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sldIdLst>
    <p:sldId id="256" r:id="rId2"/>
    <p:sldId id="276" r:id="rId3"/>
    <p:sldId id="279" r:id="rId4"/>
    <p:sldId id="278" r:id="rId5"/>
    <p:sldId id="275" r:id="rId6"/>
    <p:sldId id="281" r:id="rId7"/>
    <p:sldId id="313" r:id="rId8"/>
    <p:sldId id="293" r:id="rId9"/>
    <p:sldId id="289" r:id="rId10"/>
    <p:sldId id="294" r:id="rId11"/>
    <p:sldId id="295" r:id="rId12"/>
    <p:sldId id="312" r:id="rId13"/>
    <p:sldId id="297" r:id="rId14"/>
    <p:sldId id="301" r:id="rId15"/>
    <p:sldId id="307" r:id="rId16"/>
    <p:sldId id="305" r:id="rId17"/>
    <p:sldId id="306" r:id="rId18"/>
    <p:sldId id="302" r:id="rId19"/>
    <p:sldId id="303" r:id="rId20"/>
    <p:sldId id="304" r:id="rId21"/>
    <p:sldId id="299" r:id="rId22"/>
    <p:sldId id="309" r:id="rId23"/>
    <p:sldId id="310" r:id="rId24"/>
    <p:sldId id="273" r:id="rId2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3585"/>
    <a:srgbClr val="FFC000"/>
    <a:srgbClr val="95B3D7"/>
    <a:srgbClr val="2AB8CC"/>
    <a:srgbClr val="93ADFF"/>
    <a:srgbClr val="DCDCDC"/>
    <a:srgbClr val="A9A9A9"/>
    <a:srgbClr val="000066"/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Orta Stil 1 - Vurgu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Açık Stil 2 - Vurgu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5" autoAdjust="0"/>
    <p:restoredTop sz="94660" autoAdjust="0"/>
  </p:normalViewPr>
  <p:slideViewPr>
    <p:cSldViewPr>
      <p:cViewPr>
        <p:scale>
          <a:sx n="75" d="100"/>
          <a:sy n="75" d="100"/>
        </p:scale>
        <p:origin x="-123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TFS\Cevre_Paylasim\3_toplantilar_egitimler_projeler\2018\10_17_18_2018_turktay\Kitap1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TFS\Cevre_Paylasim\3_toplantilar_egitimler_projeler\2018\10_17_18_2018_turktay\Kitap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TFS\Cevre_Paylasim\3_toplantilar_egitimler_projeler\2018\10_17_18_2018_turktay\Kitap1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Excel__al__ma_Sayfas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036591275892884E-2"/>
          <c:y val="4.39028288980646E-2"/>
          <c:w val="0.68786152618809693"/>
          <c:h val="0.87740867373735487"/>
        </c:manualLayout>
      </c:layout>
      <c:ofPieChart>
        <c:ofPieType val="bar"/>
        <c:varyColors val="1"/>
        <c:dLbls>
          <c:dLblPos val="bestFit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gapWidth val="150"/>
        <c:secondPieSize val="75"/>
        <c:serLines/>
      </c:ofPieChart>
    </c:plotArea>
    <c:legend>
      <c:legendPos val="r"/>
      <c:layout>
        <c:manualLayout>
          <c:xMode val="edge"/>
          <c:yMode val="edge"/>
          <c:x val="0.7297564879488877"/>
          <c:y val="0.24409371369562408"/>
          <c:w val="0.25669184632553343"/>
          <c:h val="0.69205860333032143"/>
        </c:manualLayout>
      </c:layout>
      <c:overlay val="0"/>
      <c:txPr>
        <a:bodyPr/>
        <a:lstStyle/>
        <a:p>
          <a:pPr>
            <a:defRPr sz="1400"/>
          </a:pPr>
          <a:endParaRPr lang="tr-TR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>
        <c:manualLayout>
          <c:layoutTarget val="inner"/>
          <c:xMode val="edge"/>
          <c:yMode val="edge"/>
          <c:x val="1.0036591275892884E-2"/>
          <c:y val="0.11508713050212985"/>
          <c:w val="0.63289053295215558"/>
          <c:h val="0.80622434490770623"/>
        </c:manualLayout>
      </c:layout>
      <c:pieChart>
        <c:varyColors val="1"/>
        <c:ser>
          <c:idx val="0"/>
          <c:order val="0"/>
          <c:explosion val="25"/>
          <c:dLbls>
            <c:dLbl>
              <c:idx val="0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3"/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tr-TR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Sayfa1!$B$2:$B$13</c:f>
              <c:strCache>
                <c:ptCount val="12"/>
                <c:pt idx="0">
                  <c:v>ATY</c:v>
                </c:pt>
                <c:pt idx="1">
                  <c:v>Kentsel arıtma çamuru</c:v>
                </c:pt>
                <c:pt idx="2">
                  <c:v>ÖTL</c:v>
                </c:pt>
                <c:pt idx="3">
                  <c:v>Endüstriyel çamurlar </c:v>
                </c:pt>
                <c:pt idx="4">
                  <c:v>Kağıt sektörü atıkları</c:v>
                </c:pt>
                <c:pt idx="5">
                  <c:v>Atık arıtımı atıkları </c:v>
                </c:pt>
                <c:pt idx="6">
                  <c:v>Karışık ambalaj</c:v>
                </c:pt>
                <c:pt idx="7">
                  <c:v>Kâğıt ve karton</c:v>
                </c:pt>
                <c:pt idx="8">
                  <c:v>Yakıt atıkları</c:v>
                </c:pt>
                <c:pt idx="9">
                  <c:v>Tekstil</c:v>
                </c:pt>
                <c:pt idx="10">
                  <c:v>Yanabilir atıklar</c:v>
                </c:pt>
                <c:pt idx="11">
                  <c:v>Diğer </c:v>
                </c:pt>
              </c:strCache>
            </c:strRef>
          </c:cat>
          <c:val>
            <c:numRef>
              <c:f>Sayfa1!$D$2:$D$13</c:f>
              <c:numCache>
                <c:formatCode>#,##0</c:formatCode>
                <c:ptCount val="12"/>
                <c:pt idx="0">
                  <c:v>285336</c:v>
                </c:pt>
                <c:pt idx="1">
                  <c:v>142834</c:v>
                </c:pt>
                <c:pt idx="2">
                  <c:v>129216</c:v>
                </c:pt>
                <c:pt idx="3">
                  <c:v>18583</c:v>
                </c:pt>
                <c:pt idx="4">
                  <c:v>17161</c:v>
                </c:pt>
                <c:pt idx="5">
                  <c:v>16798</c:v>
                </c:pt>
                <c:pt idx="6">
                  <c:v>15414</c:v>
                </c:pt>
                <c:pt idx="7">
                  <c:v>13323</c:v>
                </c:pt>
                <c:pt idx="8">
                  <c:v>13110</c:v>
                </c:pt>
                <c:pt idx="9">
                  <c:v>12031</c:v>
                </c:pt>
                <c:pt idx="10">
                  <c:v>11670</c:v>
                </c:pt>
                <c:pt idx="11">
                  <c:v>82635</c:v>
                </c:pt>
              </c:numCache>
            </c:numRef>
          </c:val>
        </c:ser>
        <c:dLbls>
          <c:dLblPos val="bestFit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8561919046031927"/>
          <c:y val="5.4884595384584331E-2"/>
          <c:w val="0.25669184632553343"/>
          <c:h val="0.93009593582363403"/>
        </c:manualLayout>
      </c:layout>
      <c:overlay val="0"/>
      <c:txPr>
        <a:bodyPr/>
        <a:lstStyle/>
        <a:p>
          <a:pPr>
            <a:defRPr sz="1400"/>
          </a:pPr>
          <a:endParaRPr lang="tr-TR"/>
        </a:p>
      </c:txPr>
    </c:legend>
    <c:plotVisOnly val="1"/>
    <c:dispBlanksAs val="zero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25"/>
          <c:dLbls>
            <c:dLbl>
              <c:idx val="0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</a:defRPr>
                  </a:pPr>
                  <a:endParaRPr lang="tr-T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5901997179439967"/>
                  <c:y val="2.6655515201006265E-2"/>
                </c:manualLayout>
              </c:layout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</a:defRPr>
                  </a:pPr>
                  <a:endParaRPr lang="tr-T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</a:defRPr>
                  </a:pPr>
                  <a:endParaRPr lang="tr-T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5.842890996430912E-2"/>
                  <c:y val="-1.1199539892282988E-2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solidFill>
                          <a:schemeClr val="bg1"/>
                        </a:solidFill>
                      </a:defRPr>
                    </a:pPr>
                    <a:r>
                      <a:rPr lang="en-US" dirty="0">
                        <a:solidFill>
                          <a:schemeClr val="tx1"/>
                        </a:solidFill>
                      </a:rPr>
                      <a:t>Dip külü, cüruf ve kazan tozu ; 12%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spPr/>
              <c:txPr>
                <a:bodyPr/>
                <a:lstStyle/>
                <a:p>
                  <a:pPr>
                    <a:defRPr sz="1400">
                      <a:solidFill>
                        <a:schemeClr val="bg1"/>
                      </a:solidFill>
                    </a:defRPr>
                  </a:pPr>
                  <a:endParaRPr lang="tr-TR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tr-T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Sayfa2!$B$3:$B$16</c:f>
              <c:strCache>
                <c:ptCount val="14"/>
                <c:pt idx="0">
                  <c:v>Cüruf işleme</c:v>
                </c:pt>
                <c:pt idx="1">
                  <c:v>Desülfürizasyon </c:v>
                </c:pt>
                <c:pt idx="2">
                  <c:v>Kumlama</c:v>
                </c:pt>
                <c:pt idx="3">
                  <c:v>Dip külü, cüruf ve kazan tozu </c:v>
                </c:pt>
                <c:pt idx="4">
                  <c:v>Uçucu kül</c:v>
                </c:pt>
                <c:pt idx="5">
                  <c:v>Kum-kil</c:v>
                </c:pt>
                <c:pt idx="6">
                  <c:v>İşlenmemiş curuf</c:v>
                </c:pt>
                <c:pt idx="7">
                  <c:v>Beton</c:v>
                </c:pt>
                <c:pt idx="8">
                  <c:v>Döküm kalıbı</c:v>
                </c:pt>
                <c:pt idx="9">
                  <c:v>Toprak</c:v>
                </c:pt>
                <c:pt idx="10">
                  <c:v>Taş kesme</c:v>
                </c:pt>
                <c:pt idx="11">
                  <c:v>Seramik-tuğla</c:v>
                </c:pt>
                <c:pt idx="12">
                  <c:v>Çimento bazlı</c:v>
                </c:pt>
                <c:pt idx="13">
                  <c:v>Bakır curuf</c:v>
                </c:pt>
              </c:strCache>
            </c:strRef>
          </c:cat>
          <c:val>
            <c:numRef>
              <c:f>Sayfa2!$E$3:$E$16</c:f>
              <c:numCache>
                <c:formatCode>#,##0</c:formatCode>
                <c:ptCount val="14"/>
                <c:pt idx="0">
                  <c:v>229123</c:v>
                </c:pt>
                <c:pt idx="1">
                  <c:v>199097</c:v>
                </c:pt>
                <c:pt idx="2">
                  <c:v>186911</c:v>
                </c:pt>
                <c:pt idx="3">
                  <c:v>177336</c:v>
                </c:pt>
                <c:pt idx="4">
                  <c:v>173641</c:v>
                </c:pt>
                <c:pt idx="5">
                  <c:v>108432</c:v>
                </c:pt>
                <c:pt idx="6">
                  <c:v>96364</c:v>
                </c:pt>
                <c:pt idx="7">
                  <c:v>89089</c:v>
                </c:pt>
                <c:pt idx="8">
                  <c:v>62894</c:v>
                </c:pt>
                <c:pt idx="9">
                  <c:v>44283</c:v>
                </c:pt>
                <c:pt idx="10">
                  <c:v>32461</c:v>
                </c:pt>
                <c:pt idx="11">
                  <c:v>27898</c:v>
                </c:pt>
                <c:pt idx="12">
                  <c:v>22001</c:v>
                </c:pt>
                <c:pt idx="13">
                  <c:v>20947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9226283191027915"/>
          <c:y val="3.6827299863648093E-3"/>
          <c:w val="0.29582649811453471"/>
          <c:h val="0.97391379119731714"/>
        </c:manualLayout>
      </c:layout>
      <c:overlay val="0"/>
      <c:txPr>
        <a:bodyPr/>
        <a:lstStyle/>
        <a:p>
          <a:pPr>
            <a:defRPr sz="1400"/>
          </a:pPr>
          <a:endParaRPr lang="tr-T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6428866530572578E-2"/>
          <c:y val="8.7754142046676031E-2"/>
          <c:w val="0.44726584524156704"/>
          <c:h val="0.81326758526306997"/>
        </c:manualLayout>
      </c:layout>
      <c:pie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1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9.7241542723826194E-2"/>
                  <c:y val="-0.16432016788471315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err="1" smtClean="0"/>
                      <a:t>Organik</a:t>
                    </a:r>
                    <a:endParaRPr lang="tr-TR" sz="1600" b="1" dirty="0" smtClean="0"/>
                  </a:p>
                  <a:p>
                    <a:r>
                      <a:rPr lang="en-US" sz="1600" b="1" dirty="0" smtClean="0"/>
                      <a:t>56</a:t>
                    </a:r>
                    <a:r>
                      <a:rPr lang="en-US" sz="1600" b="1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600" b="1" dirty="0" smtClean="0"/>
                      <a:t>Metal</a:t>
                    </a:r>
                    <a:endParaRPr lang="tr-TR" sz="1600" b="1" dirty="0" smtClean="0"/>
                  </a:p>
                  <a:p>
                    <a:r>
                      <a:rPr lang="en-US" sz="1600" b="1" dirty="0" smtClean="0"/>
                      <a:t>2</a:t>
                    </a:r>
                    <a:r>
                      <a:rPr lang="en-US" sz="1600" b="1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1600" b="1" dirty="0" err="1" smtClean="0"/>
                      <a:t>Diğer</a:t>
                    </a:r>
                    <a:endParaRPr lang="tr-TR" sz="1600" b="1" dirty="0" smtClean="0"/>
                  </a:p>
                  <a:p>
                    <a:r>
                      <a:rPr lang="en-US" sz="1600" b="1" dirty="0" smtClean="0"/>
                      <a:t>15</a:t>
                    </a:r>
                    <a:r>
                      <a:rPr lang="en-US" sz="1600" b="1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1600" b="1" dirty="0" smtClean="0"/>
                      <a:t>Cam</a:t>
                    </a:r>
                    <a:endParaRPr lang="tr-TR" sz="1600" b="1" dirty="0" smtClean="0"/>
                  </a:p>
                  <a:p>
                    <a:r>
                      <a:rPr lang="en-US" sz="1600" b="1" dirty="0" smtClean="0"/>
                      <a:t>4</a:t>
                    </a:r>
                    <a:r>
                      <a:rPr lang="en-US" sz="1600" b="1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1600" b="1" dirty="0" smtClean="0"/>
                      <a:t>Yan</a:t>
                    </a:r>
                    <a:r>
                      <a:rPr lang="tr-TR" sz="1600" b="1" dirty="0" err="1" smtClean="0"/>
                      <a:t>abilir</a:t>
                    </a:r>
                    <a:r>
                      <a:rPr lang="en-US" sz="1600" b="1" dirty="0" smtClean="0"/>
                      <a:t> </a:t>
                    </a:r>
                    <a:r>
                      <a:rPr lang="en-US" sz="1600" b="1" dirty="0" err="1" smtClean="0"/>
                      <a:t>Kesim</a:t>
                    </a:r>
                    <a:endParaRPr lang="tr-TR" sz="1600" b="1" dirty="0" smtClean="0"/>
                  </a:p>
                  <a:p>
                    <a:r>
                      <a:rPr lang="en-US" sz="1600" b="1" dirty="0" smtClean="0"/>
                      <a:t>23</a:t>
                    </a:r>
                    <a:r>
                      <a:rPr lang="en-US" sz="1600" b="1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Sayfa1!$A$2:$A$6</c:f>
              <c:strCache>
                <c:ptCount val="5"/>
                <c:pt idx="0">
                  <c:v>Organik</c:v>
                </c:pt>
                <c:pt idx="1">
                  <c:v>Metal</c:v>
                </c:pt>
                <c:pt idx="2">
                  <c:v>Diğer</c:v>
                </c:pt>
                <c:pt idx="3">
                  <c:v>Cam</c:v>
                </c:pt>
                <c:pt idx="4">
                  <c:v>Yanıcı Kesim</c:v>
                </c:pt>
              </c:strCache>
            </c:strRef>
          </c:cat>
          <c:val>
            <c:numRef>
              <c:f>Sayfa1!$B$2:$B$6</c:f>
              <c:numCache>
                <c:formatCode>0%</c:formatCode>
                <c:ptCount val="5"/>
                <c:pt idx="0">
                  <c:v>0.56000000000000005</c:v>
                </c:pt>
                <c:pt idx="1">
                  <c:v>0.02</c:v>
                </c:pt>
                <c:pt idx="2">
                  <c:v>0.15</c:v>
                </c:pt>
                <c:pt idx="3">
                  <c:v>0.04</c:v>
                </c:pt>
                <c:pt idx="4">
                  <c:v>0.23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133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tr-TR"/>
    </a:p>
  </c:txPr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9635DC-F737-4364-8261-EE7C8966EFBB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B073395-D471-4B47-972D-E64E84EE6AAB}">
      <dgm:prSet phldrT="[Metin]"/>
      <dgm:spPr/>
      <dgm:t>
        <a:bodyPr/>
        <a:lstStyle/>
        <a:p>
          <a:r>
            <a:rPr lang="tr-TR" dirty="0" smtClean="0"/>
            <a:t>1972</a:t>
          </a:r>
          <a:endParaRPr lang="en-US" dirty="0"/>
        </a:p>
      </dgm:t>
    </dgm:pt>
    <dgm:pt modelId="{E1CA81F1-5D17-4CFF-9666-2C0696D36739}" type="parTrans" cxnId="{ECE1D183-5313-4149-880C-CF02B4D8BE5B}">
      <dgm:prSet/>
      <dgm:spPr/>
      <dgm:t>
        <a:bodyPr/>
        <a:lstStyle/>
        <a:p>
          <a:endParaRPr lang="en-US"/>
        </a:p>
      </dgm:t>
    </dgm:pt>
    <dgm:pt modelId="{2A8A5405-6C10-4C5E-A410-CECF697DEEC0}" type="sibTrans" cxnId="{ECE1D183-5313-4149-880C-CF02B4D8BE5B}">
      <dgm:prSet/>
      <dgm:spPr/>
      <dgm:t>
        <a:bodyPr/>
        <a:lstStyle/>
        <a:p>
          <a:endParaRPr lang="en-US"/>
        </a:p>
      </dgm:t>
    </dgm:pt>
    <dgm:pt modelId="{938D05D6-1519-4E9C-BFB7-BFC7C6B17EF0}">
      <dgm:prSet phldrT="[Metin]"/>
      <dgm:spPr>
        <a:ln>
          <a:solidFill>
            <a:srgbClr val="2E3585"/>
          </a:solidFill>
        </a:ln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effectLst/>
            </a:rPr>
            <a:t>CEMBUREAU </a:t>
          </a:r>
          <a:r>
            <a:rPr lang="en-US" dirty="0" smtClean="0">
              <a:solidFill>
                <a:srgbClr val="000000"/>
              </a:solidFill>
              <a:effectLst/>
            </a:rPr>
            <a:t>(European Cement Association)</a:t>
          </a:r>
          <a:r>
            <a:rPr lang="tr-TR" dirty="0" smtClean="0">
              <a:solidFill>
                <a:srgbClr val="000000"/>
              </a:solidFill>
              <a:effectLst/>
            </a:rPr>
            <a:t>                                          tam üye</a:t>
          </a:r>
          <a:r>
            <a:rPr lang="en-US" dirty="0" smtClean="0">
              <a:solidFill>
                <a:srgbClr val="000000"/>
              </a:solidFill>
              <a:effectLst/>
            </a:rPr>
            <a:t> </a:t>
          </a:r>
          <a:endParaRPr lang="en-US" dirty="0"/>
        </a:p>
      </dgm:t>
    </dgm:pt>
    <dgm:pt modelId="{F9655EE4-1D45-477F-83E4-416DFBAFEA4D}" type="parTrans" cxnId="{E7044754-EA87-4031-8DB4-743156251F13}">
      <dgm:prSet/>
      <dgm:spPr/>
      <dgm:t>
        <a:bodyPr/>
        <a:lstStyle/>
        <a:p>
          <a:endParaRPr lang="en-US"/>
        </a:p>
      </dgm:t>
    </dgm:pt>
    <dgm:pt modelId="{CFEA78E2-3536-425F-82A0-A109A561D2AA}" type="sibTrans" cxnId="{E7044754-EA87-4031-8DB4-743156251F13}">
      <dgm:prSet/>
      <dgm:spPr/>
      <dgm:t>
        <a:bodyPr/>
        <a:lstStyle/>
        <a:p>
          <a:endParaRPr lang="en-US"/>
        </a:p>
      </dgm:t>
    </dgm:pt>
    <dgm:pt modelId="{67EB1C8B-1021-483E-8317-9E078FD58E20}">
      <dgm:prSet phldrT="[Metin]"/>
      <dgm:spPr/>
      <dgm:t>
        <a:bodyPr/>
        <a:lstStyle/>
        <a:p>
          <a:r>
            <a:rPr lang="tr-TR" dirty="0" smtClean="0"/>
            <a:t>2014</a:t>
          </a:r>
          <a:endParaRPr lang="en-US" dirty="0"/>
        </a:p>
      </dgm:t>
    </dgm:pt>
    <dgm:pt modelId="{053267F6-E971-4617-A271-570C2FB39C47}" type="parTrans" cxnId="{6B176FEB-7FF4-443C-9008-E04AF6504D39}">
      <dgm:prSet/>
      <dgm:spPr/>
      <dgm:t>
        <a:bodyPr/>
        <a:lstStyle/>
        <a:p>
          <a:endParaRPr lang="en-US"/>
        </a:p>
      </dgm:t>
    </dgm:pt>
    <dgm:pt modelId="{E206872B-DB52-4B08-806F-6233247FD791}" type="sibTrans" cxnId="{6B176FEB-7FF4-443C-9008-E04AF6504D39}">
      <dgm:prSet/>
      <dgm:spPr/>
      <dgm:t>
        <a:bodyPr/>
        <a:lstStyle/>
        <a:p>
          <a:endParaRPr lang="en-US"/>
        </a:p>
      </dgm:t>
    </dgm:pt>
    <dgm:pt modelId="{830891E2-6C7F-4F1B-8789-E5964257C310}">
      <dgm:prSet phldrT="[Metin]"/>
      <dgm:spPr>
        <a:ln>
          <a:solidFill>
            <a:srgbClr val="2E3585"/>
          </a:solidFill>
        </a:ln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effectLst/>
            </a:rPr>
            <a:t>ECRA</a:t>
          </a:r>
          <a:r>
            <a:rPr lang="en-US" dirty="0" smtClean="0">
              <a:solidFill>
                <a:srgbClr val="000000"/>
              </a:solidFill>
              <a:effectLst/>
            </a:rPr>
            <a:t> (Europe</a:t>
          </a:r>
          <a:r>
            <a:rPr lang="tr-TR" dirty="0" smtClean="0">
              <a:solidFill>
                <a:srgbClr val="000000"/>
              </a:solidFill>
              <a:effectLst/>
            </a:rPr>
            <a:t>a</a:t>
          </a:r>
          <a:r>
            <a:rPr lang="en-US" dirty="0" smtClean="0">
              <a:solidFill>
                <a:srgbClr val="000000"/>
              </a:solidFill>
              <a:effectLst/>
            </a:rPr>
            <a:t>n Cement Research Academy)</a:t>
          </a:r>
          <a:r>
            <a:rPr lang="tr-TR" dirty="0" smtClean="0">
              <a:solidFill>
                <a:srgbClr val="000000"/>
              </a:solidFill>
              <a:effectLst/>
            </a:rPr>
            <a:t>                                           tam üye</a:t>
          </a:r>
          <a:endParaRPr lang="en-US" dirty="0"/>
        </a:p>
      </dgm:t>
    </dgm:pt>
    <dgm:pt modelId="{0C8AE612-11CF-4DCF-A349-92034B10E355}" type="parTrans" cxnId="{14432777-8406-428F-B764-024C672D7B28}">
      <dgm:prSet/>
      <dgm:spPr/>
      <dgm:t>
        <a:bodyPr/>
        <a:lstStyle/>
        <a:p>
          <a:endParaRPr lang="en-US"/>
        </a:p>
      </dgm:t>
    </dgm:pt>
    <dgm:pt modelId="{DB43A4E5-0AF6-4E4E-BE27-310E46F45DCD}" type="sibTrans" cxnId="{14432777-8406-428F-B764-024C672D7B28}">
      <dgm:prSet/>
      <dgm:spPr/>
      <dgm:t>
        <a:bodyPr/>
        <a:lstStyle/>
        <a:p>
          <a:endParaRPr lang="en-US"/>
        </a:p>
      </dgm:t>
    </dgm:pt>
    <dgm:pt modelId="{2284210B-22DA-4D21-8536-416EB42079AB}">
      <dgm:prSet/>
      <dgm:spPr/>
      <dgm:t>
        <a:bodyPr/>
        <a:lstStyle/>
        <a:p>
          <a:r>
            <a:rPr lang="tr-TR" dirty="0" smtClean="0"/>
            <a:t>2015</a:t>
          </a:r>
          <a:endParaRPr lang="en-US" dirty="0"/>
        </a:p>
      </dgm:t>
    </dgm:pt>
    <dgm:pt modelId="{F717A7D9-135A-44B3-B0C9-E0541BA4CDE4}" type="parTrans" cxnId="{845D4E4B-9EC4-4D72-9ABA-6248164DD913}">
      <dgm:prSet/>
      <dgm:spPr/>
      <dgm:t>
        <a:bodyPr/>
        <a:lstStyle/>
        <a:p>
          <a:endParaRPr lang="en-US"/>
        </a:p>
      </dgm:t>
    </dgm:pt>
    <dgm:pt modelId="{7CCA0988-B168-47F3-B274-2D47A3A02697}" type="sibTrans" cxnId="{845D4E4B-9EC4-4D72-9ABA-6248164DD913}">
      <dgm:prSet/>
      <dgm:spPr/>
      <dgm:t>
        <a:bodyPr/>
        <a:lstStyle/>
        <a:p>
          <a:endParaRPr lang="en-US"/>
        </a:p>
      </dgm:t>
    </dgm:pt>
    <dgm:pt modelId="{2D712AD2-DCA1-4FAC-ACCA-CB9E87A5CD90}">
      <dgm:prSet/>
      <dgm:spPr/>
      <dgm:t>
        <a:bodyPr/>
        <a:lstStyle/>
        <a:p>
          <a:r>
            <a:rPr lang="tr-TR" dirty="0" smtClean="0"/>
            <a:t>2009</a:t>
          </a:r>
          <a:endParaRPr lang="en-US" dirty="0"/>
        </a:p>
      </dgm:t>
    </dgm:pt>
    <dgm:pt modelId="{77CF0BD4-1F41-4EFB-8BC5-9F0527C991BB}" type="parTrans" cxnId="{6CF98687-33C1-48E7-93E0-A35C9B3E4D04}">
      <dgm:prSet/>
      <dgm:spPr/>
      <dgm:t>
        <a:bodyPr/>
        <a:lstStyle/>
        <a:p>
          <a:endParaRPr lang="en-US"/>
        </a:p>
      </dgm:t>
    </dgm:pt>
    <dgm:pt modelId="{B9A303D2-1470-40F1-A38E-9C3F04D201F2}" type="sibTrans" cxnId="{6CF98687-33C1-48E7-93E0-A35C9B3E4D04}">
      <dgm:prSet/>
      <dgm:spPr/>
      <dgm:t>
        <a:bodyPr/>
        <a:lstStyle/>
        <a:p>
          <a:endParaRPr lang="en-US"/>
        </a:p>
      </dgm:t>
    </dgm:pt>
    <dgm:pt modelId="{7DA28261-D1DD-4C5B-9042-510E85D45121}">
      <dgm:prSet/>
      <dgm:spPr/>
      <dgm:t>
        <a:bodyPr/>
        <a:lstStyle/>
        <a:p>
          <a:r>
            <a:rPr lang="tr-TR" dirty="0" smtClean="0"/>
            <a:t>2010</a:t>
          </a:r>
          <a:endParaRPr lang="en-US" dirty="0"/>
        </a:p>
      </dgm:t>
    </dgm:pt>
    <dgm:pt modelId="{3AB77425-0515-466A-A99A-0A4C8AB7C0B0}" type="parTrans" cxnId="{72884F6A-FAE1-48F0-A751-C708C871169D}">
      <dgm:prSet/>
      <dgm:spPr/>
      <dgm:t>
        <a:bodyPr/>
        <a:lstStyle/>
        <a:p>
          <a:endParaRPr lang="en-US"/>
        </a:p>
      </dgm:t>
    </dgm:pt>
    <dgm:pt modelId="{ABBA2F6A-DAEF-4F18-B7AA-925A638C58FD}" type="sibTrans" cxnId="{72884F6A-FAE1-48F0-A751-C708C871169D}">
      <dgm:prSet/>
      <dgm:spPr/>
      <dgm:t>
        <a:bodyPr/>
        <a:lstStyle/>
        <a:p>
          <a:endParaRPr lang="en-US"/>
        </a:p>
      </dgm:t>
    </dgm:pt>
    <dgm:pt modelId="{A090DBF7-2D87-41EF-B014-386FB61B7F56}">
      <dgm:prSet/>
      <dgm:spPr/>
      <dgm:t>
        <a:bodyPr/>
        <a:lstStyle/>
        <a:p>
          <a:r>
            <a:rPr lang="tr-TR" dirty="0" smtClean="0"/>
            <a:t>2011</a:t>
          </a:r>
          <a:endParaRPr lang="en-US" dirty="0"/>
        </a:p>
      </dgm:t>
    </dgm:pt>
    <dgm:pt modelId="{8467EADC-9030-438D-A124-716514003414}" type="parTrans" cxnId="{6161A456-BE90-45A0-A22B-D5B8D6F3035F}">
      <dgm:prSet/>
      <dgm:spPr/>
      <dgm:t>
        <a:bodyPr/>
        <a:lstStyle/>
        <a:p>
          <a:endParaRPr lang="en-US"/>
        </a:p>
      </dgm:t>
    </dgm:pt>
    <dgm:pt modelId="{A6801A37-FD2C-4174-A98A-E52076980C74}" type="sibTrans" cxnId="{6161A456-BE90-45A0-A22B-D5B8D6F3035F}">
      <dgm:prSet/>
      <dgm:spPr/>
      <dgm:t>
        <a:bodyPr/>
        <a:lstStyle/>
        <a:p>
          <a:endParaRPr lang="en-US"/>
        </a:p>
      </dgm:t>
    </dgm:pt>
    <dgm:pt modelId="{4309FEF1-52C3-43E1-88A7-5CE2E5DD2E42}">
      <dgm:prSet phldrT="[Metin]"/>
      <dgm:spPr>
        <a:ln>
          <a:solidFill>
            <a:srgbClr val="2E3585"/>
          </a:solidFill>
        </a:ln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effectLst/>
            </a:rPr>
            <a:t>EUPAVE</a:t>
          </a:r>
          <a:r>
            <a:rPr lang="en-US" dirty="0" smtClean="0">
              <a:solidFill>
                <a:srgbClr val="000000"/>
              </a:solidFill>
              <a:effectLst/>
            </a:rPr>
            <a:t> (European Concrete Paving Association) </a:t>
          </a:r>
          <a:r>
            <a:rPr lang="tr-TR" dirty="0" smtClean="0">
              <a:solidFill>
                <a:srgbClr val="000000"/>
              </a:solidFill>
              <a:effectLst/>
            </a:rPr>
            <a:t>                                yedek üye</a:t>
          </a:r>
          <a:endParaRPr lang="en-US" dirty="0"/>
        </a:p>
      </dgm:t>
    </dgm:pt>
    <dgm:pt modelId="{1ED25EEE-88C5-4B53-B6AF-EC50AF82FFC0}" type="sibTrans" cxnId="{466691E4-1803-454C-9E83-8B2444AB291E}">
      <dgm:prSet/>
      <dgm:spPr/>
      <dgm:t>
        <a:bodyPr/>
        <a:lstStyle/>
        <a:p>
          <a:endParaRPr lang="en-US"/>
        </a:p>
      </dgm:t>
    </dgm:pt>
    <dgm:pt modelId="{FFDB0932-9C89-4104-BFB9-3579442F2EC0}" type="parTrans" cxnId="{466691E4-1803-454C-9E83-8B2444AB291E}">
      <dgm:prSet/>
      <dgm:spPr/>
      <dgm:t>
        <a:bodyPr/>
        <a:lstStyle/>
        <a:p>
          <a:endParaRPr lang="en-US"/>
        </a:p>
      </dgm:t>
    </dgm:pt>
    <dgm:pt modelId="{05695906-90EA-40FB-881C-24FAFCD597C3}">
      <dgm:prSet phldrT="[Metin]"/>
      <dgm:spPr/>
      <dgm:t>
        <a:bodyPr/>
        <a:lstStyle/>
        <a:p>
          <a:r>
            <a:rPr lang="tr-TR" dirty="0" smtClean="0"/>
            <a:t>2009</a:t>
          </a:r>
          <a:endParaRPr lang="en-US" dirty="0"/>
        </a:p>
      </dgm:t>
    </dgm:pt>
    <dgm:pt modelId="{91C36CFE-B87A-4CD9-9120-6835E250566E}" type="sibTrans" cxnId="{73AC2E96-AADD-4BE1-B80E-FA6529448EE5}">
      <dgm:prSet/>
      <dgm:spPr/>
      <dgm:t>
        <a:bodyPr/>
        <a:lstStyle/>
        <a:p>
          <a:endParaRPr lang="en-US"/>
        </a:p>
      </dgm:t>
    </dgm:pt>
    <dgm:pt modelId="{0744D4D5-251C-464F-8AEF-AB4B59D23F83}" type="parTrans" cxnId="{73AC2E96-AADD-4BE1-B80E-FA6529448EE5}">
      <dgm:prSet/>
      <dgm:spPr/>
      <dgm:t>
        <a:bodyPr/>
        <a:lstStyle/>
        <a:p>
          <a:endParaRPr lang="en-US"/>
        </a:p>
      </dgm:t>
    </dgm:pt>
    <dgm:pt modelId="{EAC59279-2B79-4F7F-9034-854C67867E55}">
      <dgm:prSet/>
      <dgm:spPr>
        <a:ln>
          <a:solidFill>
            <a:srgbClr val="2E3585"/>
          </a:solidFill>
        </a:ln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effectLst/>
            </a:rPr>
            <a:t>CSI</a:t>
          </a:r>
          <a:r>
            <a:rPr lang="en-US" dirty="0" smtClean="0">
              <a:solidFill>
                <a:srgbClr val="000000"/>
              </a:solidFill>
              <a:effectLst/>
            </a:rPr>
            <a:t> (</a:t>
          </a:r>
          <a:r>
            <a:rPr lang="en-US" dirty="0" smtClean="0">
              <a:solidFill>
                <a:srgbClr val="000000"/>
              </a:solidFill>
            </a:rPr>
            <a:t>Cement Sustainability Initiative)</a:t>
          </a:r>
          <a:r>
            <a:rPr lang="tr-TR" dirty="0" smtClean="0">
              <a:solidFill>
                <a:srgbClr val="000000"/>
              </a:solidFill>
            </a:rPr>
            <a:t>                                                 iletişim ortağı</a:t>
          </a:r>
          <a:endParaRPr lang="en-US" dirty="0"/>
        </a:p>
      </dgm:t>
    </dgm:pt>
    <dgm:pt modelId="{B62E3221-8364-4832-953A-12C28E62858E}" type="parTrans" cxnId="{3485D069-3648-4A59-9825-F2FBA279E410}">
      <dgm:prSet/>
      <dgm:spPr/>
      <dgm:t>
        <a:bodyPr/>
        <a:lstStyle/>
        <a:p>
          <a:endParaRPr lang="en-US"/>
        </a:p>
      </dgm:t>
    </dgm:pt>
    <dgm:pt modelId="{21017844-B202-4554-9829-F6803CA07D0B}" type="sibTrans" cxnId="{3485D069-3648-4A59-9825-F2FBA279E410}">
      <dgm:prSet/>
      <dgm:spPr/>
      <dgm:t>
        <a:bodyPr/>
        <a:lstStyle/>
        <a:p>
          <a:endParaRPr lang="en-US"/>
        </a:p>
      </dgm:t>
    </dgm:pt>
    <dgm:pt modelId="{FCB09186-CB67-4538-83AC-D304D633DB09}">
      <dgm:prSet/>
      <dgm:spPr>
        <a:ln>
          <a:solidFill>
            <a:srgbClr val="2E3585"/>
          </a:solidFill>
        </a:ln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effectLst/>
            </a:rPr>
            <a:t>AUCBM </a:t>
          </a:r>
          <a:r>
            <a:rPr lang="en-US" dirty="0" smtClean="0">
              <a:solidFill>
                <a:srgbClr val="000000"/>
              </a:solidFill>
              <a:effectLst/>
            </a:rPr>
            <a:t>(Arab Union for Cement and Building Materials)</a:t>
          </a:r>
          <a:r>
            <a:rPr lang="tr-TR" dirty="0" smtClean="0">
              <a:solidFill>
                <a:srgbClr val="000000"/>
              </a:solidFill>
              <a:effectLst/>
            </a:rPr>
            <a:t>      işbirliği protokolü</a:t>
          </a:r>
          <a:endParaRPr lang="en-US" dirty="0"/>
        </a:p>
      </dgm:t>
    </dgm:pt>
    <dgm:pt modelId="{D7932983-7DFF-4D8A-A8F4-72707C95534A}" type="parTrans" cxnId="{6E4DE269-A5DE-4AD8-96A7-0F1EFC5E880F}">
      <dgm:prSet/>
      <dgm:spPr/>
      <dgm:t>
        <a:bodyPr/>
        <a:lstStyle/>
        <a:p>
          <a:endParaRPr lang="en-US"/>
        </a:p>
      </dgm:t>
    </dgm:pt>
    <dgm:pt modelId="{540F83BE-C32A-494D-9C9C-CFF5D75E2F25}" type="sibTrans" cxnId="{6E4DE269-A5DE-4AD8-96A7-0F1EFC5E880F}">
      <dgm:prSet/>
      <dgm:spPr/>
      <dgm:t>
        <a:bodyPr/>
        <a:lstStyle/>
        <a:p>
          <a:endParaRPr lang="en-US"/>
        </a:p>
      </dgm:t>
    </dgm:pt>
    <dgm:pt modelId="{EC5C624C-49E3-476C-8D03-0701B255AD7E}">
      <dgm:prSet/>
      <dgm:spPr>
        <a:ln>
          <a:solidFill>
            <a:srgbClr val="2E3585"/>
          </a:solidFill>
        </a:ln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effectLst/>
            </a:rPr>
            <a:t>CMA</a:t>
          </a:r>
          <a:r>
            <a:rPr lang="tr-TR" b="1" dirty="0" smtClean="0">
              <a:solidFill>
                <a:srgbClr val="000000"/>
              </a:solidFill>
              <a:effectLst/>
            </a:rPr>
            <a:t> </a:t>
          </a:r>
          <a:r>
            <a:rPr lang="en-US" dirty="0" smtClean="0">
              <a:solidFill>
                <a:srgbClr val="000000"/>
              </a:solidFill>
              <a:effectLst/>
            </a:rPr>
            <a:t>(Indian Cement Association)</a:t>
          </a:r>
          <a:r>
            <a:rPr lang="tr-TR" dirty="0" smtClean="0">
              <a:solidFill>
                <a:srgbClr val="000000"/>
              </a:solidFill>
              <a:effectLst/>
            </a:rPr>
            <a:t>                                              işbirliği protokolü</a:t>
          </a:r>
          <a:r>
            <a:rPr lang="en-US" dirty="0" smtClean="0">
              <a:solidFill>
                <a:srgbClr val="000000"/>
              </a:solidFill>
              <a:effectLst/>
            </a:rPr>
            <a:t> </a:t>
          </a:r>
          <a:endParaRPr lang="en-US" dirty="0"/>
        </a:p>
      </dgm:t>
    </dgm:pt>
    <dgm:pt modelId="{64AA57BC-3A78-4D89-8111-DFD6972A2D9B}" type="parTrans" cxnId="{C5CF5226-4283-4065-B670-3EC058D7588E}">
      <dgm:prSet/>
      <dgm:spPr/>
      <dgm:t>
        <a:bodyPr/>
        <a:lstStyle/>
        <a:p>
          <a:endParaRPr lang="en-US"/>
        </a:p>
      </dgm:t>
    </dgm:pt>
    <dgm:pt modelId="{5A194495-9539-4A86-8663-0C639A13F085}" type="sibTrans" cxnId="{C5CF5226-4283-4065-B670-3EC058D7588E}">
      <dgm:prSet/>
      <dgm:spPr/>
      <dgm:t>
        <a:bodyPr/>
        <a:lstStyle/>
        <a:p>
          <a:endParaRPr lang="en-US"/>
        </a:p>
      </dgm:t>
    </dgm:pt>
    <dgm:pt modelId="{1165CFBF-9468-4FD9-A599-FBF78A0C0DA1}">
      <dgm:prSet/>
      <dgm:spPr>
        <a:ln>
          <a:solidFill>
            <a:srgbClr val="2E3585"/>
          </a:solidFill>
        </a:ln>
      </dgm:spPr>
      <dgm:t>
        <a:bodyPr/>
        <a:lstStyle/>
        <a:p>
          <a:r>
            <a:rPr lang="en-US" b="1" dirty="0" smtClean="0">
              <a:solidFill>
                <a:srgbClr val="000000"/>
              </a:solidFill>
              <a:effectLst/>
            </a:rPr>
            <a:t>CCA</a:t>
          </a:r>
          <a:r>
            <a:rPr lang="tr-TR" b="1" dirty="0" smtClean="0">
              <a:solidFill>
                <a:srgbClr val="000000"/>
              </a:solidFill>
              <a:effectLst/>
            </a:rPr>
            <a:t> </a:t>
          </a:r>
          <a:r>
            <a:rPr lang="en-US" dirty="0" smtClean="0">
              <a:solidFill>
                <a:srgbClr val="000000"/>
              </a:solidFill>
              <a:effectLst/>
            </a:rPr>
            <a:t>(China Cement Association)</a:t>
          </a:r>
          <a:r>
            <a:rPr lang="tr-TR" dirty="0" smtClean="0">
              <a:solidFill>
                <a:srgbClr val="000000"/>
              </a:solidFill>
              <a:effectLst/>
            </a:rPr>
            <a:t>                                                 işbirliği protokolü</a:t>
          </a:r>
          <a:endParaRPr lang="en-US" dirty="0"/>
        </a:p>
      </dgm:t>
    </dgm:pt>
    <dgm:pt modelId="{8AD0E72D-5C57-4307-93A5-A684E99790FF}" type="parTrans" cxnId="{6348A23A-2840-4CCA-AF68-8046913CC8E6}">
      <dgm:prSet/>
      <dgm:spPr/>
      <dgm:t>
        <a:bodyPr/>
        <a:lstStyle/>
        <a:p>
          <a:endParaRPr lang="en-US"/>
        </a:p>
      </dgm:t>
    </dgm:pt>
    <dgm:pt modelId="{26CCCD38-142B-40B2-8AEF-35F94AF970AA}" type="sibTrans" cxnId="{6348A23A-2840-4CCA-AF68-8046913CC8E6}">
      <dgm:prSet/>
      <dgm:spPr/>
      <dgm:t>
        <a:bodyPr/>
        <a:lstStyle/>
        <a:p>
          <a:endParaRPr lang="en-US"/>
        </a:p>
      </dgm:t>
    </dgm:pt>
    <dgm:pt modelId="{E0155ACC-4DE3-450E-9699-0D4B5939C270}" type="pres">
      <dgm:prSet presAssocID="{559635DC-F737-4364-8261-EE7C8966EFB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6EAA7F-E0FA-4369-A7F5-80CB868871B0}" type="pres">
      <dgm:prSet presAssocID="{4B073395-D471-4B47-972D-E64E84EE6AAB}" presName="composite" presStyleCnt="0"/>
      <dgm:spPr/>
    </dgm:pt>
    <dgm:pt modelId="{B8F5D20F-D474-40D1-9B03-655DB7E42D84}" type="pres">
      <dgm:prSet presAssocID="{4B073395-D471-4B47-972D-E64E84EE6AAB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783E88-F26D-47CE-ABB5-B9FFDF5D51F6}" type="pres">
      <dgm:prSet presAssocID="{4B073395-D471-4B47-972D-E64E84EE6AAB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468D44-4E2C-4C19-915C-7A048992EDF7}" type="pres">
      <dgm:prSet presAssocID="{2A8A5405-6C10-4C5E-A410-CECF697DEEC0}" presName="sp" presStyleCnt="0"/>
      <dgm:spPr/>
    </dgm:pt>
    <dgm:pt modelId="{1648CF26-E1B8-41D6-886D-1240B55CEB33}" type="pres">
      <dgm:prSet presAssocID="{05695906-90EA-40FB-881C-24FAFCD597C3}" presName="composite" presStyleCnt="0"/>
      <dgm:spPr/>
    </dgm:pt>
    <dgm:pt modelId="{D03D4777-AD2E-4D53-A625-2EDDAA1B641F}" type="pres">
      <dgm:prSet presAssocID="{05695906-90EA-40FB-881C-24FAFCD597C3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EB17FF-556A-4E23-9BD7-36897F23AB18}" type="pres">
      <dgm:prSet presAssocID="{05695906-90EA-40FB-881C-24FAFCD597C3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6FE7D4-D300-4C07-8A9B-3D56DE435773}" type="pres">
      <dgm:prSet presAssocID="{91C36CFE-B87A-4CD9-9120-6835E250566E}" presName="sp" presStyleCnt="0"/>
      <dgm:spPr/>
    </dgm:pt>
    <dgm:pt modelId="{6D59AD16-BEAB-4AC0-B1E4-395C411CFE62}" type="pres">
      <dgm:prSet presAssocID="{2D712AD2-DCA1-4FAC-ACCA-CB9E87A5CD90}" presName="composite" presStyleCnt="0"/>
      <dgm:spPr/>
    </dgm:pt>
    <dgm:pt modelId="{5D8ADCE1-435F-4DBD-9FAC-3B162476CFFE}" type="pres">
      <dgm:prSet presAssocID="{2D712AD2-DCA1-4FAC-ACCA-CB9E87A5CD90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82767E-A435-473F-9F9E-23CB0F10F203}" type="pres">
      <dgm:prSet presAssocID="{2D712AD2-DCA1-4FAC-ACCA-CB9E87A5CD90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221EE2-722A-42C4-8E8B-5790282DF14B}" type="pres">
      <dgm:prSet presAssocID="{B9A303D2-1470-40F1-A38E-9C3F04D201F2}" presName="sp" presStyleCnt="0"/>
      <dgm:spPr/>
    </dgm:pt>
    <dgm:pt modelId="{AAF9796F-A1D1-4A26-9D4C-83222FFB1770}" type="pres">
      <dgm:prSet presAssocID="{7DA28261-D1DD-4C5B-9042-510E85D45121}" presName="composite" presStyleCnt="0"/>
      <dgm:spPr/>
    </dgm:pt>
    <dgm:pt modelId="{5B4FEBF4-2F31-4EA4-B857-212DADDEDB89}" type="pres">
      <dgm:prSet presAssocID="{7DA28261-D1DD-4C5B-9042-510E85D45121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359235-D07E-4421-BD81-0550F8124082}" type="pres">
      <dgm:prSet presAssocID="{7DA28261-D1DD-4C5B-9042-510E85D45121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5D5017-F3DF-4242-BDE0-AC8D9B22A7B1}" type="pres">
      <dgm:prSet presAssocID="{ABBA2F6A-DAEF-4F18-B7AA-925A638C58FD}" presName="sp" presStyleCnt="0"/>
      <dgm:spPr/>
    </dgm:pt>
    <dgm:pt modelId="{4F7EDE64-0B10-4EB4-996A-53A1EE2BC977}" type="pres">
      <dgm:prSet presAssocID="{A090DBF7-2D87-41EF-B014-386FB61B7F56}" presName="composite" presStyleCnt="0"/>
      <dgm:spPr/>
    </dgm:pt>
    <dgm:pt modelId="{DE9FA775-6A12-4F42-A0CC-D7A70D974E8F}" type="pres">
      <dgm:prSet presAssocID="{A090DBF7-2D87-41EF-B014-386FB61B7F56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F158AC-131C-4832-8A59-1C0F8817C1B4}" type="pres">
      <dgm:prSet presAssocID="{A090DBF7-2D87-41EF-B014-386FB61B7F56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7176F3-9198-488E-8511-3674456A0EDA}" type="pres">
      <dgm:prSet presAssocID="{A6801A37-FD2C-4174-A98A-E52076980C74}" presName="sp" presStyleCnt="0"/>
      <dgm:spPr/>
    </dgm:pt>
    <dgm:pt modelId="{9D1C8462-5FDC-462D-8227-E43D71FF8233}" type="pres">
      <dgm:prSet presAssocID="{67EB1C8B-1021-483E-8317-9E078FD58E20}" presName="composite" presStyleCnt="0"/>
      <dgm:spPr/>
    </dgm:pt>
    <dgm:pt modelId="{147BF799-4ABE-464D-80F9-72B8DAF7EDEF}" type="pres">
      <dgm:prSet presAssocID="{67EB1C8B-1021-483E-8317-9E078FD58E20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38EF0F-4B84-4873-9E19-758213DC1C3E}" type="pres">
      <dgm:prSet presAssocID="{67EB1C8B-1021-483E-8317-9E078FD58E20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BE0291-94A0-418C-BE5C-B8E3084336FD}" type="pres">
      <dgm:prSet presAssocID="{E206872B-DB52-4B08-806F-6233247FD791}" presName="sp" presStyleCnt="0"/>
      <dgm:spPr/>
    </dgm:pt>
    <dgm:pt modelId="{BDDC7379-32E4-48AA-96D3-A9890A65BA7C}" type="pres">
      <dgm:prSet presAssocID="{2284210B-22DA-4D21-8536-416EB42079AB}" presName="composite" presStyleCnt="0"/>
      <dgm:spPr/>
    </dgm:pt>
    <dgm:pt modelId="{1B87FB72-EDED-4FD1-BF35-5C29677582CA}" type="pres">
      <dgm:prSet presAssocID="{2284210B-22DA-4D21-8536-416EB42079AB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325007-E5BC-4807-8134-17F9EBF97F56}" type="pres">
      <dgm:prSet presAssocID="{2284210B-22DA-4D21-8536-416EB42079AB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3B33E6-4970-4285-8D02-3FBFDD2B5362}" type="presOf" srcId="{A090DBF7-2D87-41EF-B014-386FB61B7F56}" destId="{DE9FA775-6A12-4F42-A0CC-D7A70D974E8F}" srcOrd="0" destOrd="0" presId="urn:microsoft.com/office/officeart/2005/8/layout/chevron2"/>
    <dgm:cxn modelId="{BFEC78A8-450E-4E3C-AC6A-E0BD0791ACAF}" type="presOf" srcId="{559635DC-F737-4364-8261-EE7C8966EFBB}" destId="{E0155ACC-4DE3-450E-9699-0D4B5939C270}" srcOrd="0" destOrd="0" presId="urn:microsoft.com/office/officeart/2005/8/layout/chevron2"/>
    <dgm:cxn modelId="{E7044754-EA87-4031-8DB4-743156251F13}" srcId="{4B073395-D471-4B47-972D-E64E84EE6AAB}" destId="{938D05D6-1519-4E9C-BFB7-BFC7C6B17EF0}" srcOrd="0" destOrd="0" parTransId="{F9655EE4-1D45-477F-83E4-416DFBAFEA4D}" sibTransId="{CFEA78E2-3536-425F-82A0-A109A561D2AA}"/>
    <dgm:cxn modelId="{845D4E4B-9EC4-4D72-9ABA-6248164DD913}" srcId="{559635DC-F737-4364-8261-EE7C8966EFBB}" destId="{2284210B-22DA-4D21-8536-416EB42079AB}" srcOrd="6" destOrd="0" parTransId="{F717A7D9-135A-44B3-B0C9-E0541BA4CDE4}" sibTransId="{7CCA0988-B168-47F3-B274-2D47A3A02697}"/>
    <dgm:cxn modelId="{329F02EE-E85C-437D-8ADC-3B4BAA6419FC}" type="presOf" srcId="{4309FEF1-52C3-43E1-88A7-5CE2E5DD2E42}" destId="{41EB17FF-556A-4E23-9BD7-36897F23AB18}" srcOrd="0" destOrd="0" presId="urn:microsoft.com/office/officeart/2005/8/layout/chevron2"/>
    <dgm:cxn modelId="{130AFC70-C829-4FB8-A136-B2CC209BF498}" type="presOf" srcId="{2284210B-22DA-4D21-8536-416EB42079AB}" destId="{1B87FB72-EDED-4FD1-BF35-5C29677582CA}" srcOrd="0" destOrd="0" presId="urn:microsoft.com/office/officeart/2005/8/layout/chevron2"/>
    <dgm:cxn modelId="{31BC3241-BC3B-4F52-8849-677F04626BB9}" type="presOf" srcId="{EC5C624C-49E3-476C-8D03-0701B255AD7E}" destId="{DF359235-D07E-4421-BD81-0550F8124082}" srcOrd="0" destOrd="0" presId="urn:microsoft.com/office/officeart/2005/8/layout/chevron2"/>
    <dgm:cxn modelId="{9D1C1A8D-0B82-4043-AF4D-AED5C67FBB51}" type="presOf" srcId="{05695906-90EA-40FB-881C-24FAFCD597C3}" destId="{D03D4777-AD2E-4D53-A625-2EDDAA1B641F}" srcOrd="0" destOrd="0" presId="urn:microsoft.com/office/officeart/2005/8/layout/chevron2"/>
    <dgm:cxn modelId="{73AC2E96-AADD-4BE1-B80E-FA6529448EE5}" srcId="{559635DC-F737-4364-8261-EE7C8966EFBB}" destId="{05695906-90EA-40FB-881C-24FAFCD597C3}" srcOrd="1" destOrd="0" parTransId="{0744D4D5-251C-464F-8AEF-AB4B59D23F83}" sibTransId="{91C36CFE-B87A-4CD9-9120-6835E250566E}"/>
    <dgm:cxn modelId="{72884F6A-FAE1-48F0-A751-C708C871169D}" srcId="{559635DC-F737-4364-8261-EE7C8966EFBB}" destId="{7DA28261-D1DD-4C5B-9042-510E85D45121}" srcOrd="3" destOrd="0" parTransId="{3AB77425-0515-466A-A99A-0A4C8AB7C0B0}" sibTransId="{ABBA2F6A-DAEF-4F18-B7AA-925A638C58FD}"/>
    <dgm:cxn modelId="{11D6A951-6EB2-4E21-96BB-BC39CFC246A9}" type="presOf" srcId="{7DA28261-D1DD-4C5B-9042-510E85D45121}" destId="{5B4FEBF4-2F31-4EA4-B857-212DADDEDB89}" srcOrd="0" destOrd="0" presId="urn:microsoft.com/office/officeart/2005/8/layout/chevron2"/>
    <dgm:cxn modelId="{14432777-8406-428F-B764-024C672D7B28}" srcId="{67EB1C8B-1021-483E-8317-9E078FD58E20}" destId="{830891E2-6C7F-4F1B-8789-E5964257C310}" srcOrd="0" destOrd="0" parTransId="{0C8AE612-11CF-4DCF-A349-92034B10E355}" sibTransId="{DB43A4E5-0AF6-4E4E-BE27-310E46F45DCD}"/>
    <dgm:cxn modelId="{6E4DE269-A5DE-4AD8-96A7-0F1EFC5E880F}" srcId="{2D712AD2-DCA1-4FAC-ACCA-CB9E87A5CD90}" destId="{FCB09186-CB67-4538-83AC-D304D633DB09}" srcOrd="0" destOrd="0" parTransId="{D7932983-7DFF-4D8A-A8F4-72707C95534A}" sibTransId="{540F83BE-C32A-494D-9C9C-CFF5D75E2F25}"/>
    <dgm:cxn modelId="{466691E4-1803-454C-9E83-8B2444AB291E}" srcId="{05695906-90EA-40FB-881C-24FAFCD597C3}" destId="{4309FEF1-52C3-43E1-88A7-5CE2E5DD2E42}" srcOrd="0" destOrd="0" parTransId="{FFDB0932-9C89-4104-BFB9-3579442F2EC0}" sibTransId="{1ED25EEE-88C5-4B53-B6AF-EC50AF82FFC0}"/>
    <dgm:cxn modelId="{AED4414B-4516-4AF1-A441-D1FC6F7120F5}" type="presOf" srcId="{2D712AD2-DCA1-4FAC-ACCA-CB9E87A5CD90}" destId="{5D8ADCE1-435F-4DBD-9FAC-3B162476CFFE}" srcOrd="0" destOrd="0" presId="urn:microsoft.com/office/officeart/2005/8/layout/chevron2"/>
    <dgm:cxn modelId="{3485D069-3648-4A59-9825-F2FBA279E410}" srcId="{2284210B-22DA-4D21-8536-416EB42079AB}" destId="{EAC59279-2B79-4F7F-9034-854C67867E55}" srcOrd="0" destOrd="0" parTransId="{B62E3221-8364-4832-953A-12C28E62858E}" sibTransId="{21017844-B202-4554-9829-F6803CA07D0B}"/>
    <dgm:cxn modelId="{75F7AFB9-13C2-431E-BF9B-D49C90FE84A0}" type="presOf" srcId="{938D05D6-1519-4E9C-BFB7-BFC7C6B17EF0}" destId="{20783E88-F26D-47CE-ABB5-B9FFDF5D51F6}" srcOrd="0" destOrd="0" presId="urn:microsoft.com/office/officeart/2005/8/layout/chevron2"/>
    <dgm:cxn modelId="{4D1573E4-CADC-4152-97F6-E40AC67EBE96}" type="presOf" srcId="{830891E2-6C7F-4F1B-8789-E5964257C310}" destId="{4F38EF0F-4B84-4873-9E19-758213DC1C3E}" srcOrd="0" destOrd="0" presId="urn:microsoft.com/office/officeart/2005/8/layout/chevron2"/>
    <dgm:cxn modelId="{45B176F1-7765-488B-BABE-00365BF7ABAA}" type="presOf" srcId="{4B073395-D471-4B47-972D-E64E84EE6AAB}" destId="{B8F5D20F-D474-40D1-9B03-655DB7E42D84}" srcOrd="0" destOrd="0" presId="urn:microsoft.com/office/officeart/2005/8/layout/chevron2"/>
    <dgm:cxn modelId="{ECE1D183-5313-4149-880C-CF02B4D8BE5B}" srcId="{559635DC-F737-4364-8261-EE7C8966EFBB}" destId="{4B073395-D471-4B47-972D-E64E84EE6AAB}" srcOrd="0" destOrd="0" parTransId="{E1CA81F1-5D17-4CFF-9666-2C0696D36739}" sibTransId="{2A8A5405-6C10-4C5E-A410-CECF697DEEC0}"/>
    <dgm:cxn modelId="{6CF98687-33C1-48E7-93E0-A35C9B3E4D04}" srcId="{559635DC-F737-4364-8261-EE7C8966EFBB}" destId="{2D712AD2-DCA1-4FAC-ACCA-CB9E87A5CD90}" srcOrd="2" destOrd="0" parTransId="{77CF0BD4-1F41-4EFB-8BC5-9F0527C991BB}" sibTransId="{B9A303D2-1470-40F1-A38E-9C3F04D201F2}"/>
    <dgm:cxn modelId="{F8A6F5CA-4CA2-4207-831A-E9EEA70E7E23}" type="presOf" srcId="{FCB09186-CB67-4538-83AC-D304D633DB09}" destId="{CD82767E-A435-473F-9F9E-23CB0F10F203}" srcOrd="0" destOrd="0" presId="urn:microsoft.com/office/officeart/2005/8/layout/chevron2"/>
    <dgm:cxn modelId="{6348A23A-2840-4CCA-AF68-8046913CC8E6}" srcId="{A090DBF7-2D87-41EF-B014-386FB61B7F56}" destId="{1165CFBF-9468-4FD9-A599-FBF78A0C0DA1}" srcOrd="0" destOrd="0" parTransId="{8AD0E72D-5C57-4307-93A5-A684E99790FF}" sibTransId="{26CCCD38-142B-40B2-8AEF-35F94AF970AA}"/>
    <dgm:cxn modelId="{6161A456-BE90-45A0-A22B-D5B8D6F3035F}" srcId="{559635DC-F737-4364-8261-EE7C8966EFBB}" destId="{A090DBF7-2D87-41EF-B014-386FB61B7F56}" srcOrd="4" destOrd="0" parTransId="{8467EADC-9030-438D-A124-716514003414}" sibTransId="{A6801A37-FD2C-4174-A98A-E52076980C74}"/>
    <dgm:cxn modelId="{C5CF5226-4283-4065-B670-3EC058D7588E}" srcId="{7DA28261-D1DD-4C5B-9042-510E85D45121}" destId="{EC5C624C-49E3-476C-8D03-0701B255AD7E}" srcOrd="0" destOrd="0" parTransId="{64AA57BC-3A78-4D89-8111-DFD6972A2D9B}" sibTransId="{5A194495-9539-4A86-8663-0C639A13F085}"/>
    <dgm:cxn modelId="{6B176FEB-7FF4-443C-9008-E04AF6504D39}" srcId="{559635DC-F737-4364-8261-EE7C8966EFBB}" destId="{67EB1C8B-1021-483E-8317-9E078FD58E20}" srcOrd="5" destOrd="0" parTransId="{053267F6-E971-4617-A271-570C2FB39C47}" sibTransId="{E206872B-DB52-4B08-806F-6233247FD791}"/>
    <dgm:cxn modelId="{5265AB96-7DA2-4DE4-B728-DA2091DBD9C5}" type="presOf" srcId="{EAC59279-2B79-4F7F-9034-854C67867E55}" destId="{26325007-E5BC-4807-8134-17F9EBF97F56}" srcOrd="0" destOrd="0" presId="urn:microsoft.com/office/officeart/2005/8/layout/chevron2"/>
    <dgm:cxn modelId="{2D3A180E-37FE-4BBF-95C7-DAF01431C268}" type="presOf" srcId="{1165CFBF-9468-4FD9-A599-FBF78A0C0DA1}" destId="{57F158AC-131C-4832-8A59-1C0F8817C1B4}" srcOrd="0" destOrd="0" presId="urn:microsoft.com/office/officeart/2005/8/layout/chevron2"/>
    <dgm:cxn modelId="{ADEC6D74-40FF-49E3-9236-130158993B81}" type="presOf" srcId="{67EB1C8B-1021-483E-8317-9E078FD58E20}" destId="{147BF799-4ABE-464D-80F9-72B8DAF7EDEF}" srcOrd="0" destOrd="0" presId="urn:microsoft.com/office/officeart/2005/8/layout/chevron2"/>
    <dgm:cxn modelId="{E010080E-3C43-4117-AF22-B410DF5BB8D9}" type="presParOf" srcId="{E0155ACC-4DE3-450E-9699-0D4B5939C270}" destId="{316EAA7F-E0FA-4369-A7F5-80CB868871B0}" srcOrd="0" destOrd="0" presId="urn:microsoft.com/office/officeart/2005/8/layout/chevron2"/>
    <dgm:cxn modelId="{B3389C4C-ECCD-4F93-B54E-2414980461F2}" type="presParOf" srcId="{316EAA7F-E0FA-4369-A7F5-80CB868871B0}" destId="{B8F5D20F-D474-40D1-9B03-655DB7E42D84}" srcOrd="0" destOrd="0" presId="urn:microsoft.com/office/officeart/2005/8/layout/chevron2"/>
    <dgm:cxn modelId="{07DFBD51-2B20-478D-AB36-24DC363581C3}" type="presParOf" srcId="{316EAA7F-E0FA-4369-A7F5-80CB868871B0}" destId="{20783E88-F26D-47CE-ABB5-B9FFDF5D51F6}" srcOrd="1" destOrd="0" presId="urn:microsoft.com/office/officeart/2005/8/layout/chevron2"/>
    <dgm:cxn modelId="{70A689CB-30AD-498F-8553-36643F940A72}" type="presParOf" srcId="{E0155ACC-4DE3-450E-9699-0D4B5939C270}" destId="{79468D44-4E2C-4C19-915C-7A048992EDF7}" srcOrd="1" destOrd="0" presId="urn:microsoft.com/office/officeart/2005/8/layout/chevron2"/>
    <dgm:cxn modelId="{9FE90E15-ECE8-4281-8912-FAE0B9705182}" type="presParOf" srcId="{E0155ACC-4DE3-450E-9699-0D4B5939C270}" destId="{1648CF26-E1B8-41D6-886D-1240B55CEB33}" srcOrd="2" destOrd="0" presId="urn:microsoft.com/office/officeart/2005/8/layout/chevron2"/>
    <dgm:cxn modelId="{F19553B9-96E8-461A-A72E-BE1E2331502A}" type="presParOf" srcId="{1648CF26-E1B8-41D6-886D-1240B55CEB33}" destId="{D03D4777-AD2E-4D53-A625-2EDDAA1B641F}" srcOrd="0" destOrd="0" presId="urn:microsoft.com/office/officeart/2005/8/layout/chevron2"/>
    <dgm:cxn modelId="{15EFC677-243F-4535-9A29-40B04CDC20F9}" type="presParOf" srcId="{1648CF26-E1B8-41D6-886D-1240B55CEB33}" destId="{41EB17FF-556A-4E23-9BD7-36897F23AB18}" srcOrd="1" destOrd="0" presId="urn:microsoft.com/office/officeart/2005/8/layout/chevron2"/>
    <dgm:cxn modelId="{9680A571-0CA7-4E07-B4AE-6984C5A2D90D}" type="presParOf" srcId="{E0155ACC-4DE3-450E-9699-0D4B5939C270}" destId="{406FE7D4-D300-4C07-8A9B-3D56DE435773}" srcOrd="3" destOrd="0" presId="urn:microsoft.com/office/officeart/2005/8/layout/chevron2"/>
    <dgm:cxn modelId="{34E1CFC8-A0DF-4EF0-A51C-6B36662B2977}" type="presParOf" srcId="{E0155ACC-4DE3-450E-9699-0D4B5939C270}" destId="{6D59AD16-BEAB-4AC0-B1E4-395C411CFE62}" srcOrd="4" destOrd="0" presId="urn:microsoft.com/office/officeart/2005/8/layout/chevron2"/>
    <dgm:cxn modelId="{A6509FA3-8A3B-4CCD-A42A-E817E132F7AA}" type="presParOf" srcId="{6D59AD16-BEAB-4AC0-B1E4-395C411CFE62}" destId="{5D8ADCE1-435F-4DBD-9FAC-3B162476CFFE}" srcOrd="0" destOrd="0" presId="urn:microsoft.com/office/officeart/2005/8/layout/chevron2"/>
    <dgm:cxn modelId="{0BF4EC09-974F-4A8F-8BDA-69525AA37BB0}" type="presParOf" srcId="{6D59AD16-BEAB-4AC0-B1E4-395C411CFE62}" destId="{CD82767E-A435-473F-9F9E-23CB0F10F203}" srcOrd="1" destOrd="0" presId="urn:microsoft.com/office/officeart/2005/8/layout/chevron2"/>
    <dgm:cxn modelId="{021EA2B1-5D9A-4521-8727-CF80C962F083}" type="presParOf" srcId="{E0155ACC-4DE3-450E-9699-0D4B5939C270}" destId="{FA221EE2-722A-42C4-8E8B-5790282DF14B}" srcOrd="5" destOrd="0" presId="urn:microsoft.com/office/officeart/2005/8/layout/chevron2"/>
    <dgm:cxn modelId="{944E492D-D1C4-49D2-9032-6E3000955E49}" type="presParOf" srcId="{E0155ACC-4DE3-450E-9699-0D4B5939C270}" destId="{AAF9796F-A1D1-4A26-9D4C-83222FFB1770}" srcOrd="6" destOrd="0" presId="urn:microsoft.com/office/officeart/2005/8/layout/chevron2"/>
    <dgm:cxn modelId="{A9C7DC71-D3A7-42FC-8182-3B794D658016}" type="presParOf" srcId="{AAF9796F-A1D1-4A26-9D4C-83222FFB1770}" destId="{5B4FEBF4-2F31-4EA4-B857-212DADDEDB89}" srcOrd="0" destOrd="0" presId="urn:microsoft.com/office/officeart/2005/8/layout/chevron2"/>
    <dgm:cxn modelId="{39F63178-5528-4077-B675-D71F39C98561}" type="presParOf" srcId="{AAF9796F-A1D1-4A26-9D4C-83222FFB1770}" destId="{DF359235-D07E-4421-BD81-0550F8124082}" srcOrd="1" destOrd="0" presId="urn:microsoft.com/office/officeart/2005/8/layout/chevron2"/>
    <dgm:cxn modelId="{1E5F1472-2F90-4A62-AFAB-5014075A2982}" type="presParOf" srcId="{E0155ACC-4DE3-450E-9699-0D4B5939C270}" destId="{8B5D5017-F3DF-4242-BDE0-AC8D9B22A7B1}" srcOrd="7" destOrd="0" presId="urn:microsoft.com/office/officeart/2005/8/layout/chevron2"/>
    <dgm:cxn modelId="{0FEC509A-3130-4DB7-93A9-EED4813AC8D0}" type="presParOf" srcId="{E0155ACC-4DE3-450E-9699-0D4B5939C270}" destId="{4F7EDE64-0B10-4EB4-996A-53A1EE2BC977}" srcOrd="8" destOrd="0" presId="urn:microsoft.com/office/officeart/2005/8/layout/chevron2"/>
    <dgm:cxn modelId="{435F15CA-03CF-488C-84C6-0063771E77D5}" type="presParOf" srcId="{4F7EDE64-0B10-4EB4-996A-53A1EE2BC977}" destId="{DE9FA775-6A12-4F42-A0CC-D7A70D974E8F}" srcOrd="0" destOrd="0" presId="urn:microsoft.com/office/officeart/2005/8/layout/chevron2"/>
    <dgm:cxn modelId="{E0EF9F7B-CBD9-45E7-8A8B-A7457AFE5580}" type="presParOf" srcId="{4F7EDE64-0B10-4EB4-996A-53A1EE2BC977}" destId="{57F158AC-131C-4832-8A59-1C0F8817C1B4}" srcOrd="1" destOrd="0" presId="urn:microsoft.com/office/officeart/2005/8/layout/chevron2"/>
    <dgm:cxn modelId="{C45F3292-3C0D-4693-B6A1-3CFC201D8EF0}" type="presParOf" srcId="{E0155ACC-4DE3-450E-9699-0D4B5939C270}" destId="{1A7176F3-9198-488E-8511-3674456A0EDA}" srcOrd="9" destOrd="0" presId="urn:microsoft.com/office/officeart/2005/8/layout/chevron2"/>
    <dgm:cxn modelId="{8D646D52-861A-4ED2-9C20-586823BB07A2}" type="presParOf" srcId="{E0155ACC-4DE3-450E-9699-0D4B5939C270}" destId="{9D1C8462-5FDC-462D-8227-E43D71FF8233}" srcOrd="10" destOrd="0" presId="urn:microsoft.com/office/officeart/2005/8/layout/chevron2"/>
    <dgm:cxn modelId="{A07CFCD7-72C7-4B84-8EEA-3B6DD441A4F2}" type="presParOf" srcId="{9D1C8462-5FDC-462D-8227-E43D71FF8233}" destId="{147BF799-4ABE-464D-80F9-72B8DAF7EDEF}" srcOrd="0" destOrd="0" presId="urn:microsoft.com/office/officeart/2005/8/layout/chevron2"/>
    <dgm:cxn modelId="{483F4A6B-2FAC-4497-97E8-33D7AF463416}" type="presParOf" srcId="{9D1C8462-5FDC-462D-8227-E43D71FF8233}" destId="{4F38EF0F-4B84-4873-9E19-758213DC1C3E}" srcOrd="1" destOrd="0" presId="urn:microsoft.com/office/officeart/2005/8/layout/chevron2"/>
    <dgm:cxn modelId="{FEF87E63-F0A4-4D93-AD7A-01D1B8351EE1}" type="presParOf" srcId="{E0155ACC-4DE3-450E-9699-0D4B5939C270}" destId="{BBBE0291-94A0-418C-BE5C-B8E3084336FD}" srcOrd="11" destOrd="0" presId="urn:microsoft.com/office/officeart/2005/8/layout/chevron2"/>
    <dgm:cxn modelId="{8C8FA4BF-94E4-4C01-926D-B9C486B8C996}" type="presParOf" srcId="{E0155ACC-4DE3-450E-9699-0D4B5939C270}" destId="{BDDC7379-32E4-48AA-96D3-A9890A65BA7C}" srcOrd="12" destOrd="0" presId="urn:microsoft.com/office/officeart/2005/8/layout/chevron2"/>
    <dgm:cxn modelId="{4FFE96A7-14F7-433C-9A15-C82172B78D4B}" type="presParOf" srcId="{BDDC7379-32E4-48AA-96D3-A9890A65BA7C}" destId="{1B87FB72-EDED-4FD1-BF35-5C29677582CA}" srcOrd="0" destOrd="0" presId="urn:microsoft.com/office/officeart/2005/8/layout/chevron2"/>
    <dgm:cxn modelId="{0DDDEBDF-4DBF-4420-A5A6-53B54BEF7B91}" type="presParOf" srcId="{BDDC7379-32E4-48AA-96D3-A9890A65BA7C}" destId="{26325007-E5BC-4807-8134-17F9EBF97F5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3178DB-84C6-4973-B89A-79CB04EA6897}" type="doc">
      <dgm:prSet loTypeId="urn:microsoft.com/office/officeart/2005/8/layout/lProcess3" loCatId="process" qsTypeId="urn:microsoft.com/office/officeart/2005/8/quickstyle/simple4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392051B7-35D7-44BF-B82D-A952401561A3}">
      <dgm:prSet phldrT="[Metin]" custT="1"/>
      <dgm:spPr/>
      <dgm:t>
        <a:bodyPr/>
        <a:lstStyle/>
        <a:p>
          <a:r>
            <a:rPr lang="tr-TR" sz="1600" b="1" smtClean="0"/>
            <a:t>Asıl Amaç</a:t>
          </a:r>
          <a:endParaRPr lang="tr-TR" sz="1600" b="1" dirty="0"/>
        </a:p>
      </dgm:t>
    </dgm:pt>
    <dgm:pt modelId="{62E048EA-DB24-4CA8-ACB1-4E5A9FDF89A9}" type="parTrans" cxnId="{D971FD4A-2D3D-4E8C-928A-8DDA1446871A}">
      <dgm:prSet/>
      <dgm:spPr/>
      <dgm:t>
        <a:bodyPr/>
        <a:lstStyle/>
        <a:p>
          <a:endParaRPr lang="tr-TR"/>
        </a:p>
      </dgm:t>
    </dgm:pt>
    <dgm:pt modelId="{13D16B14-77C2-4BEA-861A-340B7C9666EF}" type="sibTrans" cxnId="{D971FD4A-2D3D-4E8C-928A-8DDA1446871A}">
      <dgm:prSet/>
      <dgm:spPr/>
      <dgm:t>
        <a:bodyPr/>
        <a:lstStyle/>
        <a:p>
          <a:endParaRPr lang="tr-TR"/>
        </a:p>
      </dgm:t>
    </dgm:pt>
    <dgm:pt modelId="{A1876D42-463C-4EAC-BDC2-551FC00C7915}">
      <dgm:prSet phldrT="[Metin]" custT="1"/>
      <dgm:spPr/>
      <dgm:t>
        <a:bodyPr/>
        <a:lstStyle/>
        <a:p>
          <a:r>
            <a:rPr lang="tr-TR" sz="1600" b="1" dirty="0" smtClean="0"/>
            <a:t>Çimento Üretmek</a:t>
          </a:r>
          <a:endParaRPr lang="tr-TR" sz="1600" b="1" dirty="0"/>
        </a:p>
      </dgm:t>
    </dgm:pt>
    <dgm:pt modelId="{DFC0748E-2FB8-4229-A65F-C742785BE4A2}" type="parTrans" cxnId="{4254F802-8377-4A73-908E-1B33B8070F1E}">
      <dgm:prSet/>
      <dgm:spPr/>
      <dgm:t>
        <a:bodyPr/>
        <a:lstStyle/>
        <a:p>
          <a:endParaRPr lang="tr-TR"/>
        </a:p>
      </dgm:t>
    </dgm:pt>
    <dgm:pt modelId="{680B68D1-E2B8-42B1-8378-FB8B78074922}" type="sibTrans" cxnId="{4254F802-8377-4A73-908E-1B33B8070F1E}">
      <dgm:prSet/>
      <dgm:spPr/>
      <dgm:t>
        <a:bodyPr/>
        <a:lstStyle/>
        <a:p>
          <a:endParaRPr lang="tr-TR"/>
        </a:p>
      </dgm:t>
    </dgm:pt>
    <dgm:pt modelId="{006C3192-F617-4951-A54B-750943540F0C}" type="pres">
      <dgm:prSet presAssocID="{493178DB-84C6-4973-B89A-79CB04EA689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B73B1008-B585-4222-97EE-0C0A7D39CE44}" type="pres">
      <dgm:prSet presAssocID="{392051B7-35D7-44BF-B82D-A952401561A3}" presName="horFlow" presStyleCnt="0"/>
      <dgm:spPr/>
      <dgm:t>
        <a:bodyPr/>
        <a:lstStyle/>
        <a:p>
          <a:endParaRPr lang="tr-TR"/>
        </a:p>
      </dgm:t>
    </dgm:pt>
    <dgm:pt modelId="{DB3F1D47-CB35-48F9-BF3B-E99435DDCFA1}" type="pres">
      <dgm:prSet presAssocID="{392051B7-35D7-44BF-B82D-A952401561A3}" presName="bigChev" presStyleLbl="node1" presStyleIdx="0" presStyleCnt="1" custScaleX="120410"/>
      <dgm:spPr/>
      <dgm:t>
        <a:bodyPr/>
        <a:lstStyle/>
        <a:p>
          <a:endParaRPr lang="tr-TR"/>
        </a:p>
      </dgm:t>
    </dgm:pt>
    <dgm:pt modelId="{F6D81AEA-5A55-47BC-B3BE-C0A1459741DB}" type="pres">
      <dgm:prSet presAssocID="{DFC0748E-2FB8-4229-A65F-C742785BE4A2}" presName="parTrans" presStyleCnt="0"/>
      <dgm:spPr/>
      <dgm:t>
        <a:bodyPr/>
        <a:lstStyle/>
        <a:p>
          <a:endParaRPr lang="tr-TR"/>
        </a:p>
      </dgm:t>
    </dgm:pt>
    <dgm:pt modelId="{FB9540A6-54ED-448C-AD9F-011B1A6556C6}" type="pres">
      <dgm:prSet presAssocID="{A1876D42-463C-4EAC-BDC2-551FC00C7915}" presName="node" presStyleLbl="alignAccFollowNode1" presStyleIdx="0" presStyleCnt="1" custScaleX="170422" custScaleY="12065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5FDD0DDF-4C9F-4663-AED6-5FE51D148E71}" type="presOf" srcId="{493178DB-84C6-4973-B89A-79CB04EA6897}" destId="{006C3192-F617-4951-A54B-750943540F0C}" srcOrd="0" destOrd="0" presId="urn:microsoft.com/office/officeart/2005/8/layout/lProcess3"/>
    <dgm:cxn modelId="{DE99DA5D-D838-49A9-B103-4D68D2D8669F}" type="presOf" srcId="{392051B7-35D7-44BF-B82D-A952401561A3}" destId="{DB3F1D47-CB35-48F9-BF3B-E99435DDCFA1}" srcOrd="0" destOrd="0" presId="urn:microsoft.com/office/officeart/2005/8/layout/lProcess3"/>
    <dgm:cxn modelId="{D971FD4A-2D3D-4E8C-928A-8DDA1446871A}" srcId="{493178DB-84C6-4973-B89A-79CB04EA6897}" destId="{392051B7-35D7-44BF-B82D-A952401561A3}" srcOrd="0" destOrd="0" parTransId="{62E048EA-DB24-4CA8-ACB1-4E5A9FDF89A9}" sibTransId="{13D16B14-77C2-4BEA-861A-340B7C9666EF}"/>
    <dgm:cxn modelId="{EA97F728-0D4B-436B-A9EB-654E23A5106E}" type="presOf" srcId="{A1876D42-463C-4EAC-BDC2-551FC00C7915}" destId="{FB9540A6-54ED-448C-AD9F-011B1A6556C6}" srcOrd="0" destOrd="0" presId="urn:microsoft.com/office/officeart/2005/8/layout/lProcess3"/>
    <dgm:cxn modelId="{4254F802-8377-4A73-908E-1B33B8070F1E}" srcId="{392051B7-35D7-44BF-B82D-A952401561A3}" destId="{A1876D42-463C-4EAC-BDC2-551FC00C7915}" srcOrd="0" destOrd="0" parTransId="{DFC0748E-2FB8-4229-A65F-C742785BE4A2}" sibTransId="{680B68D1-E2B8-42B1-8378-FB8B78074922}"/>
    <dgm:cxn modelId="{32BDE928-C912-4184-8DF0-906092877D24}" type="presParOf" srcId="{006C3192-F617-4951-A54B-750943540F0C}" destId="{B73B1008-B585-4222-97EE-0C0A7D39CE44}" srcOrd="0" destOrd="0" presId="urn:microsoft.com/office/officeart/2005/8/layout/lProcess3"/>
    <dgm:cxn modelId="{726DF06B-69F0-4D2F-85CC-1B8253769EA7}" type="presParOf" srcId="{B73B1008-B585-4222-97EE-0C0A7D39CE44}" destId="{DB3F1D47-CB35-48F9-BF3B-E99435DDCFA1}" srcOrd="0" destOrd="0" presId="urn:microsoft.com/office/officeart/2005/8/layout/lProcess3"/>
    <dgm:cxn modelId="{5F7B43DC-3D8F-4486-B2D7-55C0326E8BA7}" type="presParOf" srcId="{B73B1008-B585-4222-97EE-0C0A7D39CE44}" destId="{F6D81AEA-5A55-47BC-B3BE-C0A1459741DB}" srcOrd="1" destOrd="0" presId="urn:microsoft.com/office/officeart/2005/8/layout/lProcess3"/>
    <dgm:cxn modelId="{F9863784-2342-4DB9-803E-EA3FE85036E1}" type="presParOf" srcId="{B73B1008-B585-4222-97EE-0C0A7D39CE44}" destId="{FB9540A6-54ED-448C-AD9F-011B1A6556C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3178DB-84C6-4973-B89A-79CB04EA6897}" type="doc">
      <dgm:prSet loTypeId="urn:microsoft.com/office/officeart/2005/8/layout/lProcess3" loCatId="process" qsTypeId="urn:microsoft.com/office/officeart/2005/8/quickstyle/simple4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392051B7-35D7-44BF-B82D-A952401561A3}">
      <dgm:prSet phldrT="[Metin]" custT="1"/>
      <dgm:spPr/>
      <dgm:t>
        <a:bodyPr/>
        <a:lstStyle/>
        <a:p>
          <a:r>
            <a:rPr lang="tr-TR" sz="1600" b="1" smtClean="0"/>
            <a:t>İlave Olarak</a:t>
          </a:r>
          <a:endParaRPr lang="tr-TR" sz="1600" b="1" dirty="0"/>
        </a:p>
      </dgm:t>
    </dgm:pt>
    <dgm:pt modelId="{62E048EA-DB24-4CA8-ACB1-4E5A9FDF89A9}" type="parTrans" cxnId="{D971FD4A-2D3D-4E8C-928A-8DDA1446871A}">
      <dgm:prSet/>
      <dgm:spPr/>
      <dgm:t>
        <a:bodyPr/>
        <a:lstStyle/>
        <a:p>
          <a:endParaRPr lang="tr-TR"/>
        </a:p>
      </dgm:t>
    </dgm:pt>
    <dgm:pt modelId="{13D16B14-77C2-4BEA-861A-340B7C9666EF}" type="sibTrans" cxnId="{D971FD4A-2D3D-4E8C-928A-8DDA1446871A}">
      <dgm:prSet/>
      <dgm:spPr/>
      <dgm:t>
        <a:bodyPr/>
        <a:lstStyle/>
        <a:p>
          <a:endParaRPr lang="tr-TR"/>
        </a:p>
      </dgm:t>
    </dgm:pt>
    <dgm:pt modelId="{A1876D42-463C-4EAC-BDC2-551FC00C7915}">
      <dgm:prSet phldrT="[Metin]" custT="1"/>
      <dgm:spPr/>
      <dgm:t>
        <a:bodyPr/>
        <a:lstStyle/>
        <a:p>
          <a:r>
            <a:rPr lang="tr-TR" sz="1600" b="1" dirty="0" smtClean="0"/>
            <a:t>Atıkların Geri Kazanımı</a:t>
          </a:r>
          <a:endParaRPr lang="tr-TR" sz="1600" b="1" dirty="0"/>
        </a:p>
      </dgm:t>
    </dgm:pt>
    <dgm:pt modelId="{DFC0748E-2FB8-4229-A65F-C742785BE4A2}" type="parTrans" cxnId="{4254F802-8377-4A73-908E-1B33B8070F1E}">
      <dgm:prSet/>
      <dgm:spPr/>
      <dgm:t>
        <a:bodyPr/>
        <a:lstStyle/>
        <a:p>
          <a:endParaRPr lang="tr-TR"/>
        </a:p>
      </dgm:t>
    </dgm:pt>
    <dgm:pt modelId="{680B68D1-E2B8-42B1-8378-FB8B78074922}" type="sibTrans" cxnId="{4254F802-8377-4A73-908E-1B33B8070F1E}">
      <dgm:prSet/>
      <dgm:spPr/>
      <dgm:t>
        <a:bodyPr/>
        <a:lstStyle/>
        <a:p>
          <a:endParaRPr lang="tr-TR"/>
        </a:p>
      </dgm:t>
    </dgm:pt>
    <dgm:pt modelId="{006C3192-F617-4951-A54B-750943540F0C}" type="pres">
      <dgm:prSet presAssocID="{493178DB-84C6-4973-B89A-79CB04EA689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B73B1008-B585-4222-97EE-0C0A7D39CE44}" type="pres">
      <dgm:prSet presAssocID="{392051B7-35D7-44BF-B82D-A952401561A3}" presName="horFlow" presStyleCnt="0"/>
      <dgm:spPr/>
      <dgm:t>
        <a:bodyPr/>
        <a:lstStyle/>
        <a:p>
          <a:endParaRPr lang="tr-TR"/>
        </a:p>
      </dgm:t>
    </dgm:pt>
    <dgm:pt modelId="{DB3F1D47-CB35-48F9-BF3B-E99435DDCFA1}" type="pres">
      <dgm:prSet presAssocID="{392051B7-35D7-44BF-B82D-A952401561A3}" presName="bigChev" presStyleLbl="node1" presStyleIdx="0" presStyleCnt="1" custScaleX="133881"/>
      <dgm:spPr/>
      <dgm:t>
        <a:bodyPr/>
        <a:lstStyle/>
        <a:p>
          <a:endParaRPr lang="tr-TR"/>
        </a:p>
      </dgm:t>
    </dgm:pt>
    <dgm:pt modelId="{F6D81AEA-5A55-47BC-B3BE-C0A1459741DB}" type="pres">
      <dgm:prSet presAssocID="{DFC0748E-2FB8-4229-A65F-C742785BE4A2}" presName="parTrans" presStyleCnt="0"/>
      <dgm:spPr/>
      <dgm:t>
        <a:bodyPr/>
        <a:lstStyle/>
        <a:p>
          <a:endParaRPr lang="tr-TR"/>
        </a:p>
      </dgm:t>
    </dgm:pt>
    <dgm:pt modelId="{FB9540A6-54ED-448C-AD9F-011B1A6556C6}" type="pres">
      <dgm:prSet presAssocID="{A1876D42-463C-4EAC-BDC2-551FC00C7915}" presName="node" presStyleLbl="alignAccFollowNode1" presStyleIdx="0" presStyleCnt="1" custScaleX="140269" custScaleY="12050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B11CEBE3-340D-4500-B4AE-41D9F93C4C8C}" type="presOf" srcId="{493178DB-84C6-4973-B89A-79CB04EA6897}" destId="{006C3192-F617-4951-A54B-750943540F0C}" srcOrd="0" destOrd="0" presId="urn:microsoft.com/office/officeart/2005/8/layout/lProcess3"/>
    <dgm:cxn modelId="{C7949470-9406-482D-A220-7371CB457DD0}" type="presOf" srcId="{A1876D42-463C-4EAC-BDC2-551FC00C7915}" destId="{FB9540A6-54ED-448C-AD9F-011B1A6556C6}" srcOrd="0" destOrd="0" presId="urn:microsoft.com/office/officeart/2005/8/layout/lProcess3"/>
    <dgm:cxn modelId="{D971FD4A-2D3D-4E8C-928A-8DDA1446871A}" srcId="{493178DB-84C6-4973-B89A-79CB04EA6897}" destId="{392051B7-35D7-44BF-B82D-A952401561A3}" srcOrd="0" destOrd="0" parTransId="{62E048EA-DB24-4CA8-ACB1-4E5A9FDF89A9}" sibTransId="{13D16B14-77C2-4BEA-861A-340B7C9666EF}"/>
    <dgm:cxn modelId="{4254F802-8377-4A73-908E-1B33B8070F1E}" srcId="{392051B7-35D7-44BF-B82D-A952401561A3}" destId="{A1876D42-463C-4EAC-BDC2-551FC00C7915}" srcOrd="0" destOrd="0" parTransId="{DFC0748E-2FB8-4229-A65F-C742785BE4A2}" sibTransId="{680B68D1-E2B8-42B1-8378-FB8B78074922}"/>
    <dgm:cxn modelId="{D134BCC2-1DD7-466D-AD75-05448E8421E8}" type="presOf" srcId="{392051B7-35D7-44BF-B82D-A952401561A3}" destId="{DB3F1D47-CB35-48F9-BF3B-E99435DDCFA1}" srcOrd="0" destOrd="0" presId="urn:microsoft.com/office/officeart/2005/8/layout/lProcess3"/>
    <dgm:cxn modelId="{435A00FD-F389-4038-BB10-7E3174A9AD93}" type="presParOf" srcId="{006C3192-F617-4951-A54B-750943540F0C}" destId="{B73B1008-B585-4222-97EE-0C0A7D39CE44}" srcOrd="0" destOrd="0" presId="urn:microsoft.com/office/officeart/2005/8/layout/lProcess3"/>
    <dgm:cxn modelId="{8E324AE6-CBC2-472D-BF71-736B39C078F6}" type="presParOf" srcId="{B73B1008-B585-4222-97EE-0C0A7D39CE44}" destId="{DB3F1D47-CB35-48F9-BF3B-E99435DDCFA1}" srcOrd="0" destOrd="0" presId="urn:microsoft.com/office/officeart/2005/8/layout/lProcess3"/>
    <dgm:cxn modelId="{C8914AA4-DE44-4AFA-96B8-E78BB4145479}" type="presParOf" srcId="{B73B1008-B585-4222-97EE-0C0A7D39CE44}" destId="{F6D81AEA-5A55-47BC-B3BE-C0A1459741DB}" srcOrd="1" destOrd="0" presId="urn:microsoft.com/office/officeart/2005/8/layout/lProcess3"/>
    <dgm:cxn modelId="{2DC254F3-0597-4291-82A4-FA68860B07DC}" type="presParOf" srcId="{B73B1008-B585-4222-97EE-0C0A7D39CE44}" destId="{FB9540A6-54ED-448C-AD9F-011B1A6556C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E9765A0-F430-4555-8B1F-88FDE953ABF8}" type="doc">
      <dgm:prSet loTypeId="urn:microsoft.com/office/officeart/2005/8/layout/process1" loCatId="process" qsTypeId="urn:microsoft.com/office/officeart/2005/8/quickstyle/simple2" qsCatId="simple" csTypeId="urn:microsoft.com/office/officeart/2005/8/colors/accent0_2" csCatId="mainScheme" phldr="1"/>
      <dgm:spPr/>
    </dgm:pt>
    <dgm:pt modelId="{52ED635B-EA34-4409-AF64-B4CF64503402}">
      <dgm:prSet phldrT="[Metin]" custT="1"/>
      <dgm:spPr>
        <a:ln>
          <a:noFill/>
        </a:ln>
        <a:effectLst/>
      </dgm:spPr>
      <dgm:t>
        <a:bodyPr/>
        <a:lstStyle/>
        <a:p>
          <a:pPr>
            <a:lnSpc>
              <a:spcPct val="100000"/>
            </a:lnSpc>
          </a:pPr>
          <a:r>
            <a:rPr lang="tr-TR" sz="1600" b="1" dirty="0" smtClean="0">
              <a:solidFill>
                <a:schemeClr val="tx1"/>
              </a:solidFill>
            </a:rPr>
            <a:t>Yakıt &amp;</a:t>
          </a:r>
        </a:p>
        <a:p>
          <a:pPr>
            <a:lnSpc>
              <a:spcPct val="100000"/>
            </a:lnSpc>
          </a:pPr>
          <a:r>
            <a:rPr lang="tr-TR" sz="1600" b="1" dirty="0" smtClean="0">
              <a:solidFill>
                <a:schemeClr val="tx1"/>
              </a:solidFill>
            </a:rPr>
            <a:t>Hammadde</a:t>
          </a:r>
          <a:endParaRPr lang="tr-TR" sz="1600" b="1" dirty="0">
            <a:solidFill>
              <a:schemeClr val="tx1"/>
            </a:solidFill>
          </a:endParaRPr>
        </a:p>
      </dgm:t>
    </dgm:pt>
    <dgm:pt modelId="{9DF27625-5728-4FDA-B1A2-1533DC8F6428}" type="parTrans" cxnId="{3E4C7B2D-E564-4F0D-BED6-89F463FDDAA9}">
      <dgm:prSet/>
      <dgm:spPr/>
      <dgm:t>
        <a:bodyPr/>
        <a:lstStyle/>
        <a:p>
          <a:endParaRPr lang="tr-TR" sz="1600"/>
        </a:p>
      </dgm:t>
    </dgm:pt>
    <dgm:pt modelId="{2F5AF14F-0AF7-4CED-93E6-8CD0929B47D8}" type="sibTrans" cxnId="{3E4C7B2D-E564-4F0D-BED6-89F463FDDAA9}">
      <dgm:prSet custT="1"/>
      <dgm:spPr>
        <a:solidFill>
          <a:schemeClr val="bg1">
            <a:lumMod val="85000"/>
          </a:schemeClr>
        </a:solidFill>
        <a:effectLst/>
      </dgm:spPr>
      <dgm:t>
        <a:bodyPr/>
        <a:lstStyle/>
        <a:p>
          <a:r>
            <a:rPr lang="tr-TR" sz="1600" b="1" dirty="0" smtClean="0">
              <a:solidFill>
                <a:schemeClr val="tx1"/>
              </a:solidFill>
            </a:rPr>
            <a:t>Yerine</a:t>
          </a:r>
          <a:endParaRPr lang="tr-TR" sz="1600" b="1" dirty="0">
            <a:solidFill>
              <a:schemeClr val="tx1"/>
            </a:solidFill>
          </a:endParaRPr>
        </a:p>
      </dgm:t>
    </dgm:pt>
    <dgm:pt modelId="{8AC11678-F1FB-4BBF-BB7F-3E71151B1BF4}">
      <dgm:prSet phldrT="[Metin]" custT="1"/>
      <dgm:spPr>
        <a:ln>
          <a:noFill/>
        </a:ln>
        <a:effectLst/>
      </dgm:spPr>
      <dgm:t>
        <a:bodyPr/>
        <a:lstStyle/>
        <a:p>
          <a:r>
            <a:rPr lang="tr-TR" sz="1600" b="1" dirty="0" smtClean="0">
              <a:solidFill>
                <a:schemeClr val="tx1"/>
              </a:solidFill>
            </a:rPr>
            <a:t>Atık kabul kriterlerine uygun atıkların ikamesi</a:t>
          </a:r>
          <a:endParaRPr lang="tr-TR" sz="1600" b="1" dirty="0">
            <a:solidFill>
              <a:schemeClr val="tx1"/>
            </a:solidFill>
          </a:endParaRPr>
        </a:p>
      </dgm:t>
    </dgm:pt>
    <dgm:pt modelId="{B0610775-42A4-4F1A-AF54-4CA02D66FA6F}" type="parTrans" cxnId="{EBDFE2E0-F10C-469B-AAD3-0770AFE5CF6E}">
      <dgm:prSet/>
      <dgm:spPr/>
      <dgm:t>
        <a:bodyPr/>
        <a:lstStyle/>
        <a:p>
          <a:endParaRPr lang="tr-TR" sz="1600"/>
        </a:p>
      </dgm:t>
    </dgm:pt>
    <dgm:pt modelId="{CF5969C8-956D-4733-B484-C4759F5CD5D2}" type="sibTrans" cxnId="{EBDFE2E0-F10C-469B-AAD3-0770AFE5CF6E}">
      <dgm:prSet/>
      <dgm:spPr/>
      <dgm:t>
        <a:bodyPr/>
        <a:lstStyle/>
        <a:p>
          <a:endParaRPr lang="tr-TR" sz="1600"/>
        </a:p>
      </dgm:t>
    </dgm:pt>
    <dgm:pt modelId="{023B0763-610A-44AC-9BBB-42BAB86F6669}" type="pres">
      <dgm:prSet presAssocID="{FE9765A0-F430-4555-8B1F-88FDE953ABF8}" presName="Name0" presStyleCnt="0">
        <dgm:presLayoutVars>
          <dgm:dir/>
          <dgm:resizeHandles val="exact"/>
        </dgm:presLayoutVars>
      </dgm:prSet>
      <dgm:spPr/>
    </dgm:pt>
    <dgm:pt modelId="{E0BC098F-8B52-4D57-956F-CD786A3A1208}" type="pres">
      <dgm:prSet presAssocID="{52ED635B-EA34-4409-AF64-B4CF64503402}" presName="node" presStyleLbl="node1" presStyleIdx="0" presStyleCnt="2" custScaleX="3733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B8BE696-4DE8-43B0-B9F6-8F17C205AA5B}" type="pres">
      <dgm:prSet presAssocID="{2F5AF14F-0AF7-4CED-93E6-8CD0929B47D8}" presName="sibTrans" presStyleLbl="sibTrans2D1" presStyleIdx="0" presStyleCnt="1" custScaleX="159365"/>
      <dgm:spPr/>
      <dgm:t>
        <a:bodyPr/>
        <a:lstStyle/>
        <a:p>
          <a:endParaRPr lang="tr-TR"/>
        </a:p>
      </dgm:t>
    </dgm:pt>
    <dgm:pt modelId="{8F403E30-810E-44E0-A5FD-653A2BE06468}" type="pres">
      <dgm:prSet presAssocID="{2F5AF14F-0AF7-4CED-93E6-8CD0929B47D8}" presName="connectorText" presStyleLbl="sibTrans2D1" presStyleIdx="0" presStyleCnt="1"/>
      <dgm:spPr/>
      <dgm:t>
        <a:bodyPr/>
        <a:lstStyle/>
        <a:p>
          <a:endParaRPr lang="tr-TR"/>
        </a:p>
      </dgm:t>
    </dgm:pt>
    <dgm:pt modelId="{7364237C-0FD7-47AC-81E0-A1B82F0B9F35}" type="pres">
      <dgm:prSet presAssocID="{8AC11678-F1FB-4BBF-BB7F-3E71151B1BF4}" presName="node" presStyleLbl="node1" presStyleIdx="1" presStyleCnt="2" custScaleX="50296" custLinFactNeighborX="-2210" custLinFactNeighborY="-1000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4F51962-1029-4B81-82BD-491243B07EC6}" type="presOf" srcId="{52ED635B-EA34-4409-AF64-B4CF64503402}" destId="{E0BC098F-8B52-4D57-956F-CD786A3A1208}" srcOrd="0" destOrd="0" presId="urn:microsoft.com/office/officeart/2005/8/layout/process1"/>
    <dgm:cxn modelId="{3E4C7B2D-E564-4F0D-BED6-89F463FDDAA9}" srcId="{FE9765A0-F430-4555-8B1F-88FDE953ABF8}" destId="{52ED635B-EA34-4409-AF64-B4CF64503402}" srcOrd="0" destOrd="0" parTransId="{9DF27625-5728-4FDA-B1A2-1533DC8F6428}" sibTransId="{2F5AF14F-0AF7-4CED-93E6-8CD0929B47D8}"/>
    <dgm:cxn modelId="{EBDFE2E0-F10C-469B-AAD3-0770AFE5CF6E}" srcId="{FE9765A0-F430-4555-8B1F-88FDE953ABF8}" destId="{8AC11678-F1FB-4BBF-BB7F-3E71151B1BF4}" srcOrd="1" destOrd="0" parTransId="{B0610775-42A4-4F1A-AF54-4CA02D66FA6F}" sibTransId="{CF5969C8-956D-4733-B484-C4759F5CD5D2}"/>
    <dgm:cxn modelId="{E9B6A377-74BA-4A79-A2AE-CFF2A3603AFF}" type="presOf" srcId="{FE9765A0-F430-4555-8B1F-88FDE953ABF8}" destId="{023B0763-610A-44AC-9BBB-42BAB86F6669}" srcOrd="0" destOrd="0" presId="urn:microsoft.com/office/officeart/2005/8/layout/process1"/>
    <dgm:cxn modelId="{9E5713AA-8017-41F9-BFA3-21213868712F}" type="presOf" srcId="{2F5AF14F-0AF7-4CED-93E6-8CD0929B47D8}" destId="{CB8BE696-4DE8-43B0-B9F6-8F17C205AA5B}" srcOrd="0" destOrd="0" presId="urn:microsoft.com/office/officeart/2005/8/layout/process1"/>
    <dgm:cxn modelId="{403EAB5B-3443-4C14-A444-B16F183DA205}" type="presOf" srcId="{2F5AF14F-0AF7-4CED-93E6-8CD0929B47D8}" destId="{8F403E30-810E-44E0-A5FD-653A2BE06468}" srcOrd="1" destOrd="0" presId="urn:microsoft.com/office/officeart/2005/8/layout/process1"/>
    <dgm:cxn modelId="{A2C89454-F1F9-4905-95B4-B336CFFA3D5C}" type="presOf" srcId="{8AC11678-F1FB-4BBF-BB7F-3E71151B1BF4}" destId="{7364237C-0FD7-47AC-81E0-A1B82F0B9F35}" srcOrd="0" destOrd="0" presId="urn:microsoft.com/office/officeart/2005/8/layout/process1"/>
    <dgm:cxn modelId="{B8637C8E-C5C5-445F-AF4E-EEE38FB706C8}" type="presParOf" srcId="{023B0763-610A-44AC-9BBB-42BAB86F6669}" destId="{E0BC098F-8B52-4D57-956F-CD786A3A1208}" srcOrd="0" destOrd="0" presId="urn:microsoft.com/office/officeart/2005/8/layout/process1"/>
    <dgm:cxn modelId="{768D4B2C-DD06-4C8F-92A6-EB43815BF902}" type="presParOf" srcId="{023B0763-610A-44AC-9BBB-42BAB86F6669}" destId="{CB8BE696-4DE8-43B0-B9F6-8F17C205AA5B}" srcOrd="1" destOrd="0" presId="urn:microsoft.com/office/officeart/2005/8/layout/process1"/>
    <dgm:cxn modelId="{6A471060-24B5-4B69-B2EC-555C457FF2C7}" type="presParOf" srcId="{CB8BE696-4DE8-43B0-B9F6-8F17C205AA5B}" destId="{8F403E30-810E-44E0-A5FD-653A2BE06468}" srcOrd="0" destOrd="0" presId="urn:microsoft.com/office/officeart/2005/8/layout/process1"/>
    <dgm:cxn modelId="{580498BC-E57C-44C0-8EFB-E95C8FAEFEA0}" type="presParOf" srcId="{023B0763-610A-44AC-9BBB-42BAB86F6669}" destId="{7364237C-0FD7-47AC-81E0-A1B82F0B9F35}" srcOrd="2" destOrd="0" presId="urn:microsoft.com/office/officeart/2005/8/layout/process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B8C548-2AE7-4BA7-B0FA-0F89803D50D6}" type="doc">
      <dgm:prSet loTypeId="urn:microsoft.com/office/officeart/2005/8/layout/vList2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tr-TR"/>
        </a:p>
      </dgm:t>
    </dgm:pt>
    <dgm:pt modelId="{EC548A57-74D3-4562-BA4D-D496551A5B4F}">
      <dgm:prSet custT="1"/>
      <dgm:spPr/>
      <dgm:t>
        <a:bodyPr/>
        <a:lstStyle/>
        <a:p>
          <a:pPr rtl="0"/>
          <a:r>
            <a:rPr lang="tr-TR" sz="2000" b="1" dirty="0" smtClean="0"/>
            <a:t>Geri Kazanım</a:t>
          </a:r>
          <a:endParaRPr lang="tr-TR" sz="2000" b="1" dirty="0"/>
        </a:p>
      </dgm:t>
    </dgm:pt>
    <dgm:pt modelId="{9946F2B9-DD47-4FE4-84D6-7E410D47BF5B}" type="parTrans" cxnId="{86277CC7-B3D9-467C-897B-9BE8B02B7E98}">
      <dgm:prSet/>
      <dgm:spPr/>
      <dgm:t>
        <a:bodyPr/>
        <a:lstStyle/>
        <a:p>
          <a:endParaRPr lang="tr-TR"/>
        </a:p>
      </dgm:t>
    </dgm:pt>
    <dgm:pt modelId="{0156B353-7EB1-4AC5-A4F4-4E8FACE21D8E}" type="sibTrans" cxnId="{86277CC7-B3D9-467C-897B-9BE8B02B7E98}">
      <dgm:prSet/>
      <dgm:spPr/>
      <dgm:t>
        <a:bodyPr/>
        <a:lstStyle/>
        <a:p>
          <a:endParaRPr lang="tr-TR"/>
        </a:p>
      </dgm:t>
    </dgm:pt>
    <dgm:pt modelId="{1DB8FE89-F76A-4F47-B19C-E808BFB1765B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tr-TR" sz="1600" b="0" dirty="0" smtClean="0"/>
            <a:t>Atıkların organik kısmına ait ısıl değer (alternatif yakıt)</a:t>
          </a:r>
          <a:endParaRPr lang="tr-TR" sz="1600" b="0" dirty="0"/>
        </a:p>
      </dgm:t>
    </dgm:pt>
    <dgm:pt modelId="{B0C79159-4E79-48CF-9F6E-FD708B771DA2}" type="parTrans" cxnId="{313B9718-8D3D-4A5A-8927-3668B1BBF6ED}">
      <dgm:prSet/>
      <dgm:spPr/>
      <dgm:t>
        <a:bodyPr/>
        <a:lstStyle/>
        <a:p>
          <a:endParaRPr lang="tr-TR"/>
        </a:p>
      </dgm:t>
    </dgm:pt>
    <dgm:pt modelId="{88723D3C-2C5B-4D6B-B63F-25200AEAA6A8}" type="sibTrans" cxnId="{313B9718-8D3D-4A5A-8927-3668B1BBF6ED}">
      <dgm:prSet/>
      <dgm:spPr/>
      <dgm:t>
        <a:bodyPr/>
        <a:lstStyle/>
        <a:p>
          <a:endParaRPr lang="tr-TR"/>
        </a:p>
      </dgm:t>
    </dgm:pt>
    <dgm:pt modelId="{6F31A018-4E6C-4265-BB2B-2D6638901EBD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tr-TR" sz="1600" b="0" dirty="0" smtClean="0"/>
            <a:t>Atıkların mineral kısmına ait malzeme değeri (alternatif hammadde)</a:t>
          </a:r>
          <a:endParaRPr lang="tr-TR" sz="1600" b="0" dirty="0"/>
        </a:p>
      </dgm:t>
    </dgm:pt>
    <dgm:pt modelId="{33B0A801-3825-4D1F-8663-64D3C748ED16}" type="parTrans" cxnId="{028AF371-2D91-41CF-B70D-50DE3E1055A4}">
      <dgm:prSet/>
      <dgm:spPr/>
      <dgm:t>
        <a:bodyPr/>
        <a:lstStyle/>
        <a:p>
          <a:endParaRPr lang="tr-TR"/>
        </a:p>
      </dgm:t>
    </dgm:pt>
    <dgm:pt modelId="{437E928A-DD47-4F63-BEAF-347F15CF7F80}" type="sibTrans" cxnId="{028AF371-2D91-41CF-B70D-50DE3E1055A4}">
      <dgm:prSet/>
      <dgm:spPr/>
      <dgm:t>
        <a:bodyPr/>
        <a:lstStyle/>
        <a:p>
          <a:endParaRPr lang="tr-TR"/>
        </a:p>
      </dgm:t>
    </dgm:pt>
    <dgm:pt modelId="{018F3F6E-3EA8-45A4-B261-9CFDFBDC29C4}">
      <dgm:prSet custT="1"/>
      <dgm:spPr/>
      <dgm:t>
        <a:bodyPr/>
        <a:lstStyle/>
        <a:p>
          <a:pPr rtl="0">
            <a:lnSpc>
              <a:spcPct val="150000"/>
            </a:lnSpc>
          </a:pPr>
          <a:endParaRPr lang="tr-TR" sz="1600" b="0" dirty="0"/>
        </a:p>
      </dgm:t>
    </dgm:pt>
    <dgm:pt modelId="{B677EF76-47E1-4A34-BCFF-355899C68C64}" type="parTrans" cxnId="{7012313A-D27B-4F16-AE8D-8A6AA244707A}">
      <dgm:prSet/>
      <dgm:spPr/>
      <dgm:t>
        <a:bodyPr/>
        <a:lstStyle/>
        <a:p>
          <a:endParaRPr lang="tr-TR"/>
        </a:p>
      </dgm:t>
    </dgm:pt>
    <dgm:pt modelId="{39987B3E-14A5-47AC-8AB2-0F6CEDA55F36}" type="sibTrans" cxnId="{7012313A-D27B-4F16-AE8D-8A6AA244707A}">
      <dgm:prSet/>
      <dgm:spPr/>
      <dgm:t>
        <a:bodyPr/>
        <a:lstStyle/>
        <a:p>
          <a:endParaRPr lang="tr-TR"/>
        </a:p>
      </dgm:t>
    </dgm:pt>
    <dgm:pt modelId="{B4490E4B-AEC8-483E-B14A-E7752A9F0225}" type="pres">
      <dgm:prSet presAssocID="{00B8C548-2AE7-4BA7-B0FA-0F89803D50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1ACD42E0-2473-474E-9B00-85D75493F87A}" type="pres">
      <dgm:prSet presAssocID="{EC548A57-74D3-4562-BA4D-D496551A5B4F}" presName="parentText" presStyleLbl="node1" presStyleIdx="0" presStyleCnt="1" custScaleY="22667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4ABB9C2-3D0D-4B29-BFDD-0CCE6E2FC24C}" type="pres">
      <dgm:prSet presAssocID="{EC548A57-74D3-4562-BA4D-D496551A5B4F}" presName="childText" presStyleLbl="revTx" presStyleIdx="0" presStyleCnt="1" custScaleY="13885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5F3E8A68-F23E-4C6E-9E44-427C2A006D66}" type="presOf" srcId="{1DB8FE89-F76A-4F47-B19C-E808BFB1765B}" destId="{04ABB9C2-3D0D-4B29-BFDD-0CCE6E2FC24C}" srcOrd="0" destOrd="0" presId="urn:microsoft.com/office/officeart/2005/8/layout/vList2"/>
    <dgm:cxn modelId="{FA42056E-AE8C-49F3-8E49-945DDC8BC080}" type="presOf" srcId="{6F31A018-4E6C-4265-BB2B-2D6638901EBD}" destId="{04ABB9C2-3D0D-4B29-BFDD-0CCE6E2FC24C}" srcOrd="0" destOrd="1" presId="urn:microsoft.com/office/officeart/2005/8/layout/vList2"/>
    <dgm:cxn modelId="{76594606-FFFC-4F9E-B536-7EDC39BFC0E6}" type="presOf" srcId="{00B8C548-2AE7-4BA7-B0FA-0F89803D50D6}" destId="{B4490E4B-AEC8-483E-B14A-E7752A9F0225}" srcOrd="0" destOrd="0" presId="urn:microsoft.com/office/officeart/2005/8/layout/vList2"/>
    <dgm:cxn modelId="{146831D0-C7DF-4C17-AC10-A61D4E51F827}" type="presOf" srcId="{EC548A57-74D3-4562-BA4D-D496551A5B4F}" destId="{1ACD42E0-2473-474E-9B00-85D75493F87A}" srcOrd="0" destOrd="0" presId="urn:microsoft.com/office/officeart/2005/8/layout/vList2"/>
    <dgm:cxn modelId="{7012313A-D27B-4F16-AE8D-8A6AA244707A}" srcId="{EC548A57-74D3-4562-BA4D-D496551A5B4F}" destId="{018F3F6E-3EA8-45A4-B261-9CFDFBDC29C4}" srcOrd="2" destOrd="0" parTransId="{B677EF76-47E1-4A34-BCFF-355899C68C64}" sibTransId="{39987B3E-14A5-47AC-8AB2-0F6CEDA55F36}"/>
    <dgm:cxn modelId="{D6810A6B-ECA1-4243-A075-8CA0D7E2C1F2}" type="presOf" srcId="{018F3F6E-3EA8-45A4-B261-9CFDFBDC29C4}" destId="{04ABB9C2-3D0D-4B29-BFDD-0CCE6E2FC24C}" srcOrd="0" destOrd="2" presId="urn:microsoft.com/office/officeart/2005/8/layout/vList2"/>
    <dgm:cxn modelId="{86277CC7-B3D9-467C-897B-9BE8B02B7E98}" srcId="{00B8C548-2AE7-4BA7-B0FA-0F89803D50D6}" destId="{EC548A57-74D3-4562-BA4D-D496551A5B4F}" srcOrd="0" destOrd="0" parTransId="{9946F2B9-DD47-4FE4-84D6-7E410D47BF5B}" sibTransId="{0156B353-7EB1-4AC5-A4F4-4E8FACE21D8E}"/>
    <dgm:cxn modelId="{313B9718-8D3D-4A5A-8927-3668B1BBF6ED}" srcId="{EC548A57-74D3-4562-BA4D-D496551A5B4F}" destId="{1DB8FE89-F76A-4F47-B19C-E808BFB1765B}" srcOrd="0" destOrd="0" parTransId="{B0C79159-4E79-48CF-9F6E-FD708B771DA2}" sibTransId="{88723D3C-2C5B-4D6B-B63F-25200AEAA6A8}"/>
    <dgm:cxn modelId="{028AF371-2D91-41CF-B70D-50DE3E1055A4}" srcId="{EC548A57-74D3-4562-BA4D-D496551A5B4F}" destId="{6F31A018-4E6C-4265-BB2B-2D6638901EBD}" srcOrd="1" destOrd="0" parTransId="{33B0A801-3825-4D1F-8663-64D3C748ED16}" sibTransId="{437E928A-DD47-4F63-BEAF-347F15CF7F80}"/>
    <dgm:cxn modelId="{7F2833D8-8CFE-46D9-816A-6AA0398A2C66}" type="presParOf" srcId="{B4490E4B-AEC8-483E-B14A-E7752A9F0225}" destId="{1ACD42E0-2473-474E-9B00-85D75493F87A}" srcOrd="0" destOrd="0" presId="urn:microsoft.com/office/officeart/2005/8/layout/vList2"/>
    <dgm:cxn modelId="{AD58FE61-1B47-44D4-96AB-D29F8ABA36F9}" type="presParOf" srcId="{B4490E4B-AEC8-483E-B14A-E7752A9F0225}" destId="{04ABB9C2-3D0D-4B29-BFDD-0CCE6E2FC24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9FD43F7-D119-4EA7-947B-670715802751}" type="doc">
      <dgm:prSet loTypeId="urn:microsoft.com/office/officeart/2009/3/layout/RandomtoResultProcess" loCatId="process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AFBBC890-D805-4586-8764-BCC9FE4E23E5}">
      <dgm:prSet custT="1"/>
      <dgm:spPr/>
      <dgm:t>
        <a:bodyPr/>
        <a:lstStyle/>
        <a:p>
          <a:pPr algn="l" rtl="0">
            <a:lnSpc>
              <a:spcPct val="100000"/>
            </a:lnSpc>
            <a:spcAft>
              <a:spcPts val="0"/>
            </a:spcAft>
          </a:pPr>
          <a:r>
            <a:rPr lang="tr-TR" sz="1600" b="1" u="sng" baseline="0" dirty="0" smtClean="0"/>
            <a:t>Kapasite</a:t>
          </a:r>
        </a:p>
        <a:p>
          <a:pPr algn="l" rtl="0">
            <a:lnSpc>
              <a:spcPct val="100000"/>
            </a:lnSpc>
            <a:spcAft>
              <a:spcPts val="0"/>
            </a:spcAft>
          </a:pPr>
          <a:r>
            <a:rPr lang="tr-TR" sz="1600" b="1" u="none" baseline="0" smtClean="0"/>
            <a:t>52 entegre tesis</a:t>
          </a:r>
        </a:p>
        <a:p>
          <a:pPr algn="l" rtl="0">
            <a:lnSpc>
              <a:spcPct val="100000"/>
            </a:lnSpc>
            <a:spcAft>
              <a:spcPts val="0"/>
            </a:spcAft>
          </a:pPr>
          <a:r>
            <a:rPr lang="tr-TR" sz="1600" b="1" baseline="0" smtClean="0"/>
            <a:t>83 </a:t>
          </a:r>
          <a:r>
            <a:rPr lang="tr-TR" sz="1600" b="1" baseline="0" dirty="0" smtClean="0"/>
            <a:t>milyon ton çimento</a:t>
          </a:r>
          <a:endParaRPr lang="tr-TR" sz="1600" b="1" dirty="0"/>
        </a:p>
      </dgm:t>
    </dgm:pt>
    <dgm:pt modelId="{704B4CB8-438D-4FAF-8089-77DB468C2ACE}" type="parTrans" cxnId="{D2EB0025-0AA1-414C-8EC3-D8900864D4BC}">
      <dgm:prSet/>
      <dgm:spPr/>
      <dgm:t>
        <a:bodyPr/>
        <a:lstStyle/>
        <a:p>
          <a:endParaRPr lang="tr-TR"/>
        </a:p>
      </dgm:t>
    </dgm:pt>
    <dgm:pt modelId="{A0C7E951-B179-4CE7-95ED-F35E91B20853}" type="sibTrans" cxnId="{D2EB0025-0AA1-414C-8EC3-D8900864D4BC}">
      <dgm:prSet/>
      <dgm:spPr/>
      <dgm:t>
        <a:bodyPr/>
        <a:lstStyle/>
        <a:p>
          <a:endParaRPr lang="tr-TR"/>
        </a:p>
      </dgm:t>
    </dgm:pt>
    <dgm:pt modelId="{6AA06288-F961-465D-878E-AD27EEF1C389}">
      <dgm:prSet custT="1"/>
      <dgm:spPr/>
      <dgm:t>
        <a:bodyPr/>
        <a:lstStyle/>
        <a:p>
          <a:pPr algn="l" rtl="0">
            <a:lnSpc>
              <a:spcPct val="100000"/>
            </a:lnSpc>
            <a:spcAft>
              <a:spcPts val="0"/>
            </a:spcAft>
          </a:pPr>
          <a:r>
            <a:rPr lang="tr-TR" sz="1600" b="1" u="sng" baseline="0" dirty="0" smtClean="0"/>
            <a:t>Potansiyel</a:t>
          </a:r>
        </a:p>
        <a:p>
          <a:pPr algn="just" rtl="0">
            <a:lnSpc>
              <a:spcPct val="100000"/>
            </a:lnSpc>
            <a:spcAft>
              <a:spcPts val="0"/>
            </a:spcAft>
          </a:pPr>
          <a:r>
            <a:rPr lang="tr-TR" sz="1600" b="1" baseline="0" dirty="0" smtClean="0"/>
            <a:t>Yaklaşık 7 milyon ton evsel ATY geri kazanımı</a:t>
          </a:r>
          <a:endParaRPr lang="tr-TR" sz="1600" b="1" dirty="0"/>
        </a:p>
      </dgm:t>
    </dgm:pt>
    <dgm:pt modelId="{53D9BFD9-6787-4348-AB2F-85B3EAF7C2A0}" type="parTrans" cxnId="{D3C213A8-122F-418B-BEB8-B45DD427FCA3}">
      <dgm:prSet/>
      <dgm:spPr/>
      <dgm:t>
        <a:bodyPr/>
        <a:lstStyle/>
        <a:p>
          <a:endParaRPr lang="tr-TR"/>
        </a:p>
      </dgm:t>
    </dgm:pt>
    <dgm:pt modelId="{F0DEF9C7-A9EC-4DD1-9134-20AA3B15996F}" type="sibTrans" cxnId="{D3C213A8-122F-418B-BEB8-B45DD427FCA3}">
      <dgm:prSet/>
      <dgm:spPr/>
      <dgm:t>
        <a:bodyPr/>
        <a:lstStyle/>
        <a:p>
          <a:endParaRPr lang="tr-TR"/>
        </a:p>
      </dgm:t>
    </dgm:pt>
    <dgm:pt modelId="{0E82EF06-0844-4894-948E-591DDC0B6E93}">
      <dgm:prSet custT="1"/>
      <dgm:spPr>
        <a:noFill/>
        <a:effectLst/>
      </dgm:spPr>
      <dgm:t>
        <a:bodyPr/>
        <a:lstStyle/>
        <a:p>
          <a:pPr algn="l" rtl="0">
            <a:lnSpc>
              <a:spcPct val="90000"/>
            </a:lnSpc>
            <a:spcAft>
              <a:spcPct val="35000"/>
            </a:spcAft>
          </a:pPr>
          <a:endParaRPr lang="tr-TR" sz="1800" baseline="0" dirty="0" smtClean="0"/>
        </a:p>
        <a:p>
          <a:pPr algn="l" rtl="0">
            <a:lnSpc>
              <a:spcPct val="100000"/>
            </a:lnSpc>
            <a:spcAft>
              <a:spcPts val="42"/>
            </a:spcAft>
          </a:pPr>
          <a:r>
            <a:rPr lang="tr-TR" sz="1600" b="1" u="sng" baseline="0" dirty="0" smtClean="0"/>
            <a:t>Hedef</a:t>
          </a:r>
        </a:p>
        <a:p>
          <a:pPr algn="l" rtl="0">
            <a:lnSpc>
              <a:spcPct val="100000"/>
            </a:lnSpc>
            <a:spcAft>
              <a:spcPts val="672"/>
            </a:spcAft>
          </a:pPr>
          <a:r>
            <a:rPr lang="tr-TR" sz="1600" b="1" baseline="0" dirty="0" smtClean="0"/>
            <a:t>Sektörün ısıl  enerjisinin %</a:t>
          </a:r>
          <a:r>
            <a:rPr lang="tr-TR" sz="1600" b="1" baseline="0" dirty="0" err="1" smtClean="0"/>
            <a:t>40’ını</a:t>
          </a:r>
          <a:r>
            <a:rPr lang="tr-TR" sz="1600" b="1" baseline="0" dirty="0" smtClean="0"/>
            <a:t> evsel atıklardan karşılaması</a:t>
          </a:r>
          <a:endParaRPr lang="tr-TR" sz="1600" b="1" baseline="0" dirty="0"/>
        </a:p>
      </dgm:t>
    </dgm:pt>
    <dgm:pt modelId="{B9914988-7B31-41D0-8074-294EF428CEB6}" type="parTrans" cxnId="{858CE9AC-E4D7-4077-9AEA-FA53EB33DEC6}">
      <dgm:prSet/>
      <dgm:spPr/>
      <dgm:t>
        <a:bodyPr/>
        <a:lstStyle/>
        <a:p>
          <a:endParaRPr lang="tr-TR"/>
        </a:p>
      </dgm:t>
    </dgm:pt>
    <dgm:pt modelId="{A97BB5C6-FC88-4044-B474-6D6B2CDB5A8D}" type="sibTrans" cxnId="{858CE9AC-E4D7-4077-9AEA-FA53EB33DEC6}">
      <dgm:prSet/>
      <dgm:spPr/>
      <dgm:t>
        <a:bodyPr/>
        <a:lstStyle/>
        <a:p>
          <a:endParaRPr lang="tr-TR"/>
        </a:p>
      </dgm:t>
    </dgm:pt>
    <dgm:pt modelId="{7201EC49-D799-4222-AB11-A5F0AA608EF8}" type="pres">
      <dgm:prSet presAssocID="{19FD43F7-D119-4EA7-947B-670715802751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tr-TR"/>
        </a:p>
      </dgm:t>
    </dgm:pt>
    <dgm:pt modelId="{9AB89A90-DBD0-4AC4-AC7F-546A23451212}" type="pres">
      <dgm:prSet presAssocID="{AFBBC890-D805-4586-8764-BCC9FE4E23E5}" presName="chaos" presStyleCnt="0"/>
      <dgm:spPr/>
      <dgm:t>
        <a:bodyPr/>
        <a:lstStyle/>
        <a:p>
          <a:endParaRPr lang="tr-TR"/>
        </a:p>
      </dgm:t>
    </dgm:pt>
    <dgm:pt modelId="{9B53D62F-BA04-4E44-B1D9-D8B9791AD129}" type="pres">
      <dgm:prSet presAssocID="{AFBBC890-D805-4586-8764-BCC9FE4E23E5}" presName="parTx1" presStyleLbl="revTx" presStyleIdx="0" presStyleCnt="2" custScaleX="79816" custScaleY="177181" custLinFactY="12901" custLinFactNeighborX="-34271" custLinFactNeighborY="100000"/>
      <dgm:spPr/>
      <dgm:t>
        <a:bodyPr/>
        <a:lstStyle/>
        <a:p>
          <a:endParaRPr lang="tr-TR"/>
        </a:p>
      </dgm:t>
    </dgm:pt>
    <dgm:pt modelId="{900F64CD-B34F-4DBC-88B9-64D6FC04BF74}" type="pres">
      <dgm:prSet presAssocID="{AFBBC890-D805-4586-8764-BCC9FE4E23E5}" presName="c1" presStyleLbl="node1" presStyleIdx="0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FE523385-3EC4-438E-BC55-6CCE55414BA3}" type="pres">
      <dgm:prSet presAssocID="{AFBBC890-D805-4586-8764-BCC9FE4E23E5}" presName="c2" presStyleLbl="node1" presStyleIdx="1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2932B25F-1966-44C1-9AD0-B93EA4E304B8}" type="pres">
      <dgm:prSet presAssocID="{AFBBC890-D805-4586-8764-BCC9FE4E23E5}" presName="c3" presStyleLbl="node1" presStyleIdx="2" presStyleCnt="19" custScaleX="105923" custLinFactX="-18453" custLinFactY="100000" custLinFactNeighborX="-100000" custLinFactNeighborY="162353"/>
      <dgm:spPr/>
      <dgm:t>
        <a:bodyPr/>
        <a:lstStyle/>
        <a:p>
          <a:endParaRPr lang="tr-TR"/>
        </a:p>
      </dgm:t>
    </dgm:pt>
    <dgm:pt modelId="{43784A04-7E6F-4463-BFAE-BC6F29BD9BD7}" type="pres">
      <dgm:prSet presAssocID="{AFBBC890-D805-4586-8764-BCC9FE4E23E5}" presName="c4" presStyleLbl="node1" presStyleIdx="3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5F548454-3435-4525-87A6-0407BCF45862}" type="pres">
      <dgm:prSet presAssocID="{AFBBC890-D805-4586-8764-BCC9FE4E23E5}" presName="c5" presStyleLbl="node1" presStyleIdx="4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BFF8B62A-275E-4F98-B2F9-C6E4652B40F1}" type="pres">
      <dgm:prSet presAssocID="{AFBBC890-D805-4586-8764-BCC9FE4E23E5}" presName="c6" presStyleLbl="node1" presStyleIdx="5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AEAE51E2-90E0-4E2A-88E4-F8EB5148279C}" type="pres">
      <dgm:prSet presAssocID="{AFBBC890-D805-4586-8764-BCC9FE4E23E5}" presName="c7" presStyleLbl="node1" presStyleIdx="6" presStyleCnt="19" custScaleX="105923" custLinFactX="-136455" custLinFactY="134522" custLinFactNeighborX="-200000" custLinFactNeighborY="200000"/>
      <dgm:spPr/>
      <dgm:t>
        <a:bodyPr/>
        <a:lstStyle/>
        <a:p>
          <a:endParaRPr lang="tr-TR"/>
        </a:p>
      </dgm:t>
    </dgm:pt>
    <dgm:pt modelId="{E5B7D212-120F-41F6-A746-C915C61139AB}" type="pres">
      <dgm:prSet presAssocID="{AFBBC890-D805-4586-8764-BCC9FE4E23E5}" presName="c8" presStyleLbl="node1" presStyleIdx="7" presStyleCnt="19" custScaleX="105923" custLinFactX="-251155" custLinFactY="246930" custLinFactNeighborX="-300000" custLinFactNeighborY="300000"/>
      <dgm:spPr/>
      <dgm:t>
        <a:bodyPr/>
        <a:lstStyle/>
        <a:p>
          <a:endParaRPr lang="tr-TR"/>
        </a:p>
      </dgm:t>
    </dgm:pt>
    <dgm:pt modelId="{1BF42D9C-62BF-45C6-999E-77E34BA26991}" type="pres">
      <dgm:prSet presAssocID="{AFBBC890-D805-4586-8764-BCC9FE4E23E5}" presName="c9" presStyleLbl="node1" presStyleIdx="8" presStyleCnt="19" custScaleX="105923" custLinFactX="-247530" custLinFactY="268180" custLinFactNeighborX="-300000" custLinFactNeighborY="300000"/>
      <dgm:spPr/>
      <dgm:t>
        <a:bodyPr/>
        <a:lstStyle/>
        <a:p>
          <a:endParaRPr lang="tr-TR"/>
        </a:p>
      </dgm:t>
    </dgm:pt>
    <dgm:pt modelId="{6A06153E-E656-4312-A470-251632D67042}" type="pres">
      <dgm:prSet presAssocID="{AFBBC890-D805-4586-8764-BCC9FE4E23E5}" presName="c10" presStyleLbl="node1" presStyleIdx="9" presStyleCnt="19" custScaleX="105923" custLinFactX="-120844" custLinFactY="28383" custLinFactNeighborX="-200000" custLinFactNeighborY="100000"/>
      <dgm:spPr/>
      <dgm:t>
        <a:bodyPr/>
        <a:lstStyle/>
        <a:p>
          <a:endParaRPr lang="tr-TR"/>
        </a:p>
      </dgm:t>
    </dgm:pt>
    <dgm:pt modelId="{12F9E11F-4AE8-4D5B-9DBC-44851ECC4C78}" type="pres">
      <dgm:prSet presAssocID="{AFBBC890-D805-4586-8764-BCC9FE4E23E5}" presName="c11" presStyleLbl="node1" presStyleIdx="10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D3F5C3FB-ECA6-40D0-A88D-33145FC81EA9}" type="pres">
      <dgm:prSet presAssocID="{AFBBC890-D805-4586-8764-BCC9FE4E23E5}" presName="c12" presStyleLbl="node1" presStyleIdx="11" presStyleCnt="19" custScaleX="105923" custLinFactX="-100000" custLinFactY="126897" custLinFactNeighborX="-191386" custLinFactNeighborY="200000"/>
      <dgm:spPr/>
      <dgm:t>
        <a:bodyPr/>
        <a:lstStyle/>
        <a:p>
          <a:endParaRPr lang="tr-TR"/>
        </a:p>
      </dgm:t>
    </dgm:pt>
    <dgm:pt modelId="{A2A2554C-B0A9-4145-B2FD-410DC82B898D}" type="pres">
      <dgm:prSet presAssocID="{AFBBC890-D805-4586-8764-BCC9FE4E23E5}" presName="c13" presStyleLbl="node1" presStyleIdx="12" presStyleCnt="19" custScaleX="105923" custLinFactX="-100000" custLinFactY="100000" custLinFactNeighborX="-100327" custLinFactNeighborY="124742"/>
      <dgm:spPr/>
      <dgm:t>
        <a:bodyPr/>
        <a:lstStyle/>
        <a:p>
          <a:endParaRPr lang="tr-TR"/>
        </a:p>
      </dgm:t>
    </dgm:pt>
    <dgm:pt modelId="{0D7C8393-5494-47D0-83E6-CDA65CB807AE}" type="pres">
      <dgm:prSet presAssocID="{AFBBC890-D805-4586-8764-BCC9FE4E23E5}" presName="c14" presStyleLbl="node1" presStyleIdx="13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1B2BB716-99A9-4E97-9206-76079E080F4C}" type="pres">
      <dgm:prSet presAssocID="{AFBBC890-D805-4586-8764-BCC9FE4E23E5}" presName="c15" presStyleLbl="node1" presStyleIdx="14" presStyleCnt="19" custScaleX="105923" custLinFactX="-100000" custLinFactY="126897" custLinFactNeighborX="-191386" custLinFactNeighborY="200000"/>
      <dgm:spPr/>
      <dgm:t>
        <a:bodyPr/>
        <a:lstStyle/>
        <a:p>
          <a:endParaRPr lang="tr-TR"/>
        </a:p>
      </dgm:t>
    </dgm:pt>
    <dgm:pt modelId="{F66A8769-11BE-4DD3-A18A-46AD22A9C153}" type="pres">
      <dgm:prSet presAssocID="{AFBBC890-D805-4586-8764-BCC9FE4E23E5}" presName="c16" presStyleLbl="node1" presStyleIdx="15" presStyleCnt="19" custScaleX="105923" custLinFactX="-200000" custLinFactY="213697" custLinFactNeighborX="-257891" custLinFactNeighborY="300000"/>
      <dgm:spPr/>
      <dgm:t>
        <a:bodyPr/>
        <a:lstStyle/>
        <a:p>
          <a:endParaRPr lang="tr-TR"/>
        </a:p>
      </dgm:t>
    </dgm:pt>
    <dgm:pt modelId="{271A82BF-1366-4280-91A5-713134979356}" type="pres">
      <dgm:prSet presAssocID="{AFBBC890-D805-4586-8764-BCC9FE4E23E5}" presName="c17" presStyleLbl="node1" presStyleIdx="16" presStyleCnt="19" custScaleX="105923" custLinFactX="-100000" custLinFactY="100000" custLinFactNeighborX="-100327" custLinFactNeighborY="124742"/>
      <dgm:spPr/>
      <dgm:t>
        <a:bodyPr/>
        <a:lstStyle/>
        <a:p>
          <a:endParaRPr lang="tr-TR"/>
        </a:p>
      </dgm:t>
    </dgm:pt>
    <dgm:pt modelId="{5C062CC4-3BD9-493D-84A7-C159DF84A45D}" type="pres">
      <dgm:prSet presAssocID="{AFBBC890-D805-4586-8764-BCC9FE4E23E5}" presName="c18" presStyleLbl="node1" presStyleIdx="17" presStyleCnt="19" custScaleX="105923" custLinFactX="-167478" custLinFactY="100000" custLinFactNeighborX="-200000" custLinFactNeighborY="142224"/>
      <dgm:spPr/>
      <dgm:t>
        <a:bodyPr/>
        <a:lstStyle/>
        <a:p>
          <a:endParaRPr lang="tr-TR"/>
        </a:p>
      </dgm:t>
    </dgm:pt>
    <dgm:pt modelId="{0FAAB67F-F4C7-463A-9A3B-27425C21DF26}" type="pres">
      <dgm:prSet presAssocID="{A0C7E951-B179-4CE7-95ED-F35E91B20853}" presName="chevronComposite1" presStyleCnt="0"/>
      <dgm:spPr/>
      <dgm:t>
        <a:bodyPr/>
        <a:lstStyle/>
        <a:p>
          <a:endParaRPr lang="tr-TR"/>
        </a:p>
      </dgm:t>
    </dgm:pt>
    <dgm:pt modelId="{3C41F42F-7D21-4FFA-A5FA-0E0B1D8B3C56}" type="pres">
      <dgm:prSet presAssocID="{A0C7E951-B179-4CE7-95ED-F35E91B20853}" presName="chevron1" presStyleLbl="sibTrans2D1" presStyleIdx="0" presStyleCnt="2" custScaleX="105923" custLinFactX="-46297" custLinFactNeighborX="-100000" custLinFactNeighborY="59319"/>
      <dgm:spPr/>
      <dgm:t>
        <a:bodyPr/>
        <a:lstStyle/>
        <a:p>
          <a:endParaRPr lang="tr-TR"/>
        </a:p>
      </dgm:t>
    </dgm:pt>
    <dgm:pt modelId="{8DDE6B35-8803-4C08-AE47-CE6E408A2308}" type="pres">
      <dgm:prSet presAssocID="{A0C7E951-B179-4CE7-95ED-F35E91B20853}" presName="spChevron1" presStyleCnt="0"/>
      <dgm:spPr/>
      <dgm:t>
        <a:bodyPr/>
        <a:lstStyle/>
        <a:p>
          <a:endParaRPr lang="tr-TR"/>
        </a:p>
      </dgm:t>
    </dgm:pt>
    <dgm:pt modelId="{CEE183D2-4D80-436E-9633-328FA4A097B5}" type="pres">
      <dgm:prSet presAssocID="{A0C7E951-B179-4CE7-95ED-F35E91B20853}" presName="overlap" presStyleCnt="0"/>
      <dgm:spPr/>
      <dgm:t>
        <a:bodyPr/>
        <a:lstStyle/>
        <a:p>
          <a:endParaRPr lang="tr-TR"/>
        </a:p>
      </dgm:t>
    </dgm:pt>
    <dgm:pt modelId="{AAD7AB1E-CE8B-495F-98F3-03D6F59B227B}" type="pres">
      <dgm:prSet presAssocID="{A0C7E951-B179-4CE7-95ED-F35E91B20853}" presName="chevronComposite2" presStyleCnt="0"/>
      <dgm:spPr/>
      <dgm:t>
        <a:bodyPr/>
        <a:lstStyle/>
        <a:p>
          <a:endParaRPr lang="tr-TR"/>
        </a:p>
      </dgm:t>
    </dgm:pt>
    <dgm:pt modelId="{4A1AB3CD-E3F3-42DC-85C0-ED04DD65D882}" type="pres">
      <dgm:prSet presAssocID="{A0C7E951-B179-4CE7-95ED-F35E91B20853}" presName="chevron2" presStyleLbl="sibTrans2D1" presStyleIdx="1" presStyleCnt="2" custLinFactNeighborX="89304" custLinFactNeighborY="49113"/>
      <dgm:spPr/>
      <dgm:t>
        <a:bodyPr/>
        <a:lstStyle/>
        <a:p>
          <a:endParaRPr lang="tr-TR"/>
        </a:p>
      </dgm:t>
    </dgm:pt>
    <dgm:pt modelId="{E43C39AF-57EC-4CF2-AA26-D6DD89C9BF1C}" type="pres">
      <dgm:prSet presAssocID="{A0C7E951-B179-4CE7-95ED-F35E91B20853}" presName="spChevron2" presStyleCnt="0"/>
      <dgm:spPr/>
      <dgm:t>
        <a:bodyPr/>
        <a:lstStyle/>
        <a:p>
          <a:endParaRPr lang="tr-TR"/>
        </a:p>
      </dgm:t>
    </dgm:pt>
    <dgm:pt modelId="{ABB4E467-7831-43C0-80A3-41F89E62D04D}" type="pres">
      <dgm:prSet presAssocID="{0E82EF06-0844-4894-948E-591DDC0B6E93}" presName="last" presStyleCnt="0"/>
      <dgm:spPr/>
      <dgm:t>
        <a:bodyPr/>
        <a:lstStyle/>
        <a:p>
          <a:endParaRPr lang="tr-TR"/>
        </a:p>
      </dgm:t>
    </dgm:pt>
    <dgm:pt modelId="{2A5B8615-9383-4D90-A013-B364EFE11DB6}" type="pres">
      <dgm:prSet presAssocID="{0E82EF06-0844-4894-948E-591DDC0B6E93}" presName="circleTx" presStyleLbl="node1" presStyleIdx="18" presStyleCnt="19" custScaleX="123400" custScaleY="107970" custLinFactX="-32828" custLinFactNeighborX="-100000" custLinFactNeighborY="38820"/>
      <dgm:spPr/>
      <dgm:t>
        <a:bodyPr/>
        <a:lstStyle/>
        <a:p>
          <a:endParaRPr lang="tr-TR"/>
        </a:p>
      </dgm:t>
    </dgm:pt>
    <dgm:pt modelId="{BF9E66D3-F57E-46B5-9156-322B56C3216E}" type="pres">
      <dgm:prSet presAssocID="{0E82EF06-0844-4894-948E-591DDC0B6E93}" presName="desTxN" presStyleLbl="revTx" presStyleIdx="1" presStyleCnt="2" custScaleX="148937" custScaleY="73896" custLinFactNeighborX="33539" custLinFactNeighborY="-7712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CBE2738-DA07-4EAF-BEAE-054514944FC9}" type="pres">
      <dgm:prSet presAssocID="{0E82EF06-0844-4894-948E-591DDC0B6E93}" presName="spN" presStyleCnt="0"/>
      <dgm:spPr/>
      <dgm:t>
        <a:bodyPr/>
        <a:lstStyle/>
        <a:p>
          <a:endParaRPr lang="tr-TR"/>
        </a:p>
      </dgm:t>
    </dgm:pt>
  </dgm:ptLst>
  <dgm:cxnLst>
    <dgm:cxn modelId="{095C3C2E-04B4-42E5-A23A-4E8C53F41422}" type="presOf" srcId="{19FD43F7-D119-4EA7-947B-670715802751}" destId="{7201EC49-D799-4222-AB11-A5F0AA608EF8}" srcOrd="0" destOrd="0" presId="urn:microsoft.com/office/officeart/2009/3/layout/RandomtoResultProcess"/>
    <dgm:cxn modelId="{858CE9AC-E4D7-4077-9AEA-FA53EB33DEC6}" srcId="{19FD43F7-D119-4EA7-947B-670715802751}" destId="{0E82EF06-0844-4894-948E-591DDC0B6E93}" srcOrd="1" destOrd="0" parTransId="{B9914988-7B31-41D0-8074-294EF428CEB6}" sibTransId="{A97BB5C6-FC88-4044-B474-6D6B2CDB5A8D}"/>
    <dgm:cxn modelId="{D2EB0025-0AA1-414C-8EC3-D8900864D4BC}" srcId="{19FD43F7-D119-4EA7-947B-670715802751}" destId="{AFBBC890-D805-4586-8764-BCC9FE4E23E5}" srcOrd="0" destOrd="0" parTransId="{704B4CB8-438D-4FAF-8089-77DB468C2ACE}" sibTransId="{A0C7E951-B179-4CE7-95ED-F35E91B20853}"/>
    <dgm:cxn modelId="{A8A794E8-CF09-4D5A-A1C5-C4BA9B2A2D0E}" type="presOf" srcId="{AFBBC890-D805-4586-8764-BCC9FE4E23E5}" destId="{9B53D62F-BA04-4E44-B1D9-D8B9791AD129}" srcOrd="0" destOrd="0" presId="urn:microsoft.com/office/officeart/2009/3/layout/RandomtoResultProcess"/>
    <dgm:cxn modelId="{D3C213A8-122F-418B-BEB8-B45DD427FCA3}" srcId="{0E82EF06-0844-4894-948E-591DDC0B6E93}" destId="{6AA06288-F961-465D-878E-AD27EEF1C389}" srcOrd="0" destOrd="0" parTransId="{53D9BFD9-6787-4348-AB2F-85B3EAF7C2A0}" sibTransId="{F0DEF9C7-A9EC-4DD1-9134-20AA3B15996F}"/>
    <dgm:cxn modelId="{1C2D8E3F-C4FB-41A9-9DA1-E046E315A6B5}" type="presOf" srcId="{6AA06288-F961-465D-878E-AD27EEF1C389}" destId="{BF9E66D3-F57E-46B5-9156-322B56C3216E}" srcOrd="0" destOrd="0" presId="urn:microsoft.com/office/officeart/2009/3/layout/RandomtoResultProcess"/>
    <dgm:cxn modelId="{0C643FD0-26DF-4F84-884E-F2F86FB6577D}" type="presOf" srcId="{0E82EF06-0844-4894-948E-591DDC0B6E93}" destId="{2A5B8615-9383-4D90-A013-B364EFE11DB6}" srcOrd="0" destOrd="0" presId="urn:microsoft.com/office/officeart/2009/3/layout/RandomtoResultProcess"/>
    <dgm:cxn modelId="{9F65C1A3-71C9-45C4-9014-E1BB97027910}" type="presParOf" srcId="{7201EC49-D799-4222-AB11-A5F0AA608EF8}" destId="{9AB89A90-DBD0-4AC4-AC7F-546A23451212}" srcOrd="0" destOrd="0" presId="urn:microsoft.com/office/officeart/2009/3/layout/RandomtoResultProcess"/>
    <dgm:cxn modelId="{6370F548-20A0-43C3-A940-EFE753AEB3EB}" type="presParOf" srcId="{9AB89A90-DBD0-4AC4-AC7F-546A23451212}" destId="{9B53D62F-BA04-4E44-B1D9-D8B9791AD129}" srcOrd="0" destOrd="0" presId="urn:microsoft.com/office/officeart/2009/3/layout/RandomtoResultProcess"/>
    <dgm:cxn modelId="{6B3C7CF8-00DD-48C8-906F-085133BB012F}" type="presParOf" srcId="{9AB89A90-DBD0-4AC4-AC7F-546A23451212}" destId="{900F64CD-B34F-4DBC-88B9-64D6FC04BF74}" srcOrd="1" destOrd="0" presId="urn:microsoft.com/office/officeart/2009/3/layout/RandomtoResultProcess"/>
    <dgm:cxn modelId="{9EAE826F-F2AD-4978-93F6-3121297E0094}" type="presParOf" srcId="{9AB89A90-DBD0-4AC4-AC7F-546A23451212}" destId="{FE523385-3EC4-438E-BC55-6CCE55414BA3}" srcOrd="2" destOrd="0" presId="urn:microsoft.com/office/officeart/2009/3/layout/RandomtoResultProcess"/>
    <dgm:cxn modelId="{0D6E99C6-288E-4F85-9662-2750BC84C0AC}" type="presParOf" srcId="{9AB89A90-DBD0-4AC4-AC7F-546A23451212}" destId="{2932B25F-1966-44C1-9AD0-B93EA4E304B8}" srcOrd="3" destOrd="0" presId="urn:microsoft.com/office/officeart/2009/3/layout/RandomtoResultProcess"/>
    <dgm:cxn modelId="{A01E09C4-E201-4D05-B2EE-E3D704C0CD60}" type="presParOf" srcId="{9AB89A90-DBD0-4AC4-AC7F-546A23451212}" destId="{43784A04-7E6F-4463-BFAE-BC6F29BD9BD7}" srcOrd="4" destOrd="0" presId="urn:microsoft.com/office/officeart/2009/3/layout/RandomtoResultProcess"/>
    <dgm:cxn modelId="{D0D7FE9F-BE35-49FD-B1ED-EEA0577A8E35}" type="presParOf" srcId="{9AB89A90-DBD0-4AC4-AC7F-546A23451212}" destId="{5F548454-3435-4525-87A6-0407BCF45862}" srcOrd="5" destOrd="0" presId="urn:microsoft.com/office/officeart/2009/3/layout/RandomtoResultProcess"/>
    <dgm:cxn modelId="{DB5AB6CF-F5A4-4FD9-9530-DF1BF045E568}" type="presParOf" srcId="{9AB89A90-DBD0-4AC4-AC7F-546A23451212}" destId="{BFF8B62A-275E-4F98-B2F9-C6E4652B40F1}" srcOrd="6" destOrd="0" presId="urn:microsoft.com/office/officeart/2009/3/layout/RandomtoResultProcess"/>
    <dgm:cxn modelId="{6459FB66-3C73-482D-9909-3DB72C6991E7}" type="presParOf" srcId="{9AB89A90-DBD0-4AC4-AC7F-546A23451212}" destId="{AEAE51E2-90E0-4E2A-88E4-F8EB5148279C}" srcOrd="7" destOrd="0" presId="urn:microsoft.com/office/officeart/2009/3/layout/RandomtoResultProcess"/>
    <dgm:cxn modelId="{B298EF76-8EA2-42CE-8255-30F01BE6BB69}" type="presParOf" srcId="{9AB89A90-DBD0-4AC4-AC7F-546A23451212}" destId="{E5B7D212-120F-41F6-A746-C915C61139AB}" srcOrd="8" destOrd="0" presId="urn:microsoft.com/office/officeart/2009/3/layout/RandomtoResultProcess"/>
    <dgm:cxn modelId="{7FD82EBD-5AE0-4FB3-BDE4-BC2AC3C19518}" type="presParOf" srcId="{9AB89A90-DBD0-4AC4-AC7F-546A23451212}" destId="{1BF42D9C-62BF-45C6-999E-77E34BA26991}" srcOrd="9" destOrd="0" presId="urn:microsoft.com/office/officeart/2009/3/layout/RandomtoResultProcess"/>
    <dgm:cxn modelId="{DEB8BCA8-56E2-4ACB-9D39-9BE0D9398715}" type="presParOf" srcId="{9AB89A90-DBD0-4AC4-AC7F-546A23451212}" destId="{6A06153E-E656-4312-A470-251632D67042}" srcOrd="10" destOrd="0" presId="urn:microsoft.com/office/officeart/2009/3/layout/RandomtoResultProcess"/>
    <dgm:cxn modelId="{53E4DE74-EB0E-4F16-8B66-BA520BE37192}" type="presParOf" srcId="{9AB89A90-DBD0-4AC4-AC7F-546A23451212}" destId="{12F9E11F-4AE8-4D5B-9DBC-44851ECC4C78}" srcOrd="11" destOrd="0" presId="urn:microsoft.com/office/officeart/2009/3/layout/RandomtoResultProcess"/>
    <dgm:cxn modelId="{B857E032-3060-403A-B660-40E468086EAF}" type="presParOf" srcId="{9AB89A90-DBD0-4AC4-AC7F-546A23451212}" destId="{D3F5C3FB-ECA6-40D0-A88D-33145FC81EA9}" srcOrd="12" destOrd="0" presId="urn:microsoft.com/office/officeart/2009/3/layout/RandomtoResultProcess"/>
    <dgm:cxn modelId="{B083D34F-FC25-4774-9811-713C280FE813}" type="presParOf" srcId="{9AB89A90-DBD0-4AC4-AC7F-546A23451212}" destId="{A2A2554C-B0A9-4145-B2FD-410DC82B898D}" srcOrd="13" destOrd="0" presId="urn:microsoft.com/office/officeart/2009/3/layout/RandomtoResultProcess"/>
    <dgm:cxn modelId="{1F53C33D-53BE-414B-98ED-4B585967F7FC}" type="presParOf" srcId="{9AB89A90-DBD0-4AC4-AC7F-546A23451212}" destId="{0D7C8393-5494-47D0-83E6-CDA65CB807AE}" srcOrd="14" destOrd="0" presId="urn:microsoft.com/office/officeart/2009/3/layout/RandomtoResultProcess"/>
    <dgm:cxn modelId="{E268C491-7A37-4059-9027-B19ED378E1C9}" type="presParOf" srcId="{9AB89A90-DBD0-4AC4-AC7F-546A23451212}" destId="{1B2BB716-99A9-4E97-9206-76079E080F4C}" srcOrd="15" destOrd="0" presId="urn:microsoft.com/office/officeart/2009/3/layout/RandomtoResultProcess"/>
    <dgm:cxn modelId="{2171C857-3597-4BEA-A4DF-BD82F3E2978C}" type="presParOf" srcId="{9AB89A90-DBD0-4AC4-AC7F-546A23451212}" destId="{F66A8769-11BE-4DD3-A18A-46AD22A9C153}" srcOrd="16" destOrd="0" presId="urn:microsoft.com/office/officeart/2009/3/layout/RandomtoResultProcess"/>
    <dgm:cxn modelId="{1A55BD02-05C2-4DCC-B19A-5637E14535A1}" type="presParOf" srcId="{9AB89A90-DBD0-4AC4-AC7F-546A23451212}" destId="{271A82BF-1366-4280-91A5-713134979356}" srcOrd="17" destOrd="0" presId="urn:microsoft.com/office/officeart/2009/3/layout/RandomtoResultProcess"/>
    <dgm:cxn modelId="{FC8DD40E-C23A-4A4E-A6BE-4358011AE07C}" type="presParOf" srcId="{9AB89A90-DBD0-4AC4-AC7F-546A23451212}" destId="{5C062CC4-3BD9-493D-84A7-C159DF84A45D}" srcOrd="18" destOrd="0" presId="urn:microsoft.com/office/officeart/2009/3/layout/RandomtoResultProcess"/>
    <dgm:cxn modelId="{32A83CE9-93CC-4BD2-982F-75AB405DE30C}" type="presParOf" srcId="{7201EC49-D799-4222-AB11-A5F0AA608EF8}" destId="{0FAAB67F-F4C7-463A-9A3B-27425C21DF26}" srcOrd="1" destOrd="0" presId="urn:microsoft.com/office/officeart/2009/3/layout/RandomtoResultProcess"/>
    <dgm:cxn modelId="{44E69041-164D-447A-802A-8F9D457F4AA6}" type="presParOf" srcId="{0FAAB67F-F4C7-463A-9A3B-27425C21DF26}" destId="{3C41F42F-7D21-4FFA-A5FA-0E0B1D8B3C56}" srcOrd="0" destOrd="0" presId="urn:microsoft.com/office/officeart/2009/3/layout/RandomtoResultProcess"/>
    <dgm:cxn modelId="{DAF661A6-B902-47E1-AED5-090B0AC84F7A}" type="presParOf" srcId="{0FAAB67F-F4C7-463A-9A3B-27425C21DF26}" destId="{8DDE6B35-8803-4C08-AE47-CE6E408A2308}" srcOrd="1" destOrd="0" presId="urn:microsoft.com/office/officeart/2009/3/layout/RandomtoResultProcess"/>
    <dgm:cxn modelId="{BFE1EA40-FABF-4121-B02D-B6FB286B8BCE}" type="presParOf" srcId="{7201EC49-D799-4222-AB11-A5F0AA608EF8}" destId="{CEE183D2-4D80-436E-9633-328FA4A097B5}" srcOrd="2" destOrd="0" presId="urn:microsoft.com/office/officeart/2009/3/layout/RandomtoResultProcess"/>
    <dgm:cxn modelId="{19CC3F6F-FD95-4C32-8E46-FFECD949D936}" type="presParOf" srcId="{7201EC49-D799-4222-AB11-A5F0AA608EF8}" destId="{AAD7AB1E-CE8B-495F-98F3-03D6F59B227B}" srcOrd="3" destOrd="0" presId="urn:microsoft.com/office/officeart/2009/3/layout/RandomtoResultProcess"/>
    <dgm:cxn modelId="{CE4F1142-474F-45AB-810A-AF1C12822957}" type="presParOf" srcId="{AAD7AB1E-CE8B-495F-98F3-03D6F59B227B}" destId="{4A1AB3CD-E3F3-42DC-85C0-ED04DD65D882}" srcOrd="0" destOrd="0" presId="urn:microsoft.com/office/officeart/2009/3/layout/RandomtoResultProcess"/>
    <dgm:cxn modelId="{56C377F3-3E19-4167-B4EB-A632EE3354E6}" type="presParOf" srcId="{AAD7AB1E-CE8B-495F-98F3-03D6F59B227B}" destId="{E43C39AF-57EC-4CF2-AA26-D6DD89C9BF1C}" srcOrd="1" destOrd="0" presId="urn:microsoft.com/office/officeart/2009/3/layout/RandomtoResultProcess"/>
    <dgm:cxn modelId="{C74F62FD-CB54-42B9-9582-42C02A2C7F6B}" type="presParOf" srcId="{7201EC49-D799-4222-AB11-A5F0AA608EF8}" destId="{ABB4E467-7831-43C0-80A3-41F89E62D04D}" srcOrd="4" destOrd="0" presId="urn:microsoft.com/office/officeart/2009/3/layout/RandomtoResultProcess"/>
    <dgm:cxn modelId="{E0E4DD7F-5ADD-42D8-BAF4-C09038479DBE}" type="presParOf" srcId="{ABB4E467-7831-43C0-80A3-41F89E62D04D}" destId="{2A5B8615-9383-4D90-A013-B364EFE11DB6}" srcOrd="0" destOrd="0" presId="urn:microsoft.com/office/officeart/2009/3/layout/RandomtoResultProcess"/>
    <dgm:cxn modelId="{3455D4AF-0319-4AE7-B462-930487DFF459}" type="presParOf" srcId="{ABB4E467-7831-43C0-80A3-41F89E62D04D}" destId="{BF9E66D3-F57E-46B5-9156-322B56C3216E}" srcOrd="1" destOrd="0" presId="urn:microsoft.com/office/officeart/2009/3/layout/RandomtoResultProcess"/>
    <dgm:cxn modelId="{9CF8B17C-3499-474C-A3D7-6483005E1C82}" type="presParOf" srcId="{ABB4E467-7831-43C0-80A3-41F89E62D04D}" destId="{ECBE2738-DA07-4EAF-BEAE-054514944FC9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A11CB74-5CFC-44FF-8573-E778A9B470E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3B859C7-A9B2-4F9C-852B-E7D18C99E0C0}">
      <dgm:prSet custT="1"/>
      <dgm:spPr>
        <a:solidFill>
          <a:srgbClr val="2E3585"/>
        </a:solidFill>
      </dgm:spPr>
      <dgm:t>
        <a:bodyPr/>
        <a:lstStyle/>
        <a:p>
          <a:pPr rtl="0"/>
          <a:r>
            <a:rPr lang="tr-TR" sz="2400" b="1" dirty="0" smtClean="0"/>
            <a:t>Ekonomik Kazanımlar</a:t>
          </a:r>
          <a:endParaRPr lang="tr-TR" sz="2400" b="1" dirty="0"/>
        </a:p>
      </dgm:t>
    </dgm:pt>
    <dgm:pt modelId="{7918E972-639C-4AF5-AB2E-E08B18EA321E}" type="parTrans" cxnId="{F2C80763-832A-4F7D-9842-349C1A897505}">
      <dgm:prSet/>
      <dgm:spPr/>
      <dgm:t>
        <a:bodyPr/>
        <a:lstStyle/>
        <a:p>
          <a:endParaRPr lang="tr-TR"/>
        </a:p>
      </dgm:t>
    </dgm:pt>
    <dgm:pt modelId="{018C589E-7867-4725-B73F-A591D71E4DA9}" type="sibTrans" cxnId="{F2C80763-832A-4F7D-9842-349C1A897505}">
      <dgm:prSet/>
      <dgm:spPr/>
      <dgm:t>
        <a:bodyPr/>
        <a:lstStyle/>
        <a:p>
          <a:endParaRPr lang="tr-TR"/>
        </a:p>
      </dgm:t>
    </dgm:pt>
    <dgm:pt modelId="{15D08CE6-FDF4-4D6C-BC76-C9B4C961A349}">
      <dgm:prSet custT="1"/>
      <dgm:spPr/>
      <dgm:t>
        <a:bodyPr/>
        <a:lstStyle/>
        <a:p>
          <a:pPr rtl="0"/>
          <a:r>
            <a:rPr lang="tr-TR" sz="1600" baseline="0" dirty="0" smtClean="0"/>
            <a:t>3 Milyon tona yakın kömür veya benzeri katı yakıtın ithalatında tasarruf</a:t>
          </a:r>
          <a:endParaRPr lang="tr-TR" sz="1600" dirty="0"/>
        </a:p>
      </dgm:t>
    </dgm:pt>
    <dgm:pt modelId="{C47DD7FD-1BDD-4F0E-8370-FCAFD96E48D2}" type="parTrans" cxnId="{5907B8AB-E35B-4E8A-9680-8BB435F72337}">
      <dgm:prSet/>
      <dgm:spPr/>
      <dgm:t>
        <a:bodyPr/>
        <a:lstStyle/>
        <a:p>
          <a:endParaRPr lang="tr-TR"/>
        </a:p>
      </dgm:t>
    </dgm:pt>
    <dgm:pt modelId="{53ADC2A8-BA91-434F-94A7-30027CC44213}" type="sibTrans" cxnId="{5907B8AB-E35B-4E8A-9680-8BB435F72337}">
      <dgm:prSet/>
      <dgm:spPr/>
      <dgm:t>
        <a:bodyPr/>
        <a:lstStyle/>
        <a:p>
          <a:endParaRPr lang="tr-TR"/>
        </a:p>
      </dgm:t>
    </dgm:pt>
    <dgm:pt modelId="{A5F58695-3B55-4302-B599-3DA421E32A5F}">
      <dgm:prSet custT="1"/>
      <dgm:spPr/>
      <dgm:t>
        <a:bodyPr/>
        <a:lstStyle/>
        <a:p>
          <a:pPr rtl="0"/>
          <a:r>
            <a:rPr lang="tr-TR" sz="1600" dirty="0" smtClean="0"/>
            <a:t>330 milyon USD Döviz tasarrufu</a:t>
          </a:r>
          <a:endParaRPr lang="tr-TR" sz="1600" dirty="0"/>
        </a:p>
      </dgm:t>
    </dgm:pt>
    <dgm:pt modelId="{610669B9-8E4C-4083-AE52-08BB6F94D54D}" type="parTrans" cxnId="{7D580266-6575-435F-A0F5-7259CD802165}">
      <dgm:prSet/>
      <dgm:spPr/>
      <dgm:t>
        <a:bodyPr/>
        <a:lstStyle/>
        <a:p>
          <a:endParaRPr lang="tr-TR"/>
        </a:p>
      </dgm:t>
    </dgm:pt>
    <dgm:pt modelId="{986BC57D-AA28-4BB8-8E67-D291288318AC}" type="sibTrans" cxnId="{7D580266-6575-435F-A0F5-7259CD802165}">
      <dgm:prSet/>
      <dgm:spPr/>
      <dgm:t>
        <a:bodyPr/>
        <a:lstStyle/>
        <a:p>
          <a:endParaRPr lang="tr-TR"/>
        </a:p>
      </dgm:t>
    </dgm:pt>
    <dgm:pt modelId="{380EE6AE-D998-49D1-91E8-B9C8220BCBC8}">
      <dgm:prSet custT="1"/>
      <dgm:spPr/>
      <dgm:t>
        <a:bodyPr/>
        <a:lstStyle/>
        <a:p>
          <a:pPr rtl="0"/>
          <a:endParaRPr lang="tr-TR" sz="1600" dirty="0"/>
        </a:p>
      </dgm:t>
    </dgm:pt>
    <dgm:pt modelId="{0CECDD72-A702-4F8A-B34B-E7DB1F87154E}" type="parTrans" cxnId="{53366176-072F-43C4-97DD-CC5F52D6D76B}">
      <dgm:prSet/>
      <dgm:spPr/>
      <dgm:t>
        <a:bodyPr/>
        <a:lstStyle/>
        <a:p>
          <a:endParaRPr lang="tr-TR"/>
        </a:p>
      </dgm:t>
    </dgm:pt>
    <dgm:pt modelId="{35EFE044-E0F5-4E8D-B435-0BF738DF3B26}" type="sibTrans" cxnId="{53366176-072F-43C4-97DD-CC5F52D6D76B}">
      <dgm:prSet/>
      <dgm:spPr/>
      <dgm:t>
        <a:bodyPr/>
        <a:lstStyle/>
        <a:p>
          <a:endParaRPr lang="tr-TR"/>
        </a:p>
      </dgm:t>
    </dgm:pt>
    <dgm:pt modelId="{ADEBEEA9-23C8-4C30-9154-A43AF7C9F243}" type="pres">
      <dgm:prSet presAssocID="{4A11CB74-5CFC-44FF-8573-E778A9B470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26B7C29-26B2-409E-95C7-03D9557483A4}" type="pres">
      <dgm:prSet presAssocID="{B3B859C7-A9B2-4F9C-852B-E7D18C99E0C0}" presName="parentText" presStyleLbl="node1" presStyleIdx="0" presStyleCnt="1" custScaleY="53785" custLinFactNeighborY="-17193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CEF1189-D99F-40F8-AEBD-22989A745891}" type="pres">
      <dgm:prSet presAssocID="{B3B859C7-A9B2-4F9C-852B-E7D18C99E0C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0B303A8-EAE9-4835-8751-3D788AB0D884}" type="presOf" srcId="{B3B859C7-A9B2-4F9C-852B-E7D18C99E0C0}" destId="{F26B7C29-26B2-409E-95C7-03D9557483A4}" srcOrd="0" destOrd="0" presId="urn:microsoft.com/office/officeart/2005/8/layout/vList2"/>
    <dgm:cxn modelId="{53366176-072F-43C4-97DD-CC5F52D6D76B}" srcId="{B3B859C7-A9B2-4F9C-852B-E7D18C99E0C0}" destId="{380EE6AE-D998-49D1-91E8-B9C8220BCBC8}" srcOrd="1" destOrd="0" parTransId="{0CECDD72-A702-4F8A-B34B-E7DB1F87154E}" sibTransId="{35EFE044-E0F5-4E8D-B435-0BF738DF3B26}"/>
    <dgm:cxn modelId="{7D580266-6575-435F-A0F5-7259CD802165}" srcId="{B3B859C7-A9B2-4F9C-852B-E7D18C99E0C0}" destId="{A5F58695-3B55-4302-B599-3DA421E32A5F}" srcOrd="2" destOrd="0" parTransId="{610669B9-8E4C-4083-AE52-08BB6F94D54D}" sibTransId="{986BC57D-AA28-4BB8-8E67-D291288318AC}"/>
    <dgm:cxn modelId="{BD0F072A-2309-4B76-87BE-0F9327873743}" type="presOf" srcId="{A5F58695-3B55-4302-B599-3DA421E32A5F}" destId="{FCEF1189-D99F-40F8-AEBD-22989A745891}" srcOrd="0" destOrd="2" presId="urn:microsoft.com/office/officeart/2005/8/layout/vList2"/>
    <dgm:cxn modelId="{F2C80763-832A-4F7D-9842-349C1A897505}" srcId="{4A11CB74-5CFC-44FF-8573-E778A9B470E8}" destId="{B3B859C7-A9B2-4F9C-852B-E7D18C99E0C0}" srcOrd="0" destOrd="0" parTransId="{7918E972-639C-4AF5-AB2E-E08B18EA321E}" sibTransId="{018C589E-7867-4725-B73F-A591D71E4DA9}"/>
    <dgm:cxn modelId="{23B87AA9-0C0B-42E4-9034-4A553346B627}" type="presOf" srcId="{15D08CE6-FDF4-4D6C-BC76-C9B4C961A349}" destId="{FCEF1189-D99F-40F8-AEBD-22989A745891}" srcOrd="0" destOrd="0" presId="urn:microsoft.com/office/officeart/2005/8/layout/vList2"/>
    <dgm:cxn modelId="{5907B8AB-E35B-4E8A-9680-8BB435F72337}" srcId="{B3B859C7-A9B2-4F9C-852B-E7D18C99E0C0}" destId="{15D08CE6-FDF4-4D6C-BC76-C9B4C961A349}" srcOrd="0" destOrd="0" parTransId="{C47DD7FD-1BDD-4F0E-8370-FCAFD96E48D2}" sibTransId="{53ADC2A8-BA91-434F-94A7-30027CC44213}"/>
    <dgm:cxn modelId="{19CD33F7-D771-4725-8B62-66563A3A87EA}" type="presOf" srcId="{4A11CB74-5CFC-44FF-8573-E778A9B470E8}" destId="{ADEBEEA9-23C8-4C30-9154-A43AF7C9F243}" srcOrd="0" destOrd="0" presId="urn:microsoft.com/office/officeart/2005/8/layout/vList2"/>
    <dgm:cxn modelId="{40E681A7-3B8A-4BDF-851C-3BAA0013EC9C}" type="presOf" srcId="{380EE6AE-D998-49D1-91E8-B9C8220BCBC8}" destId="{FCEF1189-D99F-40F8-AEBD-22989A745891}" srcOrd="0" destOrd="1" presId="urn:microsoft.com/office/officeart/2005/8/layout/vList2"/>
    <dgm:cxn modelId="{6D485162-BDC3-49A3-90B2-BA998FEAD384}" type="presParOf" srcId="{ADEBEEA9-23C8-4C30-9154-A43AF7C9F243}" destId="{F26B7C29-26B2-409E-95C7-03D9557483A4}" srcOrd="0" destOrd="0" presId="urn:microsoft.com/office/officeart/2005/8/layout/vList2"/>
    <dgm:cxn modelId="{950D13D5-4647-4E3C-967D-4439F855C81D}" type="presParOf" srcId="{ADEBEEA9-23C8-4C30-9154-A43AF7C9F243}" destId="{FCEF1189-D99F-40F8-AEBD-22989A74589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A11CB74-5CFC-44FF-8573-E778A9B470E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3B859C7-A9B2-4F9C-852B-E7D18C99E0C0}">
      <dgm:prSet custT="1"/>
      <dgm:spPr>
        <a:solidFill>
          <a:srgbClr val="2E3585"/>
        </a:solidFill>
      </dgm:spPr>
      <dgm:t>
        <a:bodyPr/>
        <a:lstStyle/>
        <a:p>
          <a:pPr rtl="0"/>
          <a:r>
            <a:rPr lang="tr-TR" sz="2400" b="1" dirty="0" smtClean="0"/>
            <a:t>Çevresel Kazanımlar</a:t>
          </a:r>
          <a:endParaRPr lang="tr-TR" sz="2400" dirty="0"/>
        </a:p>
      </dgm:t>
    </dgm:pt>
    <dgm:pt modelId="{7918E972-639C-4AF5-AB2E-E08B18EA321E}" type="parTrans" cxnId="{F2C80763-832A-4F7D-9842-349C1A897505}">
      <dgm:prSet/>
      <dgm:spPr/>
      <dgm:t>
        <a:bodyPr/>
        <a:lstStyle/>
        <a:p>
          <a:endParaRPr lang="tr-TR"/>
        </a:p>
      </dgm:t>
    </dgm:pt>
    <dgm:pt modelId="{018C589E-7867-4725-B73F-A591D71E4DA9}" type="sibTrans" cxnId="{F2C80763-832A-4F7D-9842-349C1A897505}">
      <dgm:prSet/>
      <dgm:spPr/>
      <dgm:t>
        <a:bodyPr/>
        <a:lstStyle/>
        <a:p>
          <a:endParaRPr lang="tr-TR"/>
        </a:p>
      </dgm:t>
    </dgm:pt>
    <dgm:pt modelId="{15D08CE6-FDF4-4D6C-BC76-C9B4C961A349}">
      <dgm:prSet custT="1"/>
      <dgm:spPr/>
      <dgm:t>
        <a:bodyPr/>
        <a:lstStyle/>
        <a:p>
          <a:pPr rtl="0"/>
          <a:r>
            <a:rPr lang="tr-TR" sz="1600" baseline="0" dirty="0" smtClean="0"/>
            <a:t>Fosil yakıtlardan kaynaklanacak yıllık 1,7 milyon ton </a:t>
          </a:r>
          <a:r>
            <a:rPr lang="tr-TR" sz="1600" dirty="0" smtClean="0"/>
            <a:t>CO</a:t>
          </a:r>
          <a:r>
            <a:rPr lang="tr-TR" sz="1600" baseline="-25000" dirty="0" smtClean="0"/>
            <a:t>2</a:t>
          </a:r>
          <a:r>
            <a:rPr lang="tr-TR" sz="1600" baseline="0" dirty="0" smtClean="0"/>
            <a:t> tasarrufu</a:t>
          </a:r>
          <a:endParaRPr lang="tr-TR" sz="1600" dirty="0"/>
        </a:p>
      </dgm:t>
    </dgm:pt>
    <dgm:pt modelId="{C47DD7FD-1BDD-4F0E-8370-FCAFD96E48D2}" type="parTrans" cxnId="{5907B8AB-E35B-4E8A-9680-8BB435F72337}">
      <dgm:prSet/>
      <dgm:spPr/>
      <dgm:t>
        <a:bodyPr/>
        <a:lstStyle/>
        <a:p>
          <a:endParaRPr lang="tr-TR"/>
        </a:p>
      </dgm:t>
    </dgm:pt>
    <dgm:pt modelId="{53ADC2A8-BA91-434F-94A7-30027CC44213}" type="sibTrans" cxnId="{5907B8AB-E35B-4E8A-9680-8BB435F72337}">
      <dgm:prSet/>
      <dgm:spPr/>
      <dgm:t>
        <a:bodyPr/>
        <a:lstStyle/>
        <a:p>
          <a:endParaRPr lang="tr-TR"/>
        </a:p>
      </dgm:t>
    </dgm:pt>
    <dgm:pt modelId="{A5752D5F-137C-4325-9796-46F03D622126}">
      <dgm:prSet custT="1"/>
      <dgm:spPr/>
      <dgm:t>
        <a:bodyPr/>
        <a:lstStyle/>
        <a:p>
          <a:pPr rtl="0"/>
          <a:r>
            <a:rPr lang="tr-TR" sz="1600" baseline="0" dirty="0" smtClean="0"/>
            <a:t>Fosil yakıtlardan kaynaklanacak </a:t>
          </a:r>
          <a:r>
            <a:rPr lang="tr-TR" sz="1600" dirty="0" smtClean="0"/>
            <a:t>CO</a:t>
          </a:r>
          <a:r>
            <a:rPr lang="tr-TR" sz="1600" baseline="-25000" dirty="0" smtClean="0"/>
            <a:t>2</a:t>
          </a:r>
          <a:r>
            <a:rPr lang="tr-TR" sz="1600" baseline="0" dirty="0" smtClean="0"/>
            <a:t> emisyonlarının %7 oranında </a:t>
          </a:r>
          <a:r>
            <a:rPr lang="tr-TR" sz="1600" baseline="0" dirty="0" err="1" smtClean="0"/>
            <a:t>azaltımı</a:t>
          </a:r>
          <a:endParaRPr lang="tr-TR" sz="1600" dirty="0"/>
        </a:p>
      </dgm:t>
    </dgm:pt>
    <dgm:pt modelId="{E0FC1DE7-CC36-4CA3-B6CC-0A6C714B2D2B}" type="parTrans" cxnId="{3BA12255-1E91-41FD-8FC4-A564385C1E1C}">
      <dgm:prSet/>
      <dgm:spPr/>
      <dgm:t>
        <a:bodyPr/>
        <a:lstStyle/>
        <a:p>
          <a:endParaRPr lang="tr-TR"/>
        </a:p>
      </dgm:t>
    </dgm:pt>
    <dgm:pt modelId="{F6EA4E30-C260-4ED0-B818-376B630C6705}" type="sibTrans" cxnId="{3BA12255-1E91-41FD-8FC4-A564385C1E1C}">
      <dgm:prSet/>
      <dgm:spPr/>
      <dgm:t>
        <a:bodyPr/>
        <a:lstStyle/>
        <a:p>
          <a:endParaRPr lang="tr-TR"/>
        </a:p>
      </dgm:t>
    </dgm:pt>
    <dgm:pt modelId="{3EC230EA-85D2-4B2D-B765-F01B6C08C769}">
      <dgm:prSet custT="1"/>
      <dgm:spPr/>
      <dgm:t>
        <a:bodyPr/>
        <a:lstStyle/>
        <a:p>
          <a:pPr rtl="0"/>
          <a:r>
            <a:rPr lang="tr-TR" sz="1600" baseline="0" dirty="0" smtClean="0"/>
            <a:t>Düzenli Depolamada oluşacak Metan gazının önlenmesi</a:t>
          </a:r>
          <a:br>
            <a:rPr lang="tr-TR" sz="1600" baseline="0" dirty="0" smtClean="0"/>
          </a:br>
          <a:endParaRPr lang="tr-TR" sz="1600" dirty="0"/>
        </a:p>
      </dgm:t>
    </dgm:pt>
    <dgm:pt modelId="{47E37BD4-49B7-4372-AB13-88F59F526E89}" type="parTrans" cxnId="{4A32D4A8-1E9D-42FF-9F2E-911DC1E1E7EC}">
      <dgm:prSet/>
      <dgm:spPr/>
      <dgm:t>
        <a:bodyPr/>
        <a:lstStyle/>
        <a:p>
          <a:endParaRPr lang="tr-TR"/>
        </a:p>
      </dgm:t>
    </dgm:pt>
    <dgm:pt modelId="{3684F113-5503-4223-B2E1-C20713DB8A47}" type="sibTrans" cxnId="{4A32D4A8-1E9D-42FF-9F2E-911DC1E1E7EC}">
      <dgm:prSet/>
      <dgm:spPr/>
      <dgm:t>
        <a:bodyPr/>
        <a:lstStyle/>
        <a:p>
          <a:endParaRPr lang="tr-TR"/>
        </a:p>
      </dgm:t>
    </dgm:pt>
    <dgm:pt modelId="{DB7F02FE-9E7B-4A64-92B1-2FF873E9E362}">
      <dgm:prSet custT="1"/>
      <dgm:spPr/>
      <dgm:t>
        <a:bodyPr/>
        <a:lstStyle/>
        <a:p>
          <a:pPr rtl="0"/>
          <a:endParaRPr lang="tr-TR" sz="1600" dirty="0"/>
        </a:p>
      </dgm:t>
    </dgm:pt>
    <dgm:pt modelId="{EBDB00AB-C7B5-45EE-9CDD-B6D45ACCB66C}" type="parTrans" cxnId="{96CCF724-45A8-47DE-8606-3DB2D73A2A21}">
      <dgm:prSet/>
      <dgm:spPr/>
      <dgm:t>
        <a:bodyPr/>
        <a:lstStyle/>
        <a:p>
          <a:endParaRPr lang="tr-TR"/>
        </a:p>
      </dgm:t>
    </dgm:pt>
    <dgm:pt modelId="{55510315-1C62-424F-8148-4F003ECD481A}" type="sibTrans" cxnId="{96CCF724-45A8-47DE-8606-3DB2D73A2A21}">
      <dgm:prSet/>
      <dgm:spPr/>
      <dgm:t>
        <a:bodyPr/>
        <a:lstStyle/>
        <a:p>
          <a:endParaRPr lang="tr-TR"/>
        </a:p>
      </dgm:t>
    </dgm:pt>
    <dgm:pt modelId="{50D8E21F-7EB2-4DB5-AEFD-42DAC2C73339}">
      <dgm:prSet custT="1"/>
      <dgm:spPr/>
      <dgm:t>
        <a:bodyPr/>
        <a:lstStyle/>
        <a:p>
          <a:pPr rtl="0"/>
          <a:endParaRPr lang="tr-TR" sz="1600" dirty="0"/>
        </a:p>
      </dgm:t>
    </dgm:pt>
    <dgm:pt modelId="{E92528B0-579C-43D0-A070-8572EE173C68}" type="parTrans" cxnId="{672D0D73-28B9-45D4-82FE-659720DA241E}">
      <dgm:prSet/>
      <dgm:spPr/>
      <dgm:t>
        <a:bodyPr/>
        <a:lstStyle/>
        <a:p>
          <a:endParaRPr lang="tr-TR"/>
        </a:p>
      </dgm:t>
    </dgm:pt>
    <dgm:pt modelId="{AA303975-EE0B-450F-86E2-425D0B75082F}" type="sibTrans" cxnId="{672D0D73-28B9-45D4-82FE-659720DA241E}">
      <dgm:prSet/>
      <dgm:spPr/>
      <dgm:t>
        <a:bodyPr/>
        <a:lstStyle/>
        <a:p>
          <a:endParaRPr lang="tr-TR"/>
        </a:p>
      </dgm:t>
    </dgm:pt>
    <dgm:pt modelId="{5A976564-BF1C-4878-BA9B-9FF82AA7AA82}">
      <dgm:prSet custT="1"/>
      <dgm:spPr/>
      <dgm:t>
        <a:bodyPr/>
        <a:lstStyle/>
        <a:p>
          <a:pPr rtl="0"/>
          <a:r>
            <a:rPr lang="tr-TR" sz="1600" baseline="0" dirty="0" smtClean="0"/>
            <a:t>Depolama sahalarının kapladığı alanın azaltılması </a:t>
          </a:r>
          <a:endParaRPr lang="tr-TR" sz="1600" dirty="0"/>
        </a:p>
      </dgm:t>
    </dgm:pt>
    <dgm:pt modelId="{A122C1A7-05D4-4C3C-B7E9-BA021BD76D91}" type="parTrans" cxnId="{55FADDF8-1D68-4415-8D19-C1ACF6FBA499}">
      <dgm:prSet/>
      <dgm:spPr/>
      <dgm:t>
        <a:bodyPr/>
        <a:lstStyle/>
        <a:p>
          <a:endParaRPr lang="tr-TR"/>
        </a:p>
      </dgm:t>
    </dgm:pt>
    <dgm:pt modelId="{E14D0663-DD2A-4CA7-B151-C2022A8A32B0}" type="sibTrans" cxnId="{55FADDF8-1D68-4415-8D19-C1ACF6FBA499}">
      <dgm:prSet/>
      <dgm:spPr/>
      <dgm:t>
        <a:bodyPr/>
        <a:lstStyle/>
        <a:p>
          <a:endParaRPr lang="tr-TR"/>
        </a:p>
      </dgm:t>
    </dgm:pt>
    <dgm:pt modelId="{7D55566A-A600-4880-BBC9-23AD7379CF44}">
      <dgm:prSet custT="1"/>
      <dgm:spPr/>
      <dgm:t>
        <a:bodyPr/>
        <a:lstStyle/>
        <a:p>
          <a:pPr rtl="0"/>
          <a:endParaRPr lang="tr-TR" sz="1600" dirty="0"/>
        </a:p>
      </dgm:t>
    </dgm:pt>
    <dgm:pt modelId="{531967D5-4571-4154-84C5-AF0D46378F11}" type="parTrans" cxnId="{47A0F527-8A35-448E-84EE-CE2D41DC95C5}">
      <dgm:prSet/>
      <dgm:spPr/>
      <dgm:t>
        <a:bodyPr/>
        <a:lstStyle/>
        <a:p>
          <a:endParaRPr lang="tr-TR"/>
        </a:p>
      </dgm:t>
    </dgm:pt>
    <dgm:pt modelId="{E6D463D2-9869-44E9-B81E-D8EA4E819519}" type="sibTrans" cxnId="{47A0F527-8A35-448E-84EE-CE2D41DC95C5}">
      <dgm:prSet/>
      <dgm:spPr/>
      <dgm:t>
        <a:bodyPr/>
        <a:lstStyle/>
        <a:p>
          <a:endParaRPr lang="tr-TR"/>
        </a:p>
      </dgm:t>
    </dgm:pt>
    <dgm:pt modelId="{ADEBEEA9-23C8-4C30-9154-A43AF7C9F243}" type="pres">
      <dgm:prSet presAssocID="{4A11CB74-5CFC-44FF-8573-E778A9B470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F26B7C29-26B2-409E-95C7-03D9557483A4}" type="pres">
      <dgm:prSet presAssocID="{B3B859C7-A9B2-4F9C-852B-E7D18C99E0C0}" presName="parentText" presStyleLbl="node1" presStyleIdx="0" presStyleCnt="1" custScaleY="149862" custLinFactNeighborY="2894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CEF1189-D99F-40F8-AEBD-22989A745891}" type="pres">
      <dgm:prSet presAssocID="{B3B859C7-A9B2-4F9C-852B-E7D18C99E0C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672D0D73-28B9-45D4-82FE-659720DA241E}" srcId="{B3B859C7-A9B2-4F9C-852B-E7D18C99E0C0}" destId="{50D8E21F-7EB2-4DB5-AEFD-42DAC2C73339}" srcOrd="4" destOrd="0" parTransId="{E92528B0-579C-43D0-A070-8572EE173C68}" sibTransId="{AA303975-EE0B-450F-86E2-425D0B75082F}"/>
    <dgm:cxn modelId="{92A4F5E8-B200-437F-A178-4BD940F3641D}" type="presOf" srcId="{15D08CE6-FDF4-4D6C-BC76-C9B4C961A349}" destId="{FCEF1189-D99F-40F8-AEBD-22989A745891}" srcOrd="0" destOrd="1" presId="urn:microsoft.com/office/officeart/2005/8/layout/vList2"/>
    <dgm:cxn modelId="{4615B169-47BA-4F69-8399-80B0F2D4BD92}" type="presOf" srcId="{DB7F02FE-9E7B-4A64-92B1-2FF873E9E362}" destId="{FCEF1189-D99F-40F8-AEBD-22989A745891}" srcOrd="0" destOrd="2" presId="urn:microsoft.com/office/officeart/2005/8/layout/vList2"/>
    <dgm:cxn modelId="{9EB463E9-D9A7-416E-A567-D561B5DF032C}" type="presOf" srcId="{B3B859C7-A9B2-4F9C-852B-E7D18C99E0C0}" destId="{F26B7C29-26B2-409E-95C7-03D9557483A4}" srcOrd="0" destOrd="0" presId="urn:microsoft.com/office/officeart/2005/8/layout/vList2"/>
    <dgm:cxn modelId="{47A0F527-8A35-448E-84EE-CE2D41DC95C5}" srcId="{B3B859C7-A9B2-4F9C-852B-E7D18C99E0C0}" destId="{7D55566A-A600-4880-BBC9-23AD7379CF44}" srcOrd="0" destOrd="0" parTransId="{531967D5-4571-4154-84C5-AF0D46378F11}" sibTransId="{E6D463D2-9869-44E9-B81E-D8EA4E819519}"/>
    <dgm:cxn modelId="{3BA12255-1E91-41FD-8FC4-A564385C1E1C}" srcId="{B3B859C7-A9B2-4F9C-852B-E7D18C99E0C0}" destId="{A5752D5F-137C-4325-9796-46F03D622126}" srcOrd="3" destOrd="0" parTransId="{E0FC1DE7-CC36-4CA3-B6CC-0A6C714B2D2B}" sibTransId="{F6EA4E30-C260-4ED0-B818-376B630C6705}"/>
    <dgm:cxn modelId="{96CCF724-45A8-47DE-8606-3DB2D73A2A21}" srcId="{B3B859C7-A9B2-4F9C-852B-E7D18C99E0C0}" destId="{DB7F02FE-9E7B-4A64-92B1-2FF873E9E362}" srcOrd="2" destOrd="0" parTransId="{EBDB00AB-C7B5-45EE-9CDD-B6D45ACCB66C}" sibTransId="{55510315-1C62-424F-8148-4F003ECD481A}"/>
    <dgm:cxn modelId="{5907B8AB-E35B-4E8A-9680-8BB435F72337}" srcId="{B3B859C7-A9B2-4F9C-852B-E7D18C99E0C0}" destId="{15D08CE6-FDF4-4D6C-BC76-C9B4C961A349}" srcOrd="1" destOrd="0" parTransId="{C47DD7FD-1BDD-4F0E-8370-FCAFD96E48D2}" sibTransId="{53ADC2A8-BA91-434F-94A7-30027CC44213}"/>
    <dgm:cxn modelId="{F2C80763-832A-4F7D-9842-349C1A897505}" srcId="{4A11CB74-5CFC-44FF-8573-E778A9B470E8}" destId="{B3B859C7-A9B2-4F9C-852B-E7D18C99E0C0}" srcOrd="0" destOrd="0" parTransId="{7918E972-639C-4AF5-AB2E-E08B18EA321E}" sibTransId="{018C589E-7867-4725-B73F-A591D71E4DA9}"/>
    <dgm:cxn modelId="{958404B5-9A67-448C-AE5F-7F47C0BE7118}" type="presOf" srcId="{5A976564-BF1C-4878-BA9B-9FF82AA7AA82}" destId="{FCEF1189-D99F-40F8-AEBD-22989A745891}" srcOrd="0" destOrd="6" presId="urn:microsoft.com/office/officeart/2005/8/layout/vList2"/>
    <dgm:cxn modelId="{D7958700-A1D3-4E14-A3CB-262B99F24F6A}" type="presOf" srcId="{A5752D5F-137C-4325-9796-46F03D622126}" destId="{FCEF1189-D99F-40F8-AEBD-22989A745891}" srcOrd="0" destOrd="3" presId="urn:microsoft.com/office/officeart/2005/8/layout/vList2"/>
    <dgm:cxn modelId="{780ED03C-8CB6-48E4-B374-228E5E62E574}" type="presOf" srcId="{7D55566A-A600-4880-BBC9-23AD7379CF44}" destId="{FCEF1189-D99F-40F8-AEBD-22989A745891}" srcOrd="0" destOrd="0" presId="urn:microsoft.com/office/officeart/2005/8/layout/vList2"/>
    <dgm:cxn modelId="{8B801B52-C7AC-4D62-BBEB-8B37DDB6966F}" type="presOf" srcId="{50D8E21F-7EB2-4DB5-AEFD-42DAC2C73339}" destId="{FCEF1189-D99F-40F8-AEBD-22989A745891}" srcOrd="0" destOrd="4" presId="urn:microsoft.com/office/officeart/2005/8/layout/vList2"/>
    <dgm:cxn modelId="{484700F5-6D5A-43E1-A7EE-612BCF926731}" type="presOf" srcId="{4A11CB74-5CFC-44FF-8573-E778A9B470E8}" destId="{ADEBEEA9-23C8-4C30-9154-A43AF7C9F243}" srcOrd="0" destOrd="0" presId="urn:microsoft.com/office/officeart/2005/8/layout/vList2"/>
    <dgm:cxn modelId="{4A32D4A8-1E9D-42FF-9F2E-911DC1E1E7EC}" srcId="{B3B859C7-A9B2-4F9C-852B-E7D18C99E0C0}" destId="{3EC230EA-85D2-4B2D-B765-F01B6C08C769}" srcOrd="5" destOrd="0" parTransId="{47E37BD4-49B7-4372-AB13-88F59F526E89}" sibTransId="{3684F113-5503-4223-B2E1-C20713DB8A47}"/>
    <dgm:cxn modelId="{55FADDF8-1D68-4415-8D19-C1ACF6FBA499}" srcId="{B3B859C7-A9B2-4F9C-852B-E7D18C99E0C0}" destId="{5A976564-BF1C-4878-BA9B-9FF82AA7AA82}" srcOrd="6" destOrd="0" parTransId="{A122C1A7-05D4-4C3C-B7E9-BA021BD76D91}" sibTransId="{E14D0663-DD2A-4CA7-B151-C2022A8A32B0}"/>
    <dgm:cxn modelId="{CCE456CB-CC55-4A95-84DE-8FD20D67E02F}" type="presOf" srcId="{3EC230EA-85D2-4B2D-B765-F01B6C08C769}" destId="{FCEF1189-D99F-40F8-AEBD-22989A745891}" srcOrd="0" destOrd="5" presId="urn:microsoft.com/office/officeart/2005/8/layout/vList2"/>
    <dgm:cxn modelId="{ACB14F46-B8A9-4C26-BF48-47F5545DB7CB}" type="presParOf" srcId="{ADEBEEA9-23C8-4C30-9154-A43AF7C9F243}" destId="{F26B7C29-26B2-409E-95C7-03D9557483A4}" srcOrd="0" destOrd="0" presId="urn:microsoft.com/office/officeart/2005/8/layout/vList2"/>
    <dgm:cxn modelId="{5495B764-737B-4BF2-95FC-C66212289FB2}" type="presParOf" srcId="{ADEBEEA9-23C8-4C30-9154-A43AF7C9F243}" destId="{FCEF1189-D99F-40F8-AEBD-22989A74589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98C5659-14A0-444E-A7F1-40D04ADECE20}" type="doc">
      <dgm:prSet loTypeId="urn:microsoft.com/office/officeart/2005/8/layout/process4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tr-TR"/>
        </a:p>
      </dgm:t>
    </dgm:pt>
    <dgm:pt modelId="{ED023986-3694-4F55-8E4C-D79513B0E126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tr-TR" sz="1400" baseline="0" dirty="0" smtClean="0"/>
            <a:t>Belediye yatırımcıya uzun süreli işletme taahhüdü vererek, sözleşme imzalar</a:t>
          </a:r>
          <a:endParaRPr lang="tr-TR" sz="1400" dirty="0"/>
        </a:p>
      </dgm:t>
    </dgm:pt>
    <dgm:pt modelId="{9B66E6BF-F45B-40BF-AEA1-C3721AD4274B}" type="parTrans" cxnId="{3F865EB8-0DBF-4312-897C-BC925201097C}">
      <dgm:prSet/>
      <dgm:spPr/>
      <dgm:t>
        <a:bodyPr/>
        <a:lstStyle/>
        <a:p>
          <a:endParaRPr lang="tr-TR"/>
        </a:p>
      </dgm:t>
    </dgm:pt>
    <dgm:pt modelId="{49AB53E3-5EC4-4B46-B954-6C49B6B3AC56}" type="sibTrans" cxnId="{3F865EB8-0DBF-4312-897C-BC925201097C}">
      <dgm:prSet/>
      <dgm:spPr/>
      <dgm:t>
        <a:bodyPr/>
        <a:lstStyle/>
        <a:p>
          <a:endParaRPr lang="tr-TR"/>
        </a:p>
      </dgm:t>
    </dgm:pt>
    <dgm:pt modelId="{181B0171-E61C-405A-B877-608B9F5BF0F3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tr-TR" sz="1400" baseline="0" dirty="0" smtClean="0"/>
            <a:t>Tüm katı atıklar ayrıştırılır, geri dönüşüme uygun olanlar ile atıktan türetilmiş yakıt hazırlanır. Atıktan hazırlanan bu yakıt, çimento fabrikalarında kömür/petrol koku yerine kullanılabilir.</a:t>
          </a:r>
          <a:endParaRPr lang="tr-TR" sz="1400" dirty="0"/>
        </a:p>
      </dgm:t>
    </dgm:pt>
    <dgm:pt modelId="{93850EFA-1AB2-4B7E-AB5D-47299941BB5E}" type="parTrans" cxnId="{968EEE3F-7B9B-4947-B936-2A097E304447}">
      <dgm:prSet/>
      <dgm:spPr/>
      <dgm:t>
        <a:bodyPr/>
        <a:lstStyle/>
        <a:p>
          <a:endParaRPr lang="tr-TR"/>
        </a:p>
      </dgm:t>
    </dgm:pt>
    <dgm:pt modelId="{079644C4-3217-4464-B69C-628B367DDB1F}" type="sibTrans" cxnId="{968EEE3F-7B9B-4947-B936-2A097E304447}">
      <dgm:prSet/>
      <dgm:spPr/>
      <dgm:t>
        <a:bodyPr/>
        <a:lstStyle/>
        <a:p>
          <a:endParaRPr lang="tr-TR"/>
        </a:p>
      </dgm:t>
    </dgm:pt>
    <dgm:pt modelId="{4291176D-BDFF-4059-B3F9-AF61DA4E8EAD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tr-TR" sz="1400" b="1" baseline="0" dirty="0" smtClean="0"/>
            <a:t>Biyolojik kurutmalı  ön işleme tesisi, geri dönüştürülebilir malzemeyi geri dönüşümcü firmalara, atıktan türetilmiş yakıtı çimento fabrikalarına satar. </a:t>
          </a:r>
          <a:endParaRPr lang="tr-TR" sz="1400" b="1" dirty="0"/>
        </a:p>
      </dgm:t>
    </dgm:pt>
    <dgm:pt modelId="{288C22A2-9A1A-4025-AED0-630E5FBB2101}" type="parTrans" cxnId="{89A51FF8-3904-474B-8D9A-2C349EEB9B79}">
      <dgm:prSet/>
      <dgm:spPr/>
      <dgm:t>
        <a:bodyPr/>
        <a:lstStyle/>
        <a:p>
          <a:endParaRPr lang="tr-TR"/>
        </a:p>
      </dgm:t>
    </dgm:pt>
    <dgm:pt modelId="{E35B2298-EF11-420E-B670-45BDE79EA82E}" type="sibTrans" cxnId="{89A51FF8-3904-474B-8D9A-2C349EEB9B79}">
      <dgm:prSet/>
      <dgm:spPr/>
      <dgm:t>
        <a:bodyPr/>
        <a:lstStyle/>
        <a:p>
          <a:endParaRPr lang="tr-TR"/>
        </a:p>
      </dgm:t>
    </dgm:pt>
    <dgm:pt modelId="{B33BA57A-9A8E-4E3E-8942-6369B34B116D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tr-TR" sz="1400" baseline="0" dirty="0" smtClean="0"/>
            <a:t>Ön işleme tesisinde işlem sonrası çıkan  depolanacak bakiye atık belediye tarafından depolama sahasına nakledilir. </a:t>
          </a:r>
          <a:endParaRPr lang="tr-TR" sz="1400" dirty="0"/>
        </a:p>
      </dgm:t>
    </dgm:pt>
    <dgm:pt modelId="{31547176-2109-4E4A-BE13-4B79275D2663}" type="parTrans" cxnId="{17D4A8C2-5D08-4CF2-AA59-B886A7770FC8}">
      <dgm:prSet/>
      <dgm:spPr/>
      <dgm:t>
        <a:bodyPr/>
        <a:lstStyle/>
        <a:p>
          <a:endParaRPr lang="tr-TR"/>
        </a:p>
      </dgm:t>
    </dgm:pt>
    <dgm:pt modelId="{70BC741C-1CED-415E-88BD-4D67F52D8784}" type="sibTrans" cxnId="{17D4A8C2-5D08-4CF2-AA59-B886A7770FC8}">
      <dgm:prSet/>
      <dgm:spPr/>
      <dgm:t>
        <a:bodyPr/>
        <a:lstStyle/>
        <a:p>
          <a:endParaRPr lang="tr-TR"/>
        </a:p>
      </dgm:t>
    </dgm:pt>
    <dgm:pt modelId="{D8AD40D9-AF84-4631-B4BA-60C1345BDA07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tr-TR" sz="1400" baseline="0" dirty="0" smtClean="0"/>
            <a:t>Yatırımcı her bir belediye </a:t>
          </a:r>
          <a:r>
            <a:rPr lang="tr-TR" sz="1400" baseline="0" dirty="0" err="1" smtClean="0"/>
            <a:t>deponi</a:t>
          </a:r>
          <a:r>
            <a:rPr lang="tr-TR" sz="1400" baseline="0" dirty="0" smtClean="0"/>
            <a:t> sahasına biyolojik kurutma sistemi olan atık ön işleme tesisleri kurar. </a:t>
          </a:r>
          <a:endParaRPr lang="tr-TR" sz="1400" dirty="0">
            <a:solidFill>
              <a:srgbClr val="FF0000"/>
            </a:solidFill>
          </a:endParaRPr>
        </a:p>
      </dgm:t>
    </dgm:pt>
    <dgm:pt modelId="{2B6C8B99-F72F-44D4-A929-BCB3D6AF78C4}" type="sibTrans" cxnId="{21927B7B-28D4-447C-87E7-EBD89C98F508}">
      <dgm:prSet/>
      <dgm:spPr/>
      <dgm:t>
        <a:bodyPr/>
        <a:lstStyle/>
        <a:p>
          <a:endParaRPr lang="tr-TR"/>
        </a:p>
      </dgm:t>
    </dgm:pt>
    <dgm:pt modelId="{8BF2FC7F-B8F5-4DEB-9434-BD1D6E9017E9}" type="parTrans" cxnId="{21927B7B-28D4-447C-87E7-EBD89C98F508}">
      <dgm:prSet/>
      <dgm:spPr/>
      <dgm:t>
        <a:bodyPr/>
        <a:lstStyle/>
        <a:p>
          <a:endParaRPr lang="tr-TR"/>
        </a:p>
      </dgm:t>
    </dgm:pt>
    <dgm:pt modelId="{6F798A03-46A0-4976-9111-3492FD1E8690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tr-TR" sz="1400" b="1" dirty="0" smtClean="0"/>
            <a:t>Sistemin sürdürülebilir olması için Belediyelerin ön işleme bedeli ödemesi önem taşır </a:t>
          </a:r>
          <a:endParaRPr lang="tr-TR" sz="1400" b="1" dirty="0"/>
        </a:p>
      </dgm:t>
    </dgm:pt>
    <dgm:pt modelId="{F619B86F-FBD0-4FA7-9496-8B363E2CDE90}" type="parTrans" cxnId="{AD881522-DD8D-4E10-8C87-DFD0FBF1B266}">
      <dgm:prSet/>
      <dgm:spPr/>
      <dgm:t>
        <a:bodyPr/>
        <a:lstStyle/>
        <a:p>
          <a:endParaRPr lang="tr-TR"/>
        </a:p>
      </dgm:t>
    </dgm:pt>
    <dgm:pt modelId="{D9F1C850-1C3D-45E8-8E41-515B735F72FE}" type="sibTrans" cxnId="{AD881522-DD8D-4E10-8C87-DFD0FBF1B266}">
      <dgm:prSet/>
      <dgm:spPr/>
      <dgm:t>
        <a:bodyPr/>
        <a:lstStyle/>
        <a:p>
          <a:endParaRPr lang="tr-TR"/>
        </a:p>
      </dgm:t>
    </dgm:pt>
    <dgm:pt modelId="{76F04EAA-E671-4F16-95C5-34B1052EBCC3}" type="pres">
      <dgm:prSet presAssocID="{598C5659-14A0-444E-A7F1-40D04ADECE2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04427E0C-D4F5-453C-ACDB-162490B6FEE8}" type="pres">
      <dgm:prSet presAssocID="{6F798A03-46A0-4976-9111-3492FD1E8690}" presName="boxAndChildren" presStyleCnt="0"/>
      <dgm:spPr/>
    </dgm:pt>
    <dgm:pt modelId="{F3549638-99FC-4A58-B665-08419CCB75F8}" type="pres">
      <dgm:prSet presAssocID="{6F798A03-46A0-4976-9111-3492FD1E8690}" presName="parentTextBox" presStyleLbl="node1" presStyleIdx="0" presStyleCnt="6"/>
      <dgm:spPr/>
      <dgm:t>
        <a:bodyPr/>
        <a:lstStyle/>
        <a:p>
          <a:endParaRPr lang="tr-TR"/>
        </a:p>
      </dgm:t>
    </dgm:pt>
    <dgm:pt modelId="{53D22239-1961-485C-94D1-4FE03DA4299B}" type="pres">
      <dgm:prSet presAssocID="{70BC741C-1CED-415E-88BD-4D67F52D8784}" presName="sp" presStyleCnt="0"/>
      <dgm:spPr/>
    </dgm:pt>
    <dgm:pt modelId="{65B39B23-370D-483A-B934-358FED46CF2C}" type="pres">
      <dgm:prSet presAssocID="{B33BA57A-9A8E-4E3E-8942-6369B34B116D}" presName="arrowAndChildren" presStyleCnt="0"/>
      <dgm:spPr/>
    </dgm:pt>
    <dgm:pt modelId="{9562206C-4265-441A-A7D8-F61DCA7EF4DC}" type="pres">
      <dgm:prSet presAssocID="{B33BA57A-9A8E-4E3E-8942-6369B34B116D}" presName="parentTextArrow" presStyleLbl="node1" presStyleIdx="1" presStyleCnt="6"/>
      <dgm:spPr/>
      <dgm:t>
        <a:bodyPr/>
        <a:lstStyle/>
        <a:p>
          <a:endParaRPr lang="tr-TR"/>
        </a:p>
      </dgm:t>
    </dgm:pt>
    <dgm:pt modelId="{5D649019-1CC5-43BA-96B1-16939294ECD3}" type="pres">
      <dgm:prSet presAssocID="{E35B2298-EF11-420E-B670-45BDE79EA82E}" presName="sp" presStyleCnt="0"/>
      <dgm:spPr/>
    </dgm:pt>
    <dgm:pt modelId="{50298FE6-962E-4198-8791-B99D182AA3B3}" type="pres">
      <dgm:prSet presAssocID="{4291176D-BDFF-4059-B3F9-AF61DA4E8EAD}" presName="arrowAndChildren" presStyleCnt="0"/>
      <dgm:spPr/>
    </dgm:pt>
    <dgm:pt modelId="{ED229EBB-13E5-48FB-91C6-B38BDB01A199}" type="pres">
      <dgm:prSet presAssocID="{4291176D-BDFF-4059-B3F9-AF61DA4E8EAD}" presName="parentTextArrow" presStyleLbl="node1" presStyleIdx="2" presStyleCnt="6"/>
      <dgm:spPr/>
      <dgm:t>
        <a:bodyPr/>
        <a:lstStyle/>
        <a:p>
          <a:endParaRPr lang="tr-TR"/>
        </a:p>
      </dgm:t>
    </dgm:pt>
    <dgm:pt modelId="{E772166D-ABF5-474D-BBC7-0C4EEE79E2ED}" type="pres">
      <dgm:prSet presAssocID="{079644C4-3217-4464-B69C-628B367DDB1F}" presName="sp" presStyleCnt="0"/>
      <dgm:spPr/>
    </dgm:pt>
    <dgm:pt modelId="{97DB9A8F-CADB-425C-85AF-160BF9B256DC}" type="pres">
      <dgm:prSet presAssocID="{181B0171-E61C-405A-B877-608B9F5BF0F3}" presName="arrowAndChildren" presStyleCnt="0"/>
      <dgm:spPr/>
    </dgm:pt>
    <dgm:pt modelId="{4EE29907-25C8-47D3-B4E2-2779457F2E16}" type="pres">
      <dgm:prSet presAssocID="{181B0171-E61C-405A-B877-608B9F5BF0F3}" presName="parentTextArrow" presStyleLbl="node1" presStyleIdx="3" presStyleCnt="6"/>
      <dgm:spPr/>
      <dgm:t>
        <a:bodyPr/>
        <a:lstStyle/>
        <a:p>
          <a:endParaRPr lang="tr-TR"/>
        </a:p>
      </dgm:t>
    </dgm:pt>
    <dgm:pt modelId="{43F1B5FC-FB2A-4771-B6EC-E5FA08C559BA}" type="pres">
      <dgm:prSet presAssocID="{2B6C8B99-F72F-44D4-A929-BCB3D6AF78C4}" presName="sp" presStyleCnt="0"/>
      <dgm:spPr/>
    </dgm:pt>
    <dgm:pt modelId="{1E5F1A74-08EA-4F82-9949-29FF3314C5B7}" type="pres">
      <dgm:prSet presAssocID="{D8AD40D9-AF84-4631-B4BA-60C1345BDA07}" presName="arrowAndChildren" presStyleCnt="0"/>
      <dgm:spPr/>
    </dgm:pt>
    <dgm:pt modelId="{2F929D8D-6E0E-47F2-9313-C4E8E43FD4D3}" type="pres">
      <dgm:prSet presAssocID="{D8AD40D9-AF84-4631-B4BA-60C1345BDA07}" presName="parentTextArrow" presStyleLbl="node1" presStyleIdx="4" presStyleCnt="6" custScaleY="146188"/>
      <dgm:spPr/>
      <dgm:t>
        <a:bodyPr/>
        <a:lstStyle/>
        <a:p>
          <a:endParaRPr lang="tr-TR"/>
        </a:p>
      </dgm:t>
    </dgm:pt>
    <dgm:pt modelId="{80D10443-CFE7-4D2D-9F5F-B18B93EFC9F7}" type="pres">
      <dgm:prSet presAssocID="{49AB53E3-5EC4-4B46-B954-6C49B6B3AC56}" presName="sp" presStyleCnt="0"/>
      <dgm:spPr/>
    </dgm:pt>
    <dgm:pt modelId="{1364A1D6-096F-4ABE-A0EF-42F041E877DC}" type="pres">
      <dgm:prSet presAssocID="{ED023986-3694-4F55-8E4C-D79513B0E126}" presName="arrowAndChildren" presStyleCnt="0"/>
      <dgm:spPr/>
    </dgm:pt>
    <dgm:pt modelId="{49392225-C986-4D33-9407-14279C6D2A50}" type="pres">
      <dgm:prSet presAssocID="{ED023986-3694-4F55-8E4C-D79513B0E126}" presName="parentTextArrow" presStyleLbl="node1" presStyleIdx="5" presStyleCnt="6"/>
      <dgm:spPr/>
      <dgm:t>
        <a:bodyPr/>
        <a:lstStyle/>
        <a:p>
          <a:endParaRPr lang="tr-TR"/>
        </a:p>
      </dgm:t>
    </dgm:pt>
  </dgm:ptLst>
  <dgm:cxnLst>
    <dgm:cxn modelId="{1ABE180C-EC10-4483-B40B-D6A386DF6D6F}" type="presOf" srcId="{4291176D-BDFF-4059-B3F9-AF61DA4E8EAD}" destId="{ED229EBB-13E5-48FB-91C6-B38BDB01A199}" srcOrd="0" destOrd="0" presId="urn:microsoft.com/office/officeart/2005/8/layout/process4"/>
    <dgm:cxn modelId="{52969692-C6B9-4959-8921-625BA1412BE4}" type="presOf" srcId="{D8AD40D9-AF84-4631-B4BA-60C1345BDA07}" destId="{2F929D8D-6E0E-47F2-9313-C4E8E43FD4D3}" srcOrd="0" destOrd="0" presId="urn:microsoft.com/office/officeart/2005/8/layout/process4"/>
    <dgm:cxn modelId="{17D4A8C2-5D08-4CF2-AA59-B886A7770FC8}" srcId="{598C5659-14A0-444E-A7F1-40D04ADECE20}" destId="{B33BA57A-9A8E-4E3E-8942-6369B34B116D}" srcOrd="4" destOrd="0" parTransId="{31547176-2109-4E4A-BE13-4B79275D2663}" sibTransId="{70BC741C-1CED-415E-88BD-4D67F52D8784}"/>
    <dgm:cxn modelId="{89A51FF8-3904-474B-8D9A-2C349EEB9B79}" srcId="{598C5659-14A0-444E-A7F1-40D04ADECE20}" destId="{4291176D-BDFF-4059-B3F9-AF61DA4E8EAD}" srcOrd="3" destOrd="0" parTransId="{288C22A2-9A1A-4025-AED0-630E5FBB2101}" sibTransId="{E35B2298-EF11-420E-B670-45BDE79EA82E}"/>
    <dgm:cxn modelId="{AD881522-DD8D-4E10-8C87-DFD0FBF1B266}" srcId="{598C5659-14A0-444E-A7F1-40D04ADECE20}" destId="{6F798A03-46A0-4976-9111-3492FD1E8690}" srcOrd="5" destOrd="0" parTransId="{F619B86F-FBD0-4FA7-9496-8B363E2CDE90}" sibTransId="{D9F1C850-1C3D-45E8-8E41-515B735F72FE}"/>
    <dgm:cxn modelId="{24F2D9FB-85F2-4A9E-88EB-5E4DDB2EEA70}" type="presOf" srcId="{181B0171-E61C-405A-B877-608B9F5BF0F3}" destId="{4EE29907-25C8-47D3-B4E2-2779457F2E16}" srcOrd="0" destOrd="0" presId="urn:microsoft.com/office/officeart/2005/8/layout/process4"/>
    <dgm:cxn modelId="{21927B7B-28D4-447C-87E7-EBD89C98F508}" srcId="{598C5659-14A0-444E-A7F1-40D04ADECE20}" destId="{D8AD40D9-AF84-4631-B4BA-60C1345BDA07}" srcOrd="1" destOrd="0" parTransId="{8BF2FC7F-B8F5-4DEB-9434-BD1D6E9017E9}" sibTransId="{2B6C8B99-F72F-44D4-A929-BCB3D6AF78C4}"/>
    <dgm:cxn modelId="{3F865EB8-0DBF-4312-897C-BC925201097C}" srcId="{598C5659-14A0-444E-A7F1-40D04ADECE20}" destId="{ED023986-3694-4F55-8E4C-D79513B0E126}" srcOrd="0" destOrd="0" parTransId="{9B66E6BF-F45B-40BF-AEA1-C3721AD4274B}" sibTransId="{49AB53E3-5EC4-4B46-B954-6C49B6B3AC56}"/>
    <dgm:cxn modelId="{968EEE3F-7B9B-4947-B936-2A097E304447}" srcId="{598C5659-14A0-444E-A7F1-40D04ADECE20}" destId="{181B0171-E61C-405A-B877-608B9F5BF0F3}" srcOrd="2" destOrd="0" parTransId="{93850EFA-1AB2-4B7E-AB5D-47299941BB5E}" sibTransId="{079644C4-3217-4464-B69C-628B367DDB1F}"/>
    <dgm:cxn modelId="{3FAF5F1A-6B41-424B-8145-8E99D3902E91}" type="presOf" srcId="{B33BA57A-9A8E-4E3E-8942-6369B34B116D}" destId="{9562206C-4265-441A-A7D8-F61DCA7EF4DC}" srcOrd="0" destOrd="0" presId="urn:microsoft.com/office/officeart/2005/8/layout/process4"/>
    <dgm:cxn modelId="{4A5748A3-68C1-4B45-8E05-9E459C051A3D}" type="presOf" srcId="{6F798A03-46A0-4976-9111-3492FD1E8690}" destId="{F3549638-99FC-4A58-B665-08419CCB75F8}" srcOrd="0" destOrd="0" presId="urn:microsoft.com/office/officeart/2005/8/layout/process4"/>
    <dgm:cxn modelId="{3F6865EE-2277-46ED-BB0C-9E68E6954668}" type="presOf" srcId="{598C5659-14A0-444E-A7F1-40D04ADECE20}" destId="{76F04EAA-E671-4F16-95C5-34B1052EBCC3}" srcOrd="0" destOrd="0" presId="urn:microsoft.com/office/officeart/2005/8/layout/process4"/>
    <dgm:cxn modelId="{16E8C13D-DF26-4DDF-A120-0DFD9A1E6D7C}" type="presOf" srcId="{ED023986-3694-4F55-8E4C-D79513B0E126}" destId="{49392225-C986-4D33-9407-14279C6D2A50}" srcOrd="0" destOrd="0" presId="urn:microsoft.com/office/officeart/2005/8/layout/process4"/>
    <dgm:cxn modelId="{2633002F-5F78-4246-8644-3D7C834AB59A}" type="presParOf" srcId="{76F04EAA-E671-4F16-95C5-34B1052EBCC3}" destId="{04427E0C-D4F5-453C-ACDB-162490B6FEE8}" srcOrd="0" destOrd="0" presId="urn:microsoft.com/office/officeart/2005/8/layout/process4"/>
    <dgm:cxn modelId="{6E9E1529-1233-4920-B958-F1BD9610C662}" type="presParOf" srcId="{04427E0C-D4F5-453C-ACDB-162490B6FEE8}" destId="{F3549638-99FC-4A58-B665-08419CCB75F8}" srcOrd="0" destOrd="0" presId="urn:microsoft.com/office/officeart/2005/8/layout/process4"/>
    <dgm:cxn modelId="{A19282A7-8DC4-4579-81E6-0892F27794DD}" type="presParOf" srcId="{76F04EAA-E671-4F16-95C5-34B1052EBCC3}" destId="{53D22239-1961-485C-94D1-4FE03DA4299B}" srcOrd="1" destOrd="0" presId="urn:microsoft.com/office/officeart/2005/8/layout/process4"/>
    <dgm:cxn modelId="{621EA7D0-A9CC-4830-AEE3-46580AE5DA4A}" type="presParOf" srcId="{76F04EAA-E671-4F16-95C5-34B1052EBCC3}" destId="{65B39B23-370D-483A-B934-358FED46CF2C}" srcOrd="2" destOrd="0" presId="urn:microsoft.com/office/officeart/2005/8/layout/process4"/>
    <dgm:cxn modelId="{EC3E4054-083A-48E4-B350-5AD3B111EEE7}" type="presParOf" srcId="{65B39B23-370D-483A-B934-358FED46CF2C}" destId="{9562206C-4265-441A-A7D8-F61DCA7EF4DC}" srcOrd="0" destOrd="0" presId="urn:microsoft.com/office/officeart/2005/8/layout/process4"/>
    <dgm:cxn modelId="{20103275-53C5-4B06-B431-668B139A30EC}" type="presParOf" srcId="{76F04EAA-E671-4F16-95C5-34B1052EBCC3}" destId="{5D649019-1CC5-43BA-96B1-16939294ECD3}" srcOrd="3" destOrd="0" presId="urn:microsoft.com/office/officeart/2005/8/layout/process4"/>
    <dgm:cxn modelId="{4FB595F9-488D-4B38-AEDC-450B7531704B}" type="presParOf" srcId="{76F04EAA-E671-4F16-95C5-34B1052EBCC3}" destId="{50298FE6-962E-4198-8791-B99D182AA3B3}" srcOrd="4" destOrd="0" presId="urn:microsoft.com/office/officeart/2005/8/layout/process4"/>
    <dgm:cxn modelId="{3E0D20BB-2CEB-4623-84EF-1E439EE7D492}" type="presParOf" srcId="{50298FE6-962E-4198-8791-B99D182AA3B3}" destId="{ED229EBB-13E5-48FB-91C6-B38BDB01A199}" srcOrd="0" destOrd="0" presId="urn:microsoft.com/office/officeart/2005/8/layout/process4"/>
    <dgm:cxn modelId="{E84D3779-6198-49B6-803B-F4361F76AEE9}" type="presParOf" srcId="{76F04EAA-E671-4F16-95C5-34B1052EBCC3}" destId="{E772166D-ABF5-474D-BBC7-0C4EEE79E2ED}" srcOrd="5" destOrd="0" presId="urn:microsoft.com/office/officeart/2005/8/layout/process4"/>
    <dgm:cxn modelId="{63A6454D-9557-40A4-BC50-B0C4339187D5}" type="presParOf" srcId="{76F04EAA-E671-4F16-95C5-34B1052EBCC3}" destId="{97DB9A8F-CADB-425C-85AF-160BF9B256DC}" srcOrd="6" destOrd="0" presId="urn:microsoft.com/office/officeart/2005/8/layout/process4"/>
    <dgm:cxn modelId="{8312081A-2082-481B-8A5A-76725EF9E7FF}" type="presParOf" srcId="{97DB9A8F-CADB-425C-85AF-160BF9B256DC}" destId="{4EE29907-25C8-47D3-B4E2-2779457F2E16}" srcOrd="0" destOrd="0" presId="urn:microsoft.com/office/officeart/2005/8/layout/process4"/>
    <dgm:cxn modelId="{ABE0DD35-19BF-4B00-9103-F4EE24A5AC25}" type="presParOf" srcId="{76F04EAA-E671-4F16-95C5-34B1052EBCC3}" destId="{43F1B5FC-FB2A-4771-B6EC-E5FA08C559BA}" srcOrd="7" destOrd="0" presId="urn:microsoft.com/office/officeart/2005/8/layout/process4"/>
    <dgm:cxn modelId="{B7D801D2-2D4F-4974-BD4A-CB490D538F4A}" type="presParOf" srcId="{76F04EAA-E671-4F16-95C5-34B1052EBCC3}" destId="{1E5F1A74-08EA-4F82-9949-29FF3314C5B7}" srcOrd="8" destOrd="0" presId="urn:microsoft.com/office/officeart/2005/8/layout/process4"/>
    <dgm:cxn modelId="{E10EE4D4-1048-4B86-80E8-EC3088404534}" type="presParOf" srcId="{1E5F1A74-08EA-4F82-9949-29FF3314C5B7}" destId="{2F929D8D-6E0E-47F2-9313-C4E8E43FD4D3}" srcOrd="0" destOrd="0" presId="urn:microsoft.com/office/officeart/2005/8/layout/process4"/>
    <dgm:cxn modelId="{A8DDE06F-F1C6-4A7B-B7AF-B2619F521C7C}" type="presParOf" srcId="{76F04EAA-E671-4F16-95C5-34B1052EBCC3}" destId="{80D10443-CFE7-4D2D-9F5F-B18B93EFC9F7}" srcOrd="9" destOrd="0" presId="urn:microsoft.com/office/officeart/2005/8/layout/process4"/>
    <dgm:cxn modelId="{F82A44BD-54A3-4573-8A8B-AFBC5AF04597}" type="presParOf" srcId="{76F04EAA-E671-4F16-95C5-34B1052EBCC3}" destId="{1364A1D6-096F-4ABE-A0EF-42F041E877DC}" srcOrd="10" destOrd="0" presId="urn:microsoft.com/office/officeart/2005/8/layout/process4"/>
    <dgm:cxn modelId="{5554BF6D-E858-4878-8127-4DE307573310}" type="presParOf" srcId="{1364A1D6-096F-4ABE-A0EF-42F041E877DC}" destId="{49392225-C986-4D33-9407-14279C6D2A5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1A06383-5C6D-4D5A-B61F-970A804DAE7F}" type="doc">
      <dgm:prSet loTypeId="urn:microsoft.com/office/officeart/2005/8/layout/vList2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tr-TR"/>
        </a:p>
      </dgm:t>
    </dgm:pt>
    <dgm:pt modelId="{07A8058D-6B3F-43D5-A492-EB43A94A0ABA}">
      <dgm:prSet custT="1"/>
      <dgm:spPr/>
      <dgm:t>
        <a:bodyPr/>
        <a:lstStyle/>
        <a:p>
          <a:pPr rtl="0"/>
          <a:r>
            <a:rPr lang="tr-TR" sz="2000" baseline="0" dirty="0" smtClean="0"/>
            <a:t>Çimento sektöründe ısıl güç değişim oranı : % 60</a:t>
          </a:r>
          <a:endParaRPr lang="tr-TR" sz="2000" dirty="0"/>
        </a:p>
      </dgm:t>
    </dgm:pt>
    <dgm:pt modelId="{DD19AF33-BB18-475C-8FA5-271B6D95733C}" type="parTrans" cxnId="{D95F7A97-15D3-4B28-A607-59CEF824213B}">
      <dgm:prSet/>
      <dgm:spPr/>
      <dgm:t>
        <a:bodyPr/>
        <a:lstStyle/>
        <a:p>
          <a:endParaRPr lang="tr-TR"/>
        </a:p>
      </dgm:t>
    </dgm:pt>
    <dgm:pt modelId="{7B3BF488-AC0F-4B95-8286-D08455655659}" type="sibTrans" cxnId="{D95F7A97-15D3-4B28-A607-59CEF824213B}">
      <dgm:prSet/>
      <dgm:spPr/>
      <dgm:t>
        <a:bodyPr/>
        <a:lstStyle/>
        <a:p>
          <a:endParaRPr lang="tr-TR"/>
        </a:p>
      </dgm:t>
    </dgm:pt>
    <dgm:pt modelId="{E649A173-7A60-411C-93B7-575E6B5CEBEF}">
      <dgm:prSet custT="1"/>
      <dgm:spPr/>
      <dgm:t>
        <a:bodyPr/>
        <a:lstStyle/>
        <a:p>
          <a:pPr rtl="0"/>
          <a:r>
            <a:rPr lang="tr-TR" sz="2000" baseline="0" dirty="0" smtClean="0"/>
            <a:t>Tesis bazında % </a:t>
          </a:r>
          <a:r>
            <a:rPr lang="tr-TR" sz="2000" baseline="0" dirty="0" err="1" smtClean="0"/>
            <a:t>85’e</a:t>
          </a:r>
          <a:r>
            <a:rPr lang="tr-TR" sz="2000" baseline="0" dirty="0" smtClean="0"/>
            <a:t> varan ısıl güç değişimi</a:t>
          </a:r>
          <a:endParaRPr lang="tr-TR" sz="2000" dirty="0"/>
        </a:p>
      </dgm:t>
    </dgm:pt>
    <dgm:pt modelId="{77AD65B9-DF09-42CF-8C0A-514AE0CEAB4F}" type="parTrans" cxnId="{EFE1B9ED-652F-4F81-8AC3-A0043BFD6FAF}">
      <dgm:prSet/>
      <dgm:spPr/>
      <dgm:t>
        <a:bodyPr/>
        <a:lstStyle/>
        <a:p>
          <a:endParaRPr lang="tr-TR"/>
        </a:p>
      </dgm:t>
    </dgm:pt>
    <dgm:pt modelId="{A79A46C2-0BDD-4276-82AD-C80BE2B01922}" type="sibTrans" cxnId="{EFE1B9ED-652F-4F81-8AC3-A0043BFD6FAF}">
      <dgm:prSet/>
      <dgm:spPr/>
      <dgm:t>
        <a:bodyPr/>
        <a:lstStyle/>
        <a:p>
          <a:endParaRPr lang="tr-TR"/>
        </a:p>
      </dgm:t>
    </dgm:pt>
    <dgm:pt modelId="{F0AAFD40-A25A-4476-AD09-C07938A4FE36}">
      <dgm:prSet custT="1"/>
      <dgm:spPr/>
      <dgm:t>
        <a:bodyPr/>
        <a:lstStyle/>
        <a:p>
          <a:pPr rtl="0"/>
          <a:r>
            <a:rPr lang="tr-TR" sz="2000" baseline="0" dirty="0" smtClean="0"/>
            <a:t>Büyük Kamu Desteği-2022 Ulusal Atık Yönetim Planı</a:t>
          </a:r>
          <a:endParaRPr lang="tr-TR" sz="2000" dirty="0"/>
        </a:p>
      </dgm:t>
    </dgm:pt>
    <dgm:pt modelId="{B35ACFC7-B276-44C4-BB4D-6798AB0A62BC}" type="parTrans" cxnId="{DA7C4086-1C15-42F2-8DD0-0358562185CF}">
      <dgm:prSet/>
      <dgm:spPr/>
      <dgm:t>
        <a:bodyPr/>
        <a:lstStyle/>
        <a:p>
          <a:endParaRPr lang="tr-TR"/>
        </a:p>
      </dgm:t>
    </dgm:pt>
    <dgm:pt modelId="{28873905-5718-438E-ACAF-E82EE0CE11BA}" type="sibTrans" cxnId="{DA7C4086-1C15-42F2-8DD0-0358562185CF}">
      <dgm:prSet/>
      <dgm:spPr/>
      <dgm:t>
        <a:bodyPr/>
        <a:lstStyle/>
        <a:p>
          <a:endParaRPr lang="tr-TR"/>
        </a:p>
      </dgm:t>
    </dgm:pt>
    <dgm:pt modelId="{FA95A698-7450-4550-988D-D0BDD22941E8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tr-TR" sz="1600" baseline="0" dirty="0" smtClean="0"/>
            <a:t>2025 yılında düzenli depolama %10’dan az olacak</a:t>
          </a:r>
          <a:endParaRPr lang="tr-TR" sz="1600" dirty="0"/>
        </a:p>
      </dgm:t>
    </dgm:pt>
    <dgm:pt modelId="{07866823-807F-4765-91DC-AD40BF9292D7}" type="parTrans" cxnId="{F493F3EB-FFCA-40AA-8F62-03ED990ABBDF}">
      <dgm:prSet/>
      <dgm:spPr/>
      <dgm:t>
        <a:bodyPr/>
        <a:lstStyle/>
        <a:p>
          <a:endParaRPr lang="tr-TR"/>
        </a:p>
      </dgm:t>
    </dgm:pt>
    <dgm:pt modelId="{30B82260-ACB7-4EBE-82E8-625FA339A535}" type="sibTrans" cxnId="{F493F3EB-FFCA-40AA-8F62-03ED990ABBDF}">
      <dgm:prSet/>
      <dgm:spPr/>
      <dgm:t>
        <a:bodyPr/>
        <a:lstStyle/>
        <a:p>
          <a:endParaRPr lang="tr-TR"/>
        </a:p>
      </dgm:t>
    </dgm:pt>
    <dgm:pt modelId="{62056EFC-E837-4B02-8E31-8F5AC4BC7A97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tr-TR" sz="1600" baseline="0" dirty="0" smtClean="0"/>
            <a:t>Belediye atıklarının %30’undan fazlası yakılırsa ve elektrik üretilirse, bu yakma tesisleri hiçbir kamu fonu, çevre fonu ve AB fonundan yararlanamayacak</a:t>
          </a:r>
          <a:endParaRPr lang="tr-TR" sz="1600" dirty="0"/>
        </a:p>
      </dgm:t>
    </dgm:pt>
    <dgm:pt modelId="{4D7B57AF-AF70-4F73-8BE9-A0925573F02D}" type="parTrans" cxnId="{65702AD7-A55D-4B60-B412-937C083A441D}">
      <dgm:prSet/>
      <dgm:spPr/>
      <dgm:t>
        <a:bodyPr/>
        <a:lstStyle/>
        <a:p>
          <a:endParaRPr lang="tr-TR"/>
        </a:p>
      </dgm:t>
    </dgm:pt>
    <dgm:pt modelId="{4C728A8B-A079-490F-A162-169A798D5785}" type="sibTrans" cxnId="{65702AD7-A55D-4B60-B412-937C083A441D}">
      <dgm:prSet/>
      <dgm:spPr/>
      <dgm:t>
        <a:bodyPr/>
        <a:lstStyle/>
        <a:p>
          <a:endParaRPr lang="tr-TR"/>
        </a:p>
      </dgm:t>
    </dgm:pt>
    <dgm:pt modelId="{94D7B40D-6E83-4A2A-A037-386F9C6ACC20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tr-TR" sz="1600" baseline="0" dirty="0" smtClean="0"/>
            <a:t>Organik seviyesi 1500 </a:t>
          </a:r>
          <a:r>
            <a:rPr lang="tr-TR" sz="1600" baseline="0" dirty="0" err="1" smtClean="0"/>
            <a:t>kcal</a:t>
          </a:r>
          <a:r>
            <a:rPr lang="tr-TR" sz="1600" baseline="0" dirty="0" smtClean="0"/>
            <a:t>/kg üstünde atıkların depolanması yasak</a:t>
          </a:r>
          <a:endParaRPr lang="tr-TR" sz="1600" dirty="0"/>
        </a:p>
      </dgm:t>
    </dgm:pt>
    <dgm:pt modelId="{96703112-91D4-492B-8889-2D4EBF377A21}" type="parTrans" cxnId="{3907C914-F171-4962-B78F-7527156C364A}">
      <dgm:prSet/>
      <dgm:spPr/>
      <dgm:t>
        <a:bodyPr/>
        <a:lstStyle/>
        <a:p>
          <a:endParaRPr lang="tr-TR"/>
        </a:p>
      </dgm:t>
    </dgm:pt>
    <dgm:pt modelId="{0559EF89-F13B-4E50-8404-42AAC653E20F}" type="sibTrans" cxnId="{3907C914-F171-4962-B78F-7527156C364A}">
      <dgm:prSet/>
      <dgm:spPr/>
      <dgm:t>
        <a:bodyPr/>
        <a:lstStyle/>
        <a:p>
          <a:endParaRPr lang="tr-TR"/>
        </a:p>
      </dgm:t>
    </dgm:pt>
    <dgm:pt modelId="{0D103361-F008-4F34-B4D8-087D0AE20ECB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tr-TR" sz="1600" b="0" baseline="0" dirty="0" smtClean="0"/>
            <a:t>Konutlarda 4 Euro/</a:t>
          </a:r>
          <a:r>
            <a:rPr lang="tr-TR" sz="1600" b="0" baseline="0" dirty="0" err="1" smtClean="0"/>
            <a:t>kişi.ay</a:t>
          </a:r>
          <a:r>
            <a:rPr lang="tr-TR" sz="1600" b="0" baseline="0" dirty="0" smtClean="0"/>
            <a:t> atık toplama bedeli</a:t>
          </a:r>
          <a:endParaRPr lang="tr-TR" sz="1600" b="0" dirty="0"/>
        </a:p>
      </dgm:t>
    </dgm:pt>
    <dgm:pt modelId="{5F9483AB-6628-4418-89D1-89CFC0C572E2}" type="parTrans" cxnId="{3DFD1BEC-EB56-4796-B972-65146F0262D5}">
      <dgm:prSet/>
      <dgm:spPr/>
      <dgm:t>
        <a:bodyPr/>
        <a:lstStyle/>
        <a:p>
          <a:endParaRPr lang="tr-TR"/>
        </a:p>
      </dgm:t>
    </dgm:pt>
    <dgm:pt modelId="{EC483121-D8B7-4A47-B74F-2AABDC61B2A0}" type="sibTrans" cxnId="{3DFD1BEC-EB56-4796-B972-65146F0262D5}">
      <dgm:prSet/>
      <dgm:spPr/>
      <dgm:t>
        <a:bodyPr/>
        <a:lstStyle/>
        <a:p>
          <a:endParaRPr lang="tr-TR"/>
        </a:p>
      </dgm:t>
    </dgm:pt>
    <dgm:pt modelId="{46790A16-D804-474C-A381-E81AAD602EBC}">
      <dgm:prSet custT="1"/>
      <dgm:spPr/>
      <dgm:t>
        <a:bodyPr/>
        <a:lstStyle/>
        <a:p>
          <a:pPr rtl="0">
            <a:lnSpc>
              <a:spcPct val="90000"/>
            </a:lnSpc>
          </a:pPr>
          <a:endParaRPr lang="tr-TR" sz="1600" dirty="0"/>
        </a:p>
      </dgm:t>
    </dgm:pt>
    <dgm:pt modelId="{B5EEA1BB-592F-4EA9-8259-94EFCF1F398F}" type="parTrans" cxnId="{6ADAB800-99C4-48DE-AFAE-AD0491BED1E3}">
      <dgm:prSet/>
      <dgm:spPr/>
      <dgm:t>
        <a:bodyPr/>
        <a:lstStyle/>
        <a:p>
          <a:endParaRPr lang="tr-TR"/>
        </a:p>
      </dgm:t>
    </dgm:pt>
    <dgm:pt modelId="{DAE5210C-BC83-4585-ACCC-7CF851D304F9}" type="sibTrans" cxnId="{6ADAB800-99C4-48DE-AFAE-AD0491BED1E3}">
      <dgm:prSet/>
      <dgm:spPr/>
      <dgm:t>
        <a:bodyPr/>
        <a:lstStyle/>
        <a:p>
          <a:endParaRPr lang="tr-TR"/>
        </a:p>
      </dgm:t>
    </dgm:pt>
    <dgm:pt modelId="{4431F833-E603-4B6A-A3BB-A1C1A935ED33}" type="pres">
      <dgm:prSet presAssocID="{01A06383-5C6D-4D5A-B61F-970A804DAE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8CBAC349-3506-4309-8D8F-931704FC029D}" type="pres">
      <dgm:prSet presAssocID="{07A8058D-6B3F-43D5-A492-EB43A94A0AB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117AF55-772F-4A18-8B72-A465F770BD8A}" type="pres">
      <dgm:prSet presAssocID="{7B3BF488-AC0F-4B95-8286-D08455655659}" presName="spacer" presStyleCnt="0"/>
      <dgm:spPr/>
    </dgm:pt>
    <dgm:pt modelId="{A232371C-25CC-440C-9E5D-CF60DB20C2B2}" type="pres">
      <dgm:prSet presAssocID="{E649A173-7A60-411C-93B7-575E6B5CEBE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1B9823C-8E76-4F94-8E32-BCE43CCF746D}" type="pres">
      <dgm:prSet presAssocID="{A79A46C2-0BDD-4276-82AD-C80BE2B01922}" presName="spacer" presStyleCnt="0"/>
      <dgm:spPr/>
    </dgm:pt>
    <dgm:pt modelId="{5D1C2491-9E5F-49CC-BFE3-FFFDCCD3B2BD}" type="pres">
      <dgm:prSet presAssocID="{F0AAFD40-A25A-4476-AD09-C07938A4FE3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67E70D7-5764-4227-8A28-F814D9F37A2D}" type="pres">
      <dgm:prSet presAssocID="{F0AAFD40-A25A-4476-AD09-C07938A4FE3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6ADAB800-99C4-48DE-AFAE-AD0491BED1E3}" srcId="{F0AAFD40-A25A-4476-AD09-C07938A4FE36}" destId="{46790A16-D804-474C-A381-E81AAD602EBC}" srcOrd="0" destOrd="0" parTransId="{B5EEA1BB-592F-4EA9-8259-94EFCF1F398F}" sibTransId="{DAE5210C-BC83-4585-ACCC-7CF851D304F9}"/>
    <dgm:cxn modelId="{B63BE481-AF67-4E86-8516-B2CDBA332CF5}" type="presOf" srcId="{01A06383-5C6D-4D5A-B61F-970A804DAE7F}" destId="{4431F833-E603-4B6A-A3BB-A1C1A935ED33}" srcOrd="0" destOrd="0" presId="urn:microsoft.com/office/officeart/2005/8/layout/vList2"/>
    <dgm:cxn modelId="{DA7C4086-1C15-42F2-8DD0-0358562185CF}" srcId="{01A06383-5C6D-4D5A-B61F-970A804DAE7F}" destId="{F0AAFD40-A25A-4476-AD09-C07938A4FE36}" srcOrd="2" destOrd="0" parTransId="{B35ACFC7-B276-44C4-BB4D-6798AB0A62BC}" sibTransId="{28873905-5718-438E-ACAF-E82EE0CE11BA}"/>
    <dgm:cxn modelId="{DA72450E-896F-4EA2-809C-0C409CF2F056}" type="presOf" srcId="{07A8058D-6B3F-43D5-A492-EB43A94A0ABA}" destId="{8CBAC349-3506-4309-8D8F-931704FC029D}" srcOrd="0" destOrd="0" presId="urn:microsoft.com/office/officeart/2005/8/layout/vList2"/>
    <dgm:cxn modelId="{3907C914-F171-4962-B78F-7527156C364A}" srcId="{F0AAFD40-A25A-4476-AD09-C07938A4FE36}" destId="{94D7B40D-6E83-4A2A-A037-386F9C6ACC20}" srcOrd="3" destOrd="0" parTransId="{96703112-91D4-492B-8889-2D4EBF377A21}" sibTransId="{0559EF89-F13B-4E50-8404-42AAC653E20F}"/>
    <dgm:cxn modelId="{70D48CFB-D82A-4BCE-8717-EEF6593061FE}" type="presOf" srcId="{94D7B40D-6E83-4A2A-A037-386F9C6ACC20}" destId="{167E70D7-5764-4227-8A28-F814D9F37A2D}" srcOrd="0" destOrd="3" presId="urn:microsoft.com/office/officeart/2005/8/layout/vList2"/>
    <dgm:cxn modelId="{D95F7A97-15D3-4B28-A607-59CEF824213B}" srcId="{01A06383-5C6D-4D5A-B61F-970A804DAE7F}" destId="{07A8058D-6B3F-43D5-A492-EB43A94A0ABA}" srcOrd="0" destOrd="0" parTransId="{DD19AF33-BB18-475C-8FA5-271B6D95733C}" sibTransId="{7B3BF488-AC0F-4B95-8286-D08455655659}"/>
    <dgm:cxn modelId="{EFE1B9ED-652F-4F81-8AC3-A0043BFD6FAF}" srcId="{01A06383-5C6D-4D5A-B61F-970A804DAE7F}" destId="{E649A173-7A60-411C-93B7-575E6B5CEBEF}" srcOrd="1" destOrd="0" parTransId="{77AD65B9-DF09-42CF-8C0A-514AE0CEAB4F}" sibTransId="{A79A46C2-0BDD-4276-82AD-C80BE2B01922}"/>
    <dgm:cxn modelId="{3DFD1BEC-EB56-4796-B972-65146F0262D5}" srcId="{F0AAFD40-A25A-4476-AD09-C07938A4FE36}" destId="{0D103361-F008-4F34-B4D8-087D0AE20ECB}" srcOrd="4" destOrd="0" parTransId="{5F9483AB-6628-4418-89D1-89CFC0C572E2}" sibTransId="{EC483121-D8B7-4A47-B74F-2AABDC61B2A0}"/>
    <dgm:cxn modelId="{7E940D49-49EA-4C57-B65C-90646A2865E3}" type="presOf" srcId="{E649A173-7A60-411C-93B7-575E6B5CEBEF}" destId="{A232371C-25CC-440C-9E5D-CF60DB20C2B2}" srcOrd="0" destOrd="0" presId="urn:microsoft.com/office/officeart/2005/8/layout/vList2"/>
    <dgm:cxn modelId="{F493F3EB-FFCA-40AA-8F62-03ED990ABBDF}" srcId="{F0AAFD40-A25A-4476-AD09-C07938A4FE36}" destId="{FA95A698-7450-4550-988D-D0BDD22941E8}" srcOrd="1" destOrd="0" parTransId="{07866823-807F-4765-91DC-AD40BF9292D7}" sibTransId="{30B82260-ACB7-4EBE-82E8-625FA339A535}"/>
    <dgm:cxn modelId="{016A109C-3C4C-400A-A4A5-FF84287731E3}" type="presOf" srcId="{F0AAFD40-A25A-4476-AD09-C07938A4FE36}" destId="{5D1C2491-9E5F-49CC-BFE3-FFFDCCD3B2BD}" srcOrd="0" destOrd="0" presId="urn:microsoft.com/office/officeart/2005/8/layout/vList2"/>
    <dgm:cxn modelId="{64B2A104-E1EB-4233-8306-1ABE22691879}" type="presOf" srcId="{0D103361-F008-4F34-B4D8-087D0AE20ECB}" destId="{167E70D7-5764-4227-8A28-F814D9F37A2D}" srcOrd="0" destOrd="4" presId="urn:microsoft.com/office/officeart/2005/8/layout/vList2"/>
    <dgm:cxn modelId="{65702AD7-A55D-4B60-B412-937C083A441D}" srcId="{F0AAFD40-A25A-4476-AD09-C07938A4FE36}" destId="{62056EFC-E837-4B02-8E31-8F5AC4BC7A97}" srcOrd="2" destOrd="0" parTransId="{4D7B57AF-AF70-4F73-8BE9-A0925573F02D}" sibTransId="{4C728A8B-A079-490F-A162-169A798D5785}"/>
    <dgm:cxn modelId="{5190EB3E-4DA1-4E1D-92BF-65C7A0D199D4}" type="presOf" srcId="{FA95A698-7450-4550-988D-D0BDD22941E8}" destId="{167E70D7-5764-4227-8A28-F814D9F37A2D}" srcOrd="0" destOrd="1" presId="urn:microsoft.com/office/officeart/2005/8/layout/vList2"/>
    <dgm:cxn modelId="{13978291-18CE-4035-9DDA-6F3F8788A2D1}" type="presOf" srcId="{62056EFC-E837-4B02-8E31-8F5AC4BC7A97}" destId="{167E70D7-5764-4227-8A28-F814D9F37A2D}" srcOrd="0" destOrd="2" presId="urn:microsoft.com/office/officeart/2005/8/layout/vList2"/>
    <dgm:cxn modelId="{EA5522DC-E746-4E73-B1CB-9249E16A6596}" type="presOf" srcId="{46790A16-D804-474C-A381-E81AAD602EBC}" destId="{167E70D7-5764-4227-8A28-F814D9F37A2D}" srcOrd="0" destOrd="0" presId="urn:microsoft.com/office/officeart/2005/8/layout/vList2"/>
    <dgm:cxn modelId="{3546AF09-1F09-422F-B1FD-46ED57C6A6E3}" type="presParOf" srcId="{4431F833-E603-4B6A-A3BB-A1C1A935ED33}" destId="{8CBAC349-3506-4309-8D8F-931704FC029D}" srcOrd="0" destOrd="0" presId="urn:microsoft.com/office/officeart/2005/8/layout/vList2"/>
    <dgm:cxn modelId="{660CFCD2-5AA0-4497-8FF4-3B0EC32334CB}" type="presParOf" srcId="{4431F833-E603-4B6A-A3BB-A1C1A935ED33}" destId="{D117AF55-772F-4A18-8B72-A465F770BD8A}" srcOrd="1" destOrd="0" presId="urn:microsoft.com/office/officeart/2005/8/layout/vList2"/>
    <dgm:cxn modelId="{0D9054E0-88BE-4BC7-8753-7F8441DDBC2C}" type="presParOf" srcId="{4431F833-E603-4B6A-A3BB-A1C1A935ED33}" destId="{A232371C-25CC-440C-9E5D-CF60DB20C2B2}" srcOrd="2" destOrd="0" presId="urn:microsoft.com/office/officeart/2005/8/layout/vList2"/>
    <dgm:cxn modelId="{0AF51FB4-2ABE-45AC-B670-A62A4B1E770E}" type="presParOf" srcId="{4431F833-E603-4B6A-A3BB-A1C1A935ED33}" destId="{11B9823C-8E76-4F94-8E32-BCE43CCF746D}" srcOrd="3" destOrd="0" presId="urn:microsoft.com/office/officeart/2005/8/layout/vList2"/>
    <dgm:cxn modelId="{CCCFBC43-CE0E-4427-84FC-1518328A022F}" type="presParOf" srcId="{4431F833-E603-4B6A-A3BB-A1C1A935ED33}" destId="{5D1C2491-9E5F-49CC-BFE3-FFFDCCD3B2BD}" srcOrd="4" destOrd="0" presId="urn:microsoft.com/office/officeart/2005/8/layout/vList2"/>
    <dgm:cxn modelId="{FBAB894F-7E1F-45CF-8B65-C1576C511E01}" type="presParOf" srcId="{4431F833-E603-4B6A-A3BB-A1C1A935ED33}" destId="{167E70D7-5764-4227-8A28-F814D9F37A2D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D707C40-D172-4B11-930C-DC68239E62D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D49D968-A1B8-4BFB-90AC-3AB78F72CFD4}">
      <dgm:prSet custT="1"/>
      <dgm:spPr>
        <a:solidFill>
          <a:srgbClr val="2E3585"/>
        </a:solidFill>
      </dgm:spPr>
      <dgm:t>
        <a:bodyPr/>
        <a:lstStyle/>
        <a:p>
          <a:pPr rtl="0"/>
          <a:r>
            <a:rPr lang="tr-TR" sz="2000" b="1" baseline="0" dirty="0" smtClean="0"/>
            <a:t>Belediyeler atıktan türetilmiş yakıt tesisleri kurmayı/kurdurmayı tercih etmiyor</a:t>
          </a:r>
          <a:endParaRPr lang="tr-TR" sz="2000" dirty="0"/>
        </a:p>
      </dgm:t>
    </dgm:pt>
    <dgm:pt modelId="{B29F8728-92AE-4CA8-980D-E79E2CF57729}" type="parTrans" cxnId="{382696D5-AEF5-421D-B67A-99BAF0C01DE6}">
      <dgm:prSet/>
      <dgm:spPr/>
      <dgm:t>
        <a:bodyPr/>
        <a:lstStyle/>
        <a:p>
          <a:endParaRPr lang="tr-TR"/>
        </a:p>
      </dgm:t>
    </dgm:pt>
    <dgm:pt modelId="{76C33574-8D94-4D32-ABE0-82E5DC60B920}" type="sibTrans" cxnId="{382696D5-AEF5-421D-B67A-99BAF0C01DE6}">
      <dgm:prSet/>
      <dgm:spPr/>
      <dgm:t>
        <a:bodyPr/>
        <a:lstStyle/>
        <a:p>
          <a:endParaRPr lang="tr-TR"/>
        </a:p>
      </dgm:t>
    </dgm:pt>
    <dgm:pt modelId="{79C8E1D1-5877-4E9E-9A1F-DB72196B426D}">
      <dgm:prSet custT="1"/>
      <dgm:spPr/>
      <dgm:t>
        <a:bodyPr/>
        <a:lstStyle/>
        <a:p>
          <a:pPr rtl="0"/>
          <a:r>
            <a:rPr lang="tr-TR" sz="2000" baseline="0" dirty="0" smtClean="0"/>
            <a:t>YEKDEM (Yenilenebilir Enerji Kaynakları Destek Mekanizması), </a:t>
          </a:r>
          <a:r>
            <a:rPr lang="tr-TR" sz="2000" baseline="0" dirty="0" err="1" smtClean="0"/>
            <a:t>biyokütleden</a:t>
          </a:r>
          <a:r>
            <a:rPr lang="tr-TR" sz="2000" baseline="0" dirty="0" smtClean="0"/>
            <a:t> elektrik üretimi için 13,3 ABD Doları </a:t>
          </a:r>
          <a:r>
            <a:rPr lang="tr-TR" sz="2000" baseline="0" dirty="0" err="1" smtClean="0"/>
            <a:t>cent</a:t>
          </a:r>
          <a:r>
            <a:rPr lang="tr-TR" sz="2000" baseline="0" dirty="0" smtClean="0"/>
            <a:t>/</a:t>
          </a:r>
          <a:r>
            <a:rPr lang="tr-TR" sz="2000" baseline="0" dirty="0" err="1" smtClean="0"/>
            <a:t>kWh</a:t>
          </a:r>
          <a:r>
            <a:rPr lang="tr-TR" sz="2000" baseline="0" dirty="0" smtClean="0"/>
            <a:t> fiyat alım garantisi (konvansiyonel üretim satış bedelinin 2-3 katı)</a:t>
          </a:r>
          <a:endParaRPr lang="tr-TR" sz="2000" dirty="0"/>
        </a:p>
      </dgm:t>
    </dgm:pt>
    <dgm:pt modelId="{FC51D21B-421A-46FB-B62E-F3EB171AB6E2}" type="parTrans" cxnId="{B668F69A-982B-4DCC-917B-0FF5E1B07FFB}">
      <dgm:prSet/>
      <dgm:spPr/>
      <dgm:t>
        <a:bodyPr/>
        <a:lstStyle/>
        <a:p>
          <a:endParaRPr lang="tr-TR"/>
        </a:p>
      </dgm:t>
    </dgm:pt>
    <dgm:pt modelId="{33093DC0-31C5-4D0E-920E-3C84B8AD28FC}" type="sibTrans" cxnId="{B668F69A-982B-4DCC-917B-0FF5E1B07FFB}">
      <dgm:prSet/>
      <dgm:spPr/>
      <dgm:t>
        <a:bodyPr/>
        <a:lstStyle/>
        <a:p>
          <a:endParaRPr lang="tr-TR"/>
        </a:p>
      </dgm:t>
    </dgm:pt>
    <dgm:pt modelId="{84FC3126-F998-4ECE-B86B-B42C9BEC7342}">
      <dgm:prSet custT="1"/>
      <dgm:spPr/>
      <dgm:t>
        <a:bodyPr/>
        <a:lstStyle/>
        <a:p>
          <a:pPr rtl="0"/>
          <a:r>
            <a:rPr lang="tr-TR" sz="2000" baseline="0" dirty="0" smtClean="0"/>
            <a:t>Belediyeler elektrik üretim tesisini tercih ediyor</a:t>
          </a:r>
          <a:endParaRPr lang="tr-TR" sz="2000" dirty="0"/>
        </a:p>
      </dgm:t>
    </dgm:pt>
    <dgm:pt modelId="{DB08A14F-15D4-4999-B681-3056C7807E49}" type="parTrans" cxnId="{8385084A-CC76-4A60-94A4-20DC5D169078}">
      <dgm:prSet/>
      <dgm:spPr/>
      <dgm:t>
        <a:bodyPr/>
        <a:lstStyle/>
        <a:p>
          <a:endParaRPr lang="tr-TR"/>
        </a:p>
      </dgm:t>
    </dgm:pt>
    <dgm:pt modelId="{694BA683-7C1F-4AED-8C41-9EC1C329D672}" type="sibTrans" cxnId="{8385084A-CC76-4A60-94A4-20DC5D169078}">
      <dgm:prSet/>
      <dgm:spPr/>
      <dgm:t>
        <a:bodyPr/>
        <a:lstStyle/>
        <a:p>
          <a:endParaRPr lang="tr-TR"/>
        </a:p>
      </dgm:t>
    </dgm:pt>
    <dgm:pt modelId="{D8BB7549-E135-4913-9BF9-591C4111B59F}" type="pres">
      <dgm:prSet presAssocID="{FD707C40-D172-4B11-930C-DC68239E62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BA68753-CF3F-46CE-888F-CD19FDB7AAC0}" type="pres">
      <dgm:prSet presAssocID="{ED49D968-A1B8-4BFB-90AC-3AB78F72CFD4}" presName="parentText" presStyleLbl="node1" presStyleIdx="0" presStyleCnt="1" custLinFactY="-1664" custLinFactNeighborX="-254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6890350-6959-4B19-A782-BDC01D08B18A}" type="pres">
      <dgm:prSet presAssocID="{ED49D968-A1B8-4BFB-90AC-3AB78F72CFD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82696D5-AEF5-421D-B67A-99BAF0C01DE6}" srcId="{FD707C40-D172-4B11-930C-DC68239E62DE}" destId="{ED49D968-A1B8-4BFB-90AC-3AB78F72CFD4}" srcOrd="0" destOrd="0" parTransId="{B29F8728-92AE-4CA8-980D-E79E2CF57729}" sibTransId="{76C33574-8D94-4D32-ABE0-82E5DC60B920}"/>
    <dgm:cxn modelId="{B668F69A-982B-4DCC-917B-0FF5E1B07FFB}" srcId="{ED49D968-A1B8-4BFB-90AC-3AB78F72CFD4}" destId="{79C8E1D1-5877-4E9E-9A1F-DB72196B426D}" srcOrd="0" destOrd="0" parTransId="{FC51D21B-421A-46FB-B62E-F3EB171AB6E2}" sibTransId="{33093DC0-31C5-4D0E-920E-3C84B8AD28FC}"/>
    <dgm:cxn modelId="{E9A64EBF-8E41-4B6E-9934-909FA6A15F5E}" type="presOf" srcId="{ED49D968-A1B8-4BFB-90AC-3AB78F72CFD4}" destId="{ABA68753-CF3F-46CE-888F-CD19FDB7AAC0}" srcOrd="0" destOrd="0" presId="urn:microsoft.com/office/officeart/2005/8/layout/vList2"/>
    <dgm:cxn modelId="{9B638FD6-7684-4D53-A2BA-5EEC560BF7A2}" type="presOf" srcId="{84FC3126-F998-4ECE-B86B-B42C9BEC7342}" destId="{76890350-6959-4B19-A782-BDC01D08B18A}" srcOrd="0" destOrd="1" presId="urn:microsoft.com/office/officeart/2005/8/layout/vList2"/>
    <dgm:cxn modelId="{6523F182-88DD-4CE5-B56C-3BEB8BB31B96}" type="presOf" srcId="{79C8E1D1-5877-4E9E-9A1F-DB72196B426D}" destId="{76890350-6959-4B19-A782-BDC01D08B18A}" srcOrd="0" destOrd="0" presId="urn:microsoft.com/office/officeart/2005/8/layout/vList2"/>
    <dgm:cxn modelId="{8385084A-CC76-4A60-94A4-20DC5D169078}" srcId="{ED49D968-A1B8-4BFB-90AC-3AB78F72CFD4}" destId="{84FC3126-F998-4ECE-B86B-B42C9BEC7342}" srcOrd="1" destOrd="0" parTransId="{DB08A14F-15D4-4999-B681-3056C7807E49}" sibTransId="{694BA683-7C1F-4AED-8C41-9EC1C329D672}"/>
    <dgm:cxn modelId="{AC1F1167-B4C1-4C22-9DAF-816E85AED34B}" type="presOf" srcId="{FD707C40-D172-4B11-930C-DC68239E62DE}" destId="{D8BB7549-E135-4913-9BF9-591C4111B59F}" srcOrd="0" destOrd="0" presId="urn:microsoft.com/office/officeart/2005/8/layout/vList2"/>
    <dgm:cxn modelId="{83B4BBAD-C12A-43CD-8625-A325117375C3}" type="presParOf" srcId="{D8BB7549-E135-4913-9BF9-591C4111B59F}" destId="{ABA68753-CF3F-46CE-888F-CD19FDB7AAC0}" srcOrd="0" destOrd="0" presId="urn:microsoft.com/office/officeart/2005/8/layout/vList2"/>
    <dgm:cxn modelId="{4DFC6C41-2D56-4514-A6B3-892352B57130}" type="presParOf" srcId="{D8BB7549-E135-4913-9BF9-591C4111B59F}" destId="{76890350-6959-4B19-A782-BDC01D08B18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D707C40-D172-4B11-930C-DC68239E62D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D49D968-A1B8-4BFB-90AC-3AB78F72CFD4}">
      <dgm:prSet custT="1"/>
      <dgm:spPr>
        <a:solidFill>
          <a:srgbClr val="2E3585"/>
        </a:solidFill>
      </dgm:spPr>
      <dgm:t>
        <a:bodyPr/>
        <a:lstStyle/>
        <a:p>
          <a:pPr rtl="0"/>
          <a:r>
            <a:rPr lang="tr-TR" sz="2000" b="1" baseline="0" dirty="0" smtClean="0"/>
            <a:t>Öneri</a:t>
          </a:r>
          <a:endParaRPr lang="tr-TR" sz="2000" dirty="0"/>
        </a:p>
      </dgm:t>
    </dgm:pt>
    <dgm:pt modelId="{B29F8728-92AE-4CA8-980D-E79E2CF57729}" type="parTrans" cxnId="{382696D5-AEF5-421D-B67A-99BAF0C01DE6}">
      <dgm:prSet/>
      <dgm:spPr/>
      <dgm:t>
        <a:bodyPr/>
        <a:lstStyle/>
        <a:p>
          <a:endParaRPr lang="tr-TR"/>
        </a:p>
      </dgm:t>
    </dgm:pt>
    <dgm:pt modelId="{76C33574-8D94-4D32-ABE0-82E5DC60B920}" type="sibTrans" cxnId="{382696D5-AEF5-421D-B67A-99BAF0C01DE6}">
      <dgm:prSet/>
      <dgm:spPr/>
      <dgm:t>
        <a:bodyPr/>
        <a:lstStyle/>
        <a:p>
          <a:endParaRPr lang="tr-TR"/>
        </a:p>
      </dgm:t>
    </dgm:pt>
    <dgm:pt modelId="{79C8E1D1-5877-4E9E-9A1F-DB72196B426D}">
      <dgm:prSet custT="1"/>
      <dgm:spPr/>
      <dgm:t>
        <a:bodyPr/>
        <a:lstStyle/>
        <a:p>
          <a:pPr rtl="0"/>
          <a:r>
            <a:rPr lang="tr-TR" sz="2000" dirty="0" smtClean="0"/>
            <a:t>Çimento sektörünün atık kullanarak enerji elde etmesi durumunda,  çimento sektörü için YEKDEM benzeri bir teşvik sistemi oluşturulması</a:t>
          </a:r>
          <a:endParaRPr lang="tr-TR" sz="2000" dirty="0"/>
        </a:p>
      </dgm:t>
    </dgm:pt>
    <dgm:pt modelId="{FC51D21B-421A-46FB-B62E-F3EB171AB6E2}" type="parTrans" cxnId="{B668F69A-982B-4DCC-917B-0FF5E1B07FFB}">
      <dgm:prSet/>
      <dgm:spPr/>
      <dgm:t>
        <a:bodyPr/>
        <a:lstStyle/>
        <a:p>
          <a:endParaRPr lang="tr-TR"/>
        </a:p>
      </dgm:t>
    </dgm:pt>
    <dgm:pt modelId="{33093DC0-31C5-4D0E-920E-3C84B8AD28FC}" type="sibTrans" cxnId="{B668F69A-982B-4DCC-917B-0FF5E1B07FFB}">
      <dgm:prSet/>
      <dgm:spPr/>
      <dgm:t>
        <a:bodyPr/>
        <a:lstStyle/>
        <a:p>
          <a:endParaRPr lang="tr-TR"/>
        </a:p>
      </dgm:t>
    </dgm:pt>
    <dgm:pt modelId="{D8BB7549-E135-4913-9BF9-591C4111B59F}" type="pres">
      <dgm:prSet presAssocID="{FD707C40-D172-4B11-930C-DC68239E62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BA68753-CF3F-46CE-888F-CD19FDB7AAC0}" type="pres">
      <dgm:prSet presAssocID="{ED49D968-A1B8-4BFB-90AC-3AB78F72CFD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6890350-6959-4B19-A782-BDC01D08B18A}" type="pres">
      <dgm:prSet presAssocID="{ED49D968-A1B8-4BFB-90AC-3AB78F72CFD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82696D5-AEF5-421D-B67A-99BAF0C01DE6}" srcId="{FD707C40-D172-4B11-930C-DC68239E62DE}" destId="{ED49D968-A1B8-4BFB-90AC-3AB78F72CFD4}" srcOrd="0" destOrd="0" parTransId="{B29F8728-92AE-4CA8-980D-E79E2CF57729}" sibTransId="{76C33574-8D94-4D32-ABE0-82E5DC60B920}"/>
    <dgm:cxn modelId="{7199D199-4324-4EAF-B153-2880B9DA48B9}" type="presOf" srcId="{FD707C40-D172-4B11-930C-DC68239E62DE}" destId="{D8BB7549-E135-4913-9BF9-591C4111B59F}" srcOrd="0" destOrd="0" presId="urn:microsoft.com/office/officeart/2005/8/layout/vList2"/>
    <dgm:cxn modelId="{B668F69A-982B-4DCC-917B-0FF5E1B07FFB}" srcId="{ED49D968-A1B8-4BFB-90AC-3AB78F72CFD4}" destId="{79C8E1D1-5877-4E9E-9A1F-DB72196B426D}" srcOrd="0" destOrd="0" parTransId="{FC51D21B-421A-46FB-B62E-F3EB171AB6E2}" sibTransId="{33093DC0-31C5-4D0E-920E-3C84B8AD28FC}"/>
    <dgm:cxn modelId="{516881B8-13C3-4F8B-9D07-500510DE17BE}" type="presOf" srcId="{ED49D968-A1B8-4BFB-90AC-3AB78F72CFD4}" destId="{ABA68753-CF3F-46CE-888F-CD19FDB7AAC0}" srcOrd="0" destOrd="0" presId="urn:microsoft.com/office/officeart/2005/8/layout/vList2"/>
    <dgm:cxn modelId="{73A5553A-DC9E-4EC7-9479-74E0CBBCDE1F}" type="presOf" srcId="{79C8E1D1-5877-4E9E-9A1F-DB72196B426D}" destId="{76890350-6959-4B19-A782-BDC01D08B18A}" srcOrd="0" destOrd="0" presId="urn:microsoft.com/office/officeart/2005/8/layout/vList2"/>
    <dgm:cxn modelId="{F675C0C9-40BD-4272-A769-CD5653BFB733}" type="presParOf" srcId="{D8BB7549-E135-4913-9BF9-591C4111B59F}" destId="{ABA68753-CF3F-46CE-888F-CD19FDB7AAC0}" srcOrd="0" destOrd="0" presId="urn:microsoft.com/office/officeart/2005/8/layout/vList2"/>
    <dgm:cxn modelId="{3E47CD6E-9DA1-435C-9F9F-63B817436E17}" type="presParOf" srcId="{D8BB7549-E135-4913-9BF9-591C4111B59F}" destId="{76890350-6959-4B19-A782-BDC01D08B18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8D81DBA-A736-4519-9F50-CFF9B84ACCC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45C8BD2-B624-49EC-AB5A-47B80CCFFECB}">
      <dgm:prSet custT="1"/>
      <dgm:spPr>
        <a:solidFill>
          <a:srgbClr val="2E3585"/>
        </a:solidFill>
      </dgm:spPr>
      <dgm:t>
        <a:bodyPr/>
        <a:lstStyle/>
        <a:p>
          <a:pPr rtl="0"/>
          <a:r>
            <a:rPr lang="tr-TR" sz="2000" b="1" baseline="0" dirty="0" smtClean="0"/>
            <a:t>Belediyeler atık ön işleme tesisi kurmak/kurdurmak istese dahi kamu ihale mevzuatı uyarınca uzun süreli sözleşmeler yapılamıyor.</a:t>
          </a:r>
          <a:endParaRPr lang="tr-TR" sz="2000" dirty="0"/>
        </a:p>
      </dgm:t>
    </dgm:pt>
    <dgm:pt modelId="{1140FE91-D235-4029-84A4-7EFBDA3B3B02}" type="parTrans" cxnId="{9EB2A94B-35ED-4FE0-A59A-F465ABF68FDC}">
      <dgm:prSet/>
      <dgm:spPr/>
      <dgm:t>
        <a:bodyPr/>
        <a:lstStyle/>
        <a:p>
          <a:endParaRPr lang="tr-TR"/>
        </a:p>
      </dgm:t>
    </dgm:pt>
    <dgm:pt modelId="{1A8EA6D6-6407-4437-A0C7-C85851042EB3}" type="sibTrans" cxnId="{9EB2A94B-35ED-4FE0-A59A-F465ABF68FDC}">
      <dgm:prSet/>
      <dgm:spPr/>
      <dgm:t>
        <a:bodyPr/>
        <a:lstStyle/>
        <a:p>
          <a:endParaRPr lang="tr-TR"/>
        </a:p>
      </dgm:t>
    </dgm:pt>
    <dgm:pt modelId="{C56021D7-7425-48E4-AD02-2F565D8FD90B}">
      <dgm:prSet custT="1"/>
      <dgm:spPr/>
      <dgm:t>
        <a:bodyPr/>
        <a:lstStyle/>
        <a:p>
          <a:pPr rtl="0"/>
          <a:r>
            <a:rPr lang="tr-TR" sz="2000" baseline="0" dirty="0" smtClean="0"/>
            <a:t>En fazla 3 yıllık yüklenme kısıtlaması (gelecek yıllara yaygın yüklenmeler)</a:t>
          </a:r>
          <a:endParaRPr lang="tr-TR" sz="2000" dirty="0"/>
        </a:p>
      </dgm:t>
    </dgm:pt>
    <dgm:pt modelId="{D50B2C6A-E394-46B6-BD71-274885D89EAB}" type="parTrans" cxnId="{CA09878E-4AB1-4B38-B74C-1DD0DD9DF36C}">
      <dgm:prSet/>
      <dgm:spPr/>
      <dgm:t>
        <a:bodyPr/>
        <a:lstStyle/>
        <a:p>
          <a:endParaRPr lang="tr-TR"/>
        </a:p>
      </dgm:t>
    </dgm:pt>
    <dgm:pt modelId="{5F182281-8D16-454A-9BCF-FB04CE321071}" type="sibTrans" cxnId="{CA09878E-4AB1-4B38-B74C-1DD0DD9DF36C}">
      <dgm:prSet/>
      <dgm:spPr/>
      <dgm:t>
        <a:bodyPr/>
        <a:lstStyle/>
        <a:p>
          <a:endParaRPr lang="tr-TR"/>
        </a:p>
      </dgm:t>
    </dgm:pt>
    <dgm:pt modelId="{EF1CC3FF-9DB9-4887-A49A-F886E4D79338}">
      <dgm:prSet custT="1"/>
      <dgm:spPr/>
      <dgm:t>
        <a:bodyPr/>
        <a:lstStyle/>
        <a:p>
          <a:pPr rtl="0"/>
          <a:r>
            <a:rPr lang="tr-TR" sz="2000" baseline="0" dirty="0" smtClean="0"/>
            <a:t>Sözleşmeler sürekli olamıyor, yatırım gerçekleşmiyor</a:t>
          </a:r>
          <a:endParaRPr lang="tr-TR" sz="2000" dirty="0"/>
        </a:p>
      </dgm:t>
    </dgm:pt>
    <dgm:pt modelId="{B8292B34-B837-43A0-B301-4A7A8DCBD4BE}" type="parTrans" cxnId="{1E5F67E5-B6AF-4BBF-B9B1-3B8253A230B5}">
      <dgm:prSet/>
      <dgm:spPr/>
      <dgm:t>
        <a:bodyPr/>
        <a:lstStyle/>
        <a:p>
          <a:endParaRPr lang="tr-TR"/>
        </a:p>
      </dgm:t>
    </dgm:pt>
    <dgm:pt modelId="{518E47D6-4D8E-485E-928E-19CE99C2B0A4}" type="sibTrans" cxnId="{1E5F67E5-B6AF-4BBF-B9B1-3B8253A230B5}">
      <dgm:prSet/>
      <dgm:spPr/>
      <dgm:t>
        <a:bodyPr/>
        <a:lstStyle/>
        <a:p>
          <a:endParaRPr lang="tr-TR"/>
        </a:p>
      </dgm:t>
    </dgm:pt>
    <dgm:pt modelId="{E75488D1-7097-48D6-8A7B-63FC51C0B4AA}">
      <dgm:prSet custT="1"/>
      <dgm:spPr/>
      <dgm:t>
        <a:bodyPr/>
        <a:lstStyle/>
        <a:p>
          <a:pPr rtl="0"/>
          <a:r>
            <a:rPr lang="tr-TR" sz="2000" baseline="0" dirty="0" smtClean="0"/>
            <a:t>Çimento fabrikaları Belediyeler ile uzun süreli tedarik anlaşması yapamıyor, belediyeler ile işbirliği içinde çalışamıyor</a:t>
          </a:r>
          <a:endParaRPr lang="tr-TR" sz="2000" dirty="0"/>
        </a:p>
      </dgm:t>
    </dgm:pt>
    <dgm:pt modelId="{DFBE1FB5-69E7-4F3D-A74A-7311D8A344D3}" type="parTrans" cxnId="{CCFA5043-5713-4AE6-A766-F1357A2033A9}">
      <dgm:prSet/>
      <dgm:spPr/>
      <dgm:t>
        <a:bodyPr/>
        <a:lstStyle/>
        <a:p>
          <a:endParaRPr lang="tr-TR"/>
        </a:p>
      </dgm:t>
    </dgm:pt>
    <dgm:pt modelId="{8BB1941C-EE01-4273-BE93-911063C72813}" type="sibTrans" cxnId="{CCFA5043-5713-4AE6-A766-F1357A2033A9}">
      <dgm:prSet/>
      <dgm:spPr/>
      <dgm:t>
        <a:bodyPr/>
        <a:lstStyle/>
        <a:p>
          <a:endParaRPr lang="tr-TR"/>
        </a:p>
      </dgm:t>
    </dgm:pt>
    <dgm:pt modelId="{0814D027-7A56-4137-951B-774199422563}">
      <dgm:prSet custT="1"/>
      <dgm:spPr/>
      <dgm:t>
        <a:bodyPr/>
        <a:lstStyle/>
        <a:p>
          <a:pPr rtl="0"/>
          <a:r>
            <a:rPr lang="tr-TR" sz="2000" dirty="0" smtClean="0"/>
            <a:t>İmtiyaz modeli (Danıştay’ın görüşü ve İçişleri Bakanlığı kararı)  için yeterli altyapıya sahip değiller ve tercih etmiyorlar</a:t>
          </a:r>
          <a:endParaRPr lang="tr-TR" sz="2000" dirty="0"/>
        </a:p>
      </dgm:t>
    </dgm:pt>
    <dgm:pt modelId="{3FCAFA28-B319-48C8-B50B-064648035FC6}" type="parTrans" cxnId="{62B86E71-7A07-4240-B47E-B7DECD768A61}">
      <dgm:prSet/>
      <dgm:spPr/>
      <dgm:t>
        <a:bodyPr/>
        <a:lstStyle/>
        <a:p>
          <a:endParaRPr lang="tr-TR"/>
        </a:p>
      </dgm:t>
    </dgm:pt>
    <dgm:pt modelId="{D10C2C43-6858-4715-8432-40636D9C07F5}" type="sibTrans" cxnId="{62B86E71-7A07-4240-B47E-B7DECD768A61}">
      <dgm:prSet/>
      <dgm:spPr/>
      <dgm:t>
        <a:bodyPr/>
        <a:lstStyle/>
        <a:p>
          <a:endParaRPr lang="tr-TR"/>
        </a:p>
      </dgm:t>
    </dgm:pt>
    <dgm:pt modelId="{B0878905-88A3-4931-90CA-043BD3B8011A}">
      <dgm:prSet custT="1"/>
      <dgm:spPr/>
      <dgm:t>
        <a:bodyPr/>
        <a:lstStyle/>
        <a:p>
          <a:pPr rtl="0"/>
          <a:endParaRPr lang="tr-TR" sz="2000" dirty="0"/>
        </a:p>
      </dgm:t>
    </dgm:pt>
    <dgm:pt modelId="{F8ED096F-DDF3-4885-B708-8B4B0F364BC5}" type="parTrans" cxnId="{CBF3DD90-8B58-4DA3-B1DD-624CCD2C4D2A}">
      <dgm:prSet/>
      <dgm:spPr/>
      <dgm:t>
        <a:bodyPr/>
        <a:lstStyle/>
        <a:p>
          <a:endParaRPr lang="tr-TR"/>
        </a:p>
      </dgm:t>
    </dgm:pt>
    <dgm:pt modelId="{E39293FD-9338-4BD5-86D7-5FA39F1169EF}" type="sibTrans" cxnId="{CBF3DD90-8B58-4DA3-B1DD-624CCD2C4D2A}">
      <dgm:prSet/>
      <dgm:spPr/>
      <dgm:t>
        <a:bodyPr/>
        <a:lstStyle/>
        <a:p>
          <a:endParaRPr lang="tr-TR"/>
        </a:p>
      </dgm:t>
    </dgm:pt>
    <dgm:pt modelId="{A547D714-B591-4240-85DE-1009EF0B8103}" type="pres">
      <dgm:prSet presAssocID="{E8D81DBA-A736-4519-9F50-CFF9B84ACC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ED16B5C4-99CA-47AD-9817-56396F2D21B5}" type="pres">
      <dgm:prSet presAssocID="{345C8BD2-B624-49EC-AB5A-47B80CCFFEC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603A89F-FD0B-4B1E-AD5F-37225CA2A505}" type="pres">
      <dgm:prSet presAssocID="{345C8BD2-B624-49EC-AB5A-47B80CCFFEC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62B86E71-7A07-4240-B47E-B7DECD768A61}" srcId="{345C8BD2-B624-49EC-AB5A-47B80CCFFECB}" destId="{0814D027-7A56-4137-951B-774199422563}" srcOrd="1" destOrd="0" parTransId="{3FCAFA28-B319-48C8-B50B-064648035FC6}" sibTransId="{D10C2C43-6858-4715-8432-40636D9C07F5}"/>
    <dgm:cxn modelId="{CBF3DD90-8B58-4DA3-B1DD-624CCD2C4D2A}" srcId="{345C8BD2-B624-49EC-AB5A-47B80CCFFECB}" destId="{B0878905-88A3-4931-90CA-043BD3B8011A}" srcOrd="4" destOrd="0" parTransId="{F8ED096F-DDF3-4885-B708-8B4B0F364BC5}" sibTransId="{E39293FD-9338-4BD5-86D7-5FA39F1169EF}"/>
    <dgm:cxn modelId="{80863898-84C0-4F70-90AE-E30AB75F3C4F}" type="presOf" srcId="{345C8BD2-B624-49EC-AB5A-47B80CCFFECB}" destId="{ED16B5C4-99CA-47AD-9817-56396F2D21B5}" srcOrd="0" destOrd="0" presId="urn:microsoft.com/office/officeart/2005/8/layout/vList2"/>
    <dgm:cxn modelId="{9B9D7AD3-401E-49E8-AE0E-E8B8F21EB6D1}" type="presOf" srcId="{EF1CC3FF-9DB9-4887-A49A-F886E4D79338}" destId="{D603A89F-FD0B-4B1E-AD5F-37225CA2A505}" srcOrd="0" destOrd="2" presId="urn:microsoft.com/office/officeart/2005/8/layout/vList2"/>
    <dgm:cxn modelId="{04CD87D4-EFA4-45C2-A117-A3AE1DC97C56}" type="presOf" srcId="{B0878905-88A3-4931-90CA-043BD3B8011A}" destId="{D603A89F-FD0B-4B1E-AD5F-37225CA2A505}" srcOrd="0" destOrd="4" presId="urn:microsoft.com/office/officeart/2005/8/layout/vList2"/>
    <dgm:cxn modelId="{924589CD-BF99-4D3F-8466-F8F3A1F84B02}" type="presOf" srcId="{E75488D1-7097-48D6-8A7B-63FC51C0B4AA}" destId="{D603A89F-FD0B-4B1E-AD5F-37225CA2A505}" srcOrd="0" destOrd="3" presId="urn:microsoft.com/office/officeart/2005/8/layout/vList2"/>
    <dgm:cxn modelId="{B2F52DD8-24BB-4D99-944F-F798ECD7062C}" type="presOf" srcId="{E8D81DBA-A736-4519-9F50-CFF9B84ACCC8}" destId="{A547D714-B591-4240-85DE-1009EF0B8103}" srcOrd="0" destOrd="0" presId="urn:microsoft.com/office/officeart/2005/8/layout/vList2"/>
    <dgm:cxn modelId="{9EF95637-5A3C-4D1E-99C9-ADAE2AE6323A}" type="presOf" srcId="{0814D027-7A56-4137-951B-774199422563}" destId="{D603A89F-FD0B-4B1E-AD5F-37225CA2A505}" srcOrd="0" destOrd="1" presId="urn:microsoft.com/office/officeart/2005/8/layout/vList2"/>
    <dgm:cxn modelId="{CA09878E-4AB1-4B38-B74C-1DD0DD9DF36C}" srcId="{345C8BD2-B624-49EC-AB5A-47B80CCFFECB}" destId="{C56021D7-7425-48E4-AD02-2F565D8FD90B}" srcOrd="0" destOrd="0" parTransId="{D50B2C6A-E394-46B6-BD71-274885D89EAB}" sibTransId="{5F182281-8D16-454A-9BCF-FB04CE321071}"/>
    <dgm:cxn modelId="{1E5F67E5-B6AF-4BBF-B9B1-3B8253A230B5}" srcId="{345C8BD2-B624-49EC-AB5A-47B80CCFFECB}" destId="{EF1CC3FF-9DB9-4887-A49A-F886E4D79338}" srcOrd="2" destOrd="0" parTransId="{B8292B34-B837-43A0-B301-4A7A8DCBD4BE}" sibTransId="{518E47D6-4D8E-485E-928E-19CE99C2B0A4}"/>
    <dgm:cxn modelId="{CCFA5043-5713-4AE6-A766-F1357A2033A9}" srcId="{345C8BD2-B624-49EC-AB5A-47B80CCFFECB}" destId="{E75488D1-7097-48D6-8A7B-63FC51C0B4AA}" srcOrd="3" destOrd="0" parTransId="{DFBE1FB5-69E7-4F3D-A74A-7311D8A344D3}" sibTransId="{8BB1941C-EE01-4273-BE93-911063C72813}"/>
    <dgm:cxn modelId="{F3EE9F49-403A-4C78-9D1F-3EA51EB0A814}" type="presOf" srcId="{C56021D7-7425-48E4-AD02-2F565D8FD90B}" destId="{D603A89F-FD0B-4B1E-AD5F-37225CA2A505}" srcOrd="0" destOrd="0" presId="urn:microsoft.com/office/officeart/2005/8/layout/vList2"/>
    <dgm:cxn modelId="{9EB2A94B-35ED-4FE0-A59A-F465ABF68FDC}" srcId="{E8D81DBA-A736-4519-9F50-CFF9B84ACCC8}" destId="{345C8BD2-B624-49EC-AB5A-47B80CCFFECB}" srcOrd="0" destOrd="0" parTransId="{1140FE91-D235-4029-84A4-7EFBDA3B3B02}" sibTransId="{1A8EA6D6-6407-4437-A0C7-C85851042EB3}"/>
    <dgm:cxn modelId="{BC83D3AE-8ED2-4BE4-A922-E7D6BB8A5014}" type="presParOf" srcId="{A547D714-B591-4240-85DE-1009EF0B8103}" destId="{ED16B5C4-99CA-47AD-9817-56396F2D21B5}" srcOrd="0" destOrd="0" presId="urn:microsoft.com/office/officeart/2005/8/layout/vList2"/>
    <dgm:cxn modelId="{4D00CF21-5595-49C8-BE28-2C14F849907A}" type="presParOf" srcId="{A547D714-B591-4240-85DE-1009EF0B8103}" destId="{D603A89F-FD0B-4B1E-AD5F-37225CA2A50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D707C40-D172-4B11-930C-DC68239E62D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D49D968-A1B8-4BFB-90AC-3AB78F72CFD4}">
      <dgm:prSet custT="1"/>
      <dgm:spPr>
        <a:solidFill>
          <a:srgbClr val="2E3585"/>
        </a:solidFill>
      </dgm:spPr>
      <dgm:t>
        <a:bodyPr/>
        <a:lstStyle/>
        <a:p>
          <a:pPr rtl="0"/>
          <a:r>
            <a:rPr lang="tr-TR" sz="2000" b="1" baseline="0" dirty="0" smtClean="0"/>
            <a:t>Öneri</a:t>
          </a:r>
          <a:endParaRPr lang="tr-TR" sz="2000" dirty="0"/>
        </a:p>
      </dgm:t>
    </dgm:pt>
    <dgm:pt modelId="{B29F8728-92AE-4CA8-980D-E79E2CF57729}" type="parTrans" cxnId="{382696D5-AEF5-421D-B67A-99BAF0C01DE6}">
      <dgm:prSet/>
      <dgm:spPr/>
      <dgm:t>
        <a:bodyPr/>
        <a:lstStyle/>
        <a:p>
          <a:endParaRPr lang="tr-TR"/>
        </a:p>
      </dgm:t>
    </dgm:pt>
    <dgm:pt modelId="{76C33574-8D94-4D32-ABE0-82E5DC60B920}" type="sibTrans" cxnId="{382696D5-AEF5-421D-B67A-99BAF0C01DE6}">
      <dgm:prSet/>
      <dgm:spPr/>
      <dgm:t>
        <a:bodyPr/>
        <a:lstStyle/>
        <a:p>
          <a:endParaRPr lang="tr-TR"/>
        </a:p>
      </dgm:t>
    </dgm:pt>
    <dgm:pt modelId="{79C8E1D1-5877-4E9E-9A1F-DB72196B426D}">
      <dgm:prSet custT="1"/>
      <dgm:spPr/>
      <dgm:t>
        <a:bodyPr/>
        <a:lstStyle/>
        <a:p>
          <a:pPr rtl="0"/>
          <a:r>
            <a:rPr lang="tr-TR" sz="2000" b="0" dirty="0" smtClean="0"/>
            <a:t>Belediyelerin Mekanik-biyolojik ön işleme tesisleri ile uzun süreli sözleşme yapmasına olanak tanıyan mevzuat değişikliği yapılması </a:t>
          </a:r>
          <a:endParaRPr lang="tr-TR" sz="2000" b="0" dirty="0"/>
        </a:p>
      </dgm:t>
    </dgm:pt>
    <dgm:pt modelId="{FC51D21B-421A-46FB-B62E-F3EB171AB6E2}" type="parTrans" cxnId="{B668F69A-982B-4DCC-917B-0FF5E1B07FFB}">
      <dgm:prSet/>
      <dgm:spPr/>
      <dgm:t>
        <a:bodyPr/>
        <a:lstStyle/>
        <a:p>
          <a:endParaRPr lang="tr-TR"/>
        </a:p>
      </dgm:t>
    </dgm:pt>
    <dgm:pt modelId="{33093DC0-31C5-4D0E-920E-3C84B8AD28FC}" type="sibTrans" cxnId="{B668F69A-982B-4DCC-917B-0FF5E1B07FFB}">
      <dgm:prSet/>
      <dgm:spPr/>
      <dgm:t>
        <a:bodyPr/>
        <a:lstStyle/>
        <a:p>
          <a:endParaRPr lang="tr-TR"/>
        </a:p>
      </dgm:t>
    </dgm:pt>
    <dgm:pt modelId="{D8BB7549-E135-4913-9BF9-591C4111B59F}" type="pres">
      <dgm:prSet presAssocID="{FD707C40-D172-4B11-930C-DC68239E62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BA68753-CF3F-46CE-888F-CD19FDB7AAC0}" type="pres">
      <dgm:prSet presAssocID="{ED49D968-A1B8-4BFB-90AC-3AB78F72CFD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6890350-6959-4B19-A782-BDC01D08B18A}" type="pres">
      <dgm:prSet presAssocID="{ED49D968-A1B8-4BFB-90AC-3AB78F72CFD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382696D5-AEF5-421D-B67A-99BAF0C01DE6}" srcId="{FD707C40-D172-4B11-930C-DC68239E62DE}" destId="{ED49D968-A1B8-4BFB-90AC-3AB78F72CFD4}" srcOrd="0" destOrd="0" parTransId="{B29F8728-92AE-4CA8-980D-E79E2CF57729}" sibTransId="{76C33574-8D94-4D32-ABE0-82E5DC60B920}"/>
    <dgm:cxn modelId="{32DA8583-7C41-49CE-9210-F93FCF5F9EE0}" type="presOf" srcId="{79C8E1D1-5877-4E9E-9A1F-DB72196B426D}" destId="{76890350-6959-4B19-A782-BDC01D08B18A}" srcOrd="0" destOrd="0" presId="urn:microsoft.com/office/officeart/2005/8/layout/vList2"/>
    <dgm:cxn modelId="{B668F69A-982B-4DCC-917B-0FF5E1B07FFB}" srcId="{ED49D968-A1B8-4BFB-90AC-3AB78F72CFD4}" destId="{79C8E1D1-5877-4E9E-9A1F-DB72196B426D}" srcOrd="0" destOrd="0" parTransId="{FC51D21B-421A-46FB-B62E-F3EB171AB6E2}" sibTransId="{33093DC0-31C5-4D0E-920E-3C84B8AD28FC}"/>
    <dgm:cxn modelId="{88984E37-22CB-4A96-AF72-FC6862AA3969}" type="presOf" srcId="{ED49D968-A1B8-4BFB-90AC-3AB78F72CFD4}" destId="{ABA68753-CF3F-46CE-888F-CD19FDB7AAC0}" srcOrd="0" destOrd="0" presId="urn:microsoft.com/office/officeart/2005/8/layout/vList2"/>
    <dgm:cxn modelId="{BBDC3840-EDEB-4E24-B630-38D921737F4E}" type="presOf" srcId="{FD707C40-D172-4B11-930C-DC68239E62DE}" destId="{D8BB7549-E135-4913-9BF9-591C4111B59F}" srcOrd="0" destOrd="0" presId="urn:microsoft.com/office/officeart/2005/8/layout/vList2"/>
    <dgm:cxn modelId="{59888AFF-D623-4520-B104-13CF4B7554C0}" type="presParOf" srcId="{D8BB7549-E135-4913-9BF9-591C4111B59F}" destId="{ABA68753-CF3F-46CE-888F-CD19FDB7AAC0}" srcOrd="0" destOrd="0" presId="urn:microsoft.com/office/officeart/2005/8/layout/vList2"/>
    <dgm:cxn modelId="{3764F4EF-9FBD-45F0-9C16-E00AC110DA10}" type="presParOf" srcId="{D8BB7549-E135-4913-9BF9-591C4111B59F}" destId="{76890350-6959-4B19-A782-BDC01D08B18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F5D20F-D474-40D1-9B03-655DB7E42D84}">
      <dsp:nvSpPr>
        <dsp:cNvPr id="0" name=""/>
        <dsp:cNvSpPr/>
      </dsp:nvSpPr>
      <dsp:spPr>
        <a:xfrm rot="5400000">
          <a:off x="-125544" y="129354"/>
          <a:ext cx="836964" cy="5858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1972</a:t>
          </a:r>
          <a:endParaRPr lang="en-US" sz="1600" kern="1200" dirty="0"/>
        </a:p>
      </dsp:txBody>
      <dsp:txXfrm rot="-5400000">
        <a:off x="1" y="296748"/>
        <a:ext cx="585875" cy="251089"/>
      </dsp:txXfrm>
    </dsp:sp>
    <dsp:sp modelId="{20783E88-F26D-47CE-ABB5-B9FFDF5D51F6}">
      <dsp:nvSpPr>
        <dsp:cNvPr id="0" name=""/>
        <dsp:cNvSpPr/>
      </dsp:nvSpPr>
      <dsp:spPr>
        <a:xfrm rot="5400000">
          <a:off x="3693456" y="-3103771"/>
          <a:ext cx="544027" cy="67591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2E358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>
              <a:solidFill>
                <a:srgbClr val="000000"/>
              </a:solidFill>
              <a:effectLst/>
            </a:rPr>
            <a:t>CEMBUREAU 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(European Cement Association)</a:t>
          </a:r>
          <a:r>
            <a:rPr lang="tr-TR" sz="1600" kern="1200" dirty="0" smtClean="0">
              <a:solidFill>
                <a:srgbClr val="000000"/>
              </a:solidFill>
              <a:effectLst/>
            </a:rPr>
            <a:t>                                          tam üye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 </a:t>
          </a:r>
          <a:endParaRPr lang="en-US" sz="1600" kern="1200" dirty="0"/>
        </a:p>
      </dsp:txBody>
      <dsp:txXfrm rot="-5400000">
        <a:off x="585876" y="30366"/>
        <a:ext cx="6732631" cy="490913"/>
      </dsp:txXfrm>
    </dsp:sp>
    <dsp:sp modelId="{D03D4777-AD2E-4D53-A625-2EDDAA1B641F}">
      <dsp:nvSpPr>
        <dsp:cNvPr id="0" name=""/>
        <dsp:cNvSpPr/>
      </dsp:nvSpPr>
      <dsp:spPr>
        <a:xfrm rot="5400000">
          <a:off x="-125544" y="882749"/>
          <a:ext cx="836964" cy="5858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2009</a:t>
          </a:r>
          <a:endParaRPr lang="en-US" sz="1600" kern="1200" dirty="0"/>
        </a:p>
      </dsp:txBody>
      <dsp:txXfrm rot="-5400000">
        <a:off x="1" y="1050143"/>
        <a:ext cx="585875" cy="251089"/>
      </dsp:txXfrm>
    </dsp:sp>
    <dsp:sp modelId="{41EB17FF-556A-4E23-9BD7-36897F23AB18}">
      <dsp:nvSpPr>
        <dsp:cNvPr id="0" name=""/>
        <dsp:cNvSpPr/>
      </dsp:nvSpPr>
      <dsp:spPr>
        <a:xfrm rot="5400000">
          <a:off x="3693456" y="-2350375"/>
          <a:ext cx="544027" cy="67591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2E358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>
              <a:solidFill>
                <a:srgbClr val="000000"/>
              </a:solidFill>
              <a:effectLst/>
            </a:rPr>
            <a:t>EUPAVE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 (European Concrete Paving Association) </a:t>
          </a:r>
          <a:r>
            <a:rPr lang="tr-TR" sz="1600" kern="1200" dirty="0" smtClean="0">
              <a:solidFill>
                <a:srgbClr val="000000"/>
              </a:solidFill>
              <a:effectLst/>
            </a:rPr>
            <a:t>                                yedek üye</a:t>
          </a:r>
          <a:endParaRPr lang="en-US" sz="1600" kern="1200" dirty="0"/>
        </a:p>
      </dsp:txBody>
      <dsp:txXfrm rot="-5400000">
        <a:off x="585876" y="783762"/>
        <a:ext cx="6732631" cy="490913"/>
      </dsp:txXfrm>
    </dsp:sp>
    <dsp:sp modelId="{5D8ADCE1-435F-4DBD-9FAC-3B162476CFFE}">
      <dsp:nvSpPr>
        <dsp:cNvPr id="0" name=""/>
        <dsp:cNvSpPr/>
      </dsp:nvSpPr>
      <dsp:spPr>
        <a:xfrm rot="5400000">
          <a:off x="-125544" y="1636145"/>
          <a:ext cx="836964" cy="5858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2009</a:t>
          </a:r>
          <a:endParaRPr lang="en-US" sz="1600" kern="1200" dirty="0"/>
        </a:p>
      </dsp:txBody>
      <dsp:txXfrm rot="-5400000">
        <a:off x="1" y="1803539"/>
        <a:ext cx="585875" cy="251089"/>
      </dsp:txXfrm>
    </dsp:sp>
    <dsp:sp modelId="{CD82767E-A435-473F-9F9E-23CB0F10F203}">
      <dsp:nvSpPr>
        <dsp:cNvPr id="0" name=""/>
        <dsp:cNvSpPr/>
      </dsp:nvSpPr>
      <dsp:spPr>
        <a:xfrm rot="5400000">
          <a:off x="3693456" y="-1596980"/>
          <a:ext cx="544027" cy="67591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2E358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>
              <a:solidFill>
                <a:srgbClr val="000000"/>
              </a:solidFill>
              <a:effectLst/>
            </a:rPr>
            <a:t>AUCBM 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(Arab Union for Cement and Building Materials)</a:t>
          </a:r>
          <a:r>
            <a:rPr lang="tr-TR" sz="1600" kern="1200" dirty="0" smtClean="0">
              <a:solidFill>
                <a:srgbClr val="000000"/>
              </a:solidFill>
              <a:effectLst/>
            </a:rPr>
            <a:t>      işbirliği protokolü</a:t>
          </a:r>
          <a:endParaRPr lang="en-US" sz="1600" kern="1200" dirty="0"/>
        </a:p>
      </dsp:txBody>
      <dsp:txXfrm rot="-5400000">
        <a:off x="585876" y="1537157"/>
        <a:ext cx="6732631" cy="490913"/>
      </dsp:txXfrm>
    </dsp:sp>
    <dsp:sp modelId="{5B4FEBF4-2F31-4EA4-B857-212DADDEDB89}">
      <dsp:nvSpPr>
        <dsp:cNvPr id="0" name=""/>
        <dsp:cNvSpPr/>
      </dsp:nvSpPr>
      <dsp:spPr>
        <a:xfrm rot="5400000">
          <a:off x="-125544" y="2389540"/>
          <a:ext cx="836964" cy="5858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2010</a:t>
          </a:r>
          <a:endParaRPr lang="en-US" sz="1600" kern="1200" dirty="0"/>
        </a:p>
      </dsp:txBody>
      <dsp:txXfrm rot="-5400000">
        <a:off x="1" y="2556934"/>
        <a:ext cx="585875" cy="251089"/>
      </dsp:txXfrm>
    </dsp:sp>
    <dsp:sp modelId="{DF359235-D07E-4421-BD81-0550F8124082}">
      <dsp:nvSpPr>
        <dsp:cNvPr id="0" name=""/>
        <dsp:cNvSpPr/>
      </dsp:nvSpPr>
      <dsp:spPr>
        <a:xfrm rot="5400000">
          <a:off x="3693456" y="-843584"/>
          <a:ext cx="544027" cy="67591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2E358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>
              <a:solidFill>
                <a:srgbClr val="000000"/>
              </a:solidFill>
              <a:effectLst/>
            </a:rPr>
            <a:t>CMA</a:t>
          </a:r>
          <a:r>
            <a:rPr lang="tr-TR" sz="1600" b="1" kern="1200" dirty="0" smtClean="0">
              <a:solidFill>
                <a:srgbClr val="000000"/>
              </a:solidFill>
              <a:effectLst/>
            </a:rPr>
            <a:t> 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(Indian Cement Association)</a:t>
          </a:r>
          <a:r>
            <a:rPr lang="tr-TR" sz="1600" kern="1200" dirty="0" smtClean="0">
              <a:solidFill>
                <a:srgbClr val="000000"/>
              </a:solidFill>
              <a:effectLst/>
            </a:rPr>
            <a:t>                                              işbirliği protokolü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 </a:t>
          </a:r>
          <a:endParaRPr lang="en-US" sz="1600" kern="1200" dirty="0"/>
        </a:p>
      </dsp:txBody>
      <dsp:txXfrm rot="-5400000">
        <a:off x="585876" y="2290553"/>
        <a:ext cx="6732631" cy="490913"/>
      </dsp:txXfrm>
    </dsp:sp>
    <dsp:sp modelId="{DE9FA775-6A12-4F42-A0CC-D7A70D974E8F}">
      <dsp:nvSpPr>
        <dsp:cNvPr id="0" name=""/>
        <dsp:cNvSpPr/>
      </dsp:nvSpPr>
      <dsp:spPr>
        <a:xfrm rot="5400000">
          <a:off x="-125544" y="3142936"/>
          <a:ext cx="836964" cy="5858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2011</a:t>
          </a:r>
          <a:endParaRPr lang="en-US" sz="1600" kern="1200" dirty="0"/>
        </a:p>
      </dsp:txBody>
      <dsp:txXfrm rot="-5400000">
        <a:off x="1" y="3310330"/>
        <a:ext cx="585875" cy="251089"/>
      </dsp:txXfrm>
    </dsp:sp>
    <dsp:sp modelId="{57F158AC-131C-4832-8A59-1C0F8817C1B4}">
      <dsp:nvSpPr>
        <dsp:cNvPr id="0" name=""/>
        <dsp:cNvSpPr/>
      </dsp:nvSpPr>
      <dsp:spPr>
        <a:xfrm rot="5400000">
          <a:off x="3693456" y="-90189"/>
          <a:ext cx="544027" cy="67591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2E358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>
              <a:solidFill>
                <a:srgbClr val="000000"/>
              </a:solidFill>
              <a:effectLst/>
            </a:rPr>
            <a:t>CCA</a:t>
          </a:r>
          <a:r>
            <a:rPr lang="tr-TR" sz="1600" b="1" kern="1200" dirty="0" smtClean="0">
              <a:solidFill>
                <a:srgbClr val="000000"/>
              </a:solidFill>
              <a:effectLst/>
            </a:rPr>
            <a:t> 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(China Cement Association)</a:t>
          </a:r>
          <a:r>
            <a:rPr lang="tr-TR" sz="1600" kern="1200" dirty="0" smtClean="0">
              <a:solidFill>
                <a:srgbClr val="000000"/>
              </a:solidFill>
              <a:effectLst/>
            </a:rPr>
            <a:t>                                                 işbirliği protokolü</a:t>
          </a:r>
          <a:endParaRPr lang="en-US" sz="1600" kern="1200" dirty="0"/>
        </a:p>
      </dsp:txBody>
      <dsp:txXfrm rot="-5400000">
        <a:off x="585876" y="3043948"/>
        <a:ext cx="6732631" cy="490913"/>
      </dsp:txXfrm>
    </dsp:sp>
    <dsp:sp modelId="{147BF799-4ABE-464D-80F9-72B8DAF7EDEF}">
      <dsp:nvSpPr>
        <dsp:cNvPr id="0" name=""/>
        <dsp:cNvSpPr/>
      </dsp:nvSpPr>
      <dsp:spPr>
        <a:xfrm rot="5400000">
          <a:off x="-125544" y="3896331"/>
          <a:ext cx="836964" cy="5858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2014</a:t>
          </a:r>
          <a:endParaRPr lang="en-US" sz="1600" kern="1200" dirty="0"/>
        </a:p>
      </dsp:txBody>
      <dsp:txXfrm rot="-5400000">
        <a:off x="1" y="4063725"/>
        <a:ext cx="585875" cy="251089"/>
      </dsp:txXfrm>
    </dsp:sp>
    <dsp:sp modelId="{4F38EF0F-4B84-4873-9E19-758213DC1C3E}">
      <dsp:nvSpPr>
        <dsp:cNvPr id="0" name=""/>
        <dsp:cNvSpPr/>
      </dsp:nvSpPr>
      <dsp:spPr>
        <a:xfrm rot="5400000">
          <a:off x="3693456" y="663206"/>
          <a:ext cx="544027" cy="67591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2E358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>
              <a:solidFill>
                <a:srgbClr val="000000"/>
              </a:solidFill>
              <a:effectLst/>
            </a:rPr>
            <a:t>ECRA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 (Europe</a:t>
          </a:r>
          <a:r>
            <a:rPr lang="tr-TR" sz="1600" kern="1200" dirty="0" smtClean="0">
              <a:solidFill>
                <a:srgbClr val="000000"/>
              </a:solidFill>
              <a:effectLst/>
            </a:rPr>
            <a:t>a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n Cement Research Academy)</a:t>
          </a:r>
          <a:r>
            <a:rPr lang="tr-TR" sz="1600" kern="1200" dirty="0" smtClean="0">
              <a:solidFill>
                <a:srgbClr val="000000"/>
              </a:solidFill>
              <a:effectLst/>
            </a:rPr>
            <a:t>                                           tam üye</a:t>
          </a:r>
          <a:endParaRPr lang="en-US" sz="1600" kern="1200" dirty="0"/>
        </a:p>
      </dsp:txBody>
      <dsp:txXfrm rot="-5400000">
        <a:off x="585876" y="3797344"/>
        <a:ext cx="6732631" cy="490913"/>
      </dsp:txXfrm>
    </dsp:sp>
    <dsp:sp modelId="{1B87FB72-EDED-4FD1-BF35-5C29677582CA}">
      <dsp:nvSpPr>
        <dsp:cNvPr id="0" name=""/>
        <dsp:cNvSpPr/>
      </dsp:nvSpPr>
      <dsp:spPr>
        <a:xfrm rot="5400000">
          <a:off x="-125544" y="4649727"/>
          <a:ext cx="836964" cy="5858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2015</a:t>
          </a:r>
          <a:endParaRPr lang="en-US" sz="1600" kern="1200" dirty="0"/>
        </a:p>
      </dsp:txBody>
      <dsp:txXfrm rot="-5400000">
        <a:off x="1" y="4817121"/>
        <a:ext cx="585875" cy="251089"/>
      </dsp:txXfrm>
    </dsp:sp>
    <dsp:sp modelId="{26325007-E5BC-4807-8134-17F9EBF97F56}">
      <dsp:nvSpPr>
        <dsp:cNvPr id="0" name=""/>
        <dsp:cNvSpPr/>
      </dsp:nvSpPr>
      <dsp:spPr>
        <a:xfrm rot="5400000">
          <a:off x="3693456" y="1416601"/>
          <a:ext cx="544027" cy="67591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2E358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kern="1200" dirty="0" smtClean="0">
              <a:solidFill>
                <a:srgbClr val="000000"/>
              </a:solidFill>
              <a:effectLst/>
            </a:rPr>
            <a:t>CSI</a:t>
          </a:r>
          <a:r>
            <a:rPr lang="en-US" sz="1600" kern="1200" dirty="0" smtClean="0">
              <a:solidFill>
                <a:srgbClr val="000000"/>
              </a:solidFill>
              <a:effectLst/>
            </a:rPr>
            <a:t> (</a:t>
          </a:r>
          <a:r>
            <a:rPr lang="en-US" sz="1600" kern="1200" dirty="0" smtClean="0">
              <a:solidFill>
                <a:srgbClr val="000000"/>
              </a:solidFill>
            </a:rPr>
            <a:t>Cement Sustainability Initiative)</a:t>
          </a:r>
          <a:r>
            <a:rPr lang="tr-TR" sz="1600" kern="1200" dirty="0" smtClean="0">
              <a:solidFill>
                <a:srgbClr val="000000"/>
              </a:solidFill>
            </a:rPr>
            <a:t>                                                 iletişim ortağı</a:t>
          </a:r>
          <a:endParaRPr lang="en-US" sz="1600" kern="1200" dirty="0"/>
        </a:p>
      </dsp:txBody>
      <dsp:txXfrm rot="-5400000">
        <a:off x="585876" y="4550739"/>
        <a:ext cx="6732631" cy="4909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3F1D47-CB35-48F9-BF3B-E99435DDCFA1}">
      <dsp:nvSpPr>
        <dsp:cNvPr id="0" name=""/>
        <dsp:cNvSpPr/>
      </dsp:nvSpPr>
      <dsp:spPr>
        <a:xfrm>
          <a:off x="575512" y="995"/>
          <a:ext cx="2004201" cy="665792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smtClean="0"/>
            <a:t>Asıl Amaç</a:t>
          </a:r>
          <a:endParaRPr lang="tr-TR" sz="1600" b="1" kern="1200" dirty="0"/>
        </a:p>
      </dsp:txBody>
      <dsp:txXfrm>
        <a:off x="908408" y="995"/>
        <a:ext cx="1338409" cy="665792"/>
      </dsp:txXfrm>
    </dsp:sp>
    <dsp:sp modelId="{FB9540A6-54ED-448C-AD9F-011B1A6556C6}">
      <dsp:nvSpPr>
        <dsp:cNvPr id="0" name=""/>
        <dsp:cNvSpPr/>
      </dsp:nvSpPr>
      <dsp:spPr>
        <a:xfrm>
          <a:off x="2363331" y="517"/>
          <a:ext cx="2354412" cy="666748"/>
        </a:xfrm>
        <a:prstGeom prst="chevron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Çimento Üretmek</a:t>
          </a:r>
          <a:endParaRPr lang="tr-TR" sz="1600" b="1" kern="1200" dirty="0"/>
        </a:p>
      </dsp:txBody>
      <dsp:txXfrm>
        <a:off x="2696705" y="517"/>
        <a:ext cx="1687664" cy="6667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3F1D47-CB35-48F9-BF3B-E99435DDCFA1}">
      <dsp:nvSpPr>
        <dsp:cNvPr id="0" name=""/>
        <dsp:cNvSpPr/>
      </dsp:nvSpPr>
      <dsp:spPr>
        <a:xfrm>
          <a:off x="113789" y="70"/>
          <a:ext cx="2227860" cy="665623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smtClean="0"/>
            <a:t>İlave Olarak</a:t>
          </a:r>
          <a:endParaRPr lang="tr-TR" sz="1600" b="1" kern="1200" dirty="0"/>
        </a:p>
      </dsp:txBody>
      <dsp:txXfrm>
        <a:off x="446601" y="70"/>
        <a:ext cx="1562237" cy="665623"/>
      </dsp:txXfrm>
    </dsp:sp>
    <dsp:sp modelId="{FB9540A6-54ED-448C-AD9F-011B1A6556C6}">
      <dsp:nvSpPr>
        <dsp:cNvPr id="0" name=""/>
        <dsp:cNvSpPr/>
      </dsp:nvSpPr>
      <dsp:spPr>
        <a:xfrm>
          <a:off x="2125321" y="1"/>
          <a:ext cx="1937352" cy="665762"/>
        </a:xfrm>
        <a:prstGeom prst="chevron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Atıkların Geri Kazanımı</a:t>
          </a:r>
          <a:endParaRPr lang="tr-TR" sz="1600" b="1" kern="1200" dirty="0"/>
        </a:p>
      </dsp:txBody>
      <dsp:txXfrm>
        <a:off x="2458202" y="1"/>
        <a:ext cx="1271590" cy="6657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BC098F-8B52-4D57-956F-CD786A3A1208}">
      <dsp:nvSpPr>
        <dsp:cNvPr id="0" name=""/>
        <dsp:cNvSpPr/>
      </dsp:nvSpPr>
      <dsp:spPr>
        <a:xfrm>
          <a:off x="5602" y="0"/>
          <a:ext cx="2328732" cy="72008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solidFill>
                <a:schemeClr val="tx1"/>
              </a:solidFill>
            </a:rPr>
            <a:t>Yakıt &amp;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solidFill>
                <a:schemeClr val="tx1"/>
              </a:solidFill>
            </a:rPr>
            <a:t>Hammadde</a:t>
          </a:r>
          <a:endParaRPr lang="tr-TR" sz="1600" b="1" kern="1200" dirty="0">
            <a:solidFill>
              <a:schemeClr val="tx1"/>
            </a:solidFill>
          </a:endParaRPr>
        </a:p>
      </dsp:txBody>
      <dsp:txXfrm>
        <a:off x="26692" y="21090"/>
        <a:ext cx="2286552" cy="677900"/>
      </dsp:txXfrm>
    </dsp:sp>
    <dsp:sp modelId="{CB8BE696-4DE8-43B0-B9F6-8F17C205AA5B}">
      <dsp:nvSpPr>
        <dsp:cNvPr id="0" name=""/>
        <dsp:cNvSpPr/>
      </dsp:nvSpPr>
      <dsp:spPr>
        <a:xfrm>
          <a:off x="2562398" y="0"/>
          <a:ext cx="2078383" cy="72008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solidFill>
                <a:schemeClr val="tx1"/>
              </a:solidFill>
            </a:rPr>
            <a:t>Yerine</a:t>
          </a:r>
          <a:endParaRPr lang="tr-TR" sz="1600" b="1" kern="1200" dirty="0">
            <a:solidFill>
              <a:schemeClr val="tx1"/>
            </a:solidFill>
          </a:endParaRPr>
        </a:p>
      </dsp:txBody>
      <dsp:txXfrm>
        <a:off x="2562398" y="144016"/>
        <a:ext cx="1862359" cy="432048"/>
      </dsp:txXfrm>
    </dsp:sp>
    <dsp:sp modelId="{7364237C-0FD7-47AC-81E0-A1B82F0B9F35}">
      <dsp:nvSpPr>
        <dsp:cNvPr id="0" name=""/>
        <dsp:cNvSpPr/>
      </dsp:nvSpPr>
      <dsp:spPr>
        <a:xfrm>
          <a:off x="4795024" y="0"/>
          <a:ext cx="3137581" cy="72008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noFill/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solidFill>
                <a:schemeClr val="tx1"/>
              </a:solidFill>
            </a:rPr>
            <a:t>Atık kabul kriterlerine uygun atıkların ikamesi</a:t>
          </a:r>
          <a:endParaRPr lang="tr-TR" sz="1600" b="1" kern="1200" dirty="0">
            <a:solidFill>
              <a:schemeClr val="tx1"/>
            </a:solidFill>
          </a:endParaRPr>
        </a:p>
      </dsp:txBody>
      <dsp:txXfrm>
        <a:off x="4816114" y="21090"/>
        <a:ext cx="3095401" cy="6779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D42E0-2473-474E-9B00-85D75493F87A}">
      <dsp:nvSpPr>
        <dsp:cNvPr id="0" name=""/>
        <dsp:cNvSpPr/>
      </dsp:nvSpPr>
      <dsp:spPr>
        <a:xfrm>
          <a:off x="0" y="846"/>
          <a:ext cx="6768752" cy="55906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smtClean="0"/>
            <a:t>Geri Kazanım</a:t>
          </a:r>
          <a:endParaRPr lang="tr-TR" sz="2000" b="1" kern="1200" dirty="0"/>
        </a:p>
      </dsp:txBody>
      <dsp:txXfrm>
        <a:off x="27291" y="28137"/>
        <a:ext cx="6714170" cy="504479"/>
      </dsp:txXfrm>
    </dsp:sp>
    <dsp:sp modelId="{04ABB9C2-3D0D-4B29-BFDD-0CCE6E2FC24C}">
      <dsp:nvSpPr>
        <dsp:cNvPr id="0" name=""/>
        <dsp:cNvSpPr/>
      </dsp:nvSpPr>
      <dsp:spPr>
        <a:xfrm>
          <a:off x="0" y="559908"/>
          <a:ext cx="6768752" cy="5934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4908" tIns="20320" rIns="113792" bIns="20320" numCol="1" spcCol="1270" anchor="t" anchorCtr="0">
          <a:noAutofit/>
        </a:bodyPr>
        <a:lstStyle/>
        <a:p>
          <a:pPr marL="171450" lvl="1" indent="-171450" algn="l" defTabSz="7112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600" b="0" kern="1200" dirty="0" smtClean="0"/>
            <a:t>Atıkların organik kısmına ait ısıl değer (alternatif yakıt)</a:t>
          </a:r>
          <a:endParaRPr lang="tr-TR" sz="1600" b="0" kern="1200" dirty="0"/>
        </a:p>
        <a:p>
          <a:pPr marL="171450" lvl="1" indent="-171450" algn="l" defTabSz="7112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600" b="0" kern="1200" dirty="0" smtClean="0"/>
            <a:t>Atıkların mineral kısmına ait malzeme değeri (alternatif hammadde)</a:t>
          </a:r>
          <a:endParaRPr lang="tr-TR" sz="1600" b="0" kern="1200" dirty="0"/>
        </a:p>
        <a:p>
          <a:pPr marL="171450" lvl="1" indent="-171450" algn="l" defTabSz="7112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tr-TR" sz="1600" b="0" kern="1200" dirty="0"/>
        </a:p>
      </dsp:txBody>
      <dsp:txXfrm>
        <a:off x="0" y="559908"/>
        <a:ext cx="6768752" cy="5934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0.7619</cdr:x>
      <cdr:y>0.06921</cdr:y>
    </cdr:from>
    <cdr:to>
      <cdr:x>0.88284</cdr:x>
      <cdr:y>0.12112</cdr:y>
    </cdr:to>
    <cdr:sp macro="" textlink="">
      <cdr:nvSpPr>
        <cdr:cNvPr id="2" name="Metin kutusu 1"/>
        <cdr:cNvSpPr txBox="1"/>
      </cdr:nvSpPr>
      <cdr:spPr>
        <a:xfrm xmlns:a="http://schemas.openxmlformats.org/drawingml/2006/main">
          <a:off x="5760640" y="288032"/>
          <a:ext cx="914400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tr-TR" sz="1100" dirty="0" smtClean="0"/>
            <a:t>(Atıktan Türetilmiş Yakıt)</a:t>
          </a:r>
          <a:endParaRPr lang="tr-TR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0.59757</cdr:x>
      <cdr:y>0.23611</cdr:y>
    </cdr:from>
    <cdr:to>
      <cdr:x>0.78743</cdr:x>
      <cdr:y>0.53135</cdr:y>
    </cdr:to>
    <cdr:sp macro="" textlink="">
      <cdr:nvSpPr>
        <cdr:cNvPr id="3" name="Metin kutusu 1"/>
        <cdr:cNvSpPr txBox="1"/>
      </cdr:nvSpPr>
      <cdr:spPr>
        <a:xfrm xmlns:a="http://schemas.openxmlformats.org/drawingml/2006/main">
          <a:off x="4917740" y="1068647"/>
          <a:ext cx="1562472" cy="13362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tr-TR" sz="1100" dirty="0"/>
        </a:p>
      </cdr:txBody>
    </cdr:sp>
  </cdr:relSizeAnchor>
  <cdr:relSizeAnchor xmlns:cdr="http://schemas.openxmlformats.org/drawingml/2006/chartDrawing">
    <cdr:from>
      <cdr:x>0.59757</cdr:x>
      <cdr:y>0.23611</cdr:y>
    </cdr:from>
    <cdr:to>
      <cdr:x>0.78743</cdr:x>
      <cdr:y>0.53135</cdr:y>
    </cdr:to>
    <cdr:sp macro="" textlink="">
      <cdr:nvSpPr>
        <cdr:cNvPr id="4" name="Metin kutusu 1"/>
        <cdr:cNvSpPr txBox="1"/>
      </cdr:nvSpPr>
      <cdr:spPr>
        <a:xfrm xmlns:a="http://schemas.openxmlformats.org/drawingml/2006/main">
          <a:off x="4917740" y="1068647"/>
          <a:ext cx="1562472" cy="13362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tr-TR" sz="1100" dirty="0"/>
        </a:p>
      </cdr:txBody>
    </cdr:sp>
  </cdr:relSizeAnchor>
  <cdr:relSizeAnchor xmlns:cdr="http://schemas.openxmlformats.org/drawingml/2006/chartDrawing">
    <cdr:from>
      <cdr:x>0.59625</cdr:x>
      <cdr:y>0.20077</cdr:y>
    </cdr:from>
    <cdr:to>
      <cdr:x>0.78</cdr:x>
      <cdr:y>0.57908</cdr:y>
    </cdr:to>
    <cdr:sp macro="" textlink="">
      <cdr:nvSpPr>
        <cdr:cNvPr id="7" name="Dikdörtgen 6"/>
        <cdr:cNvSpPr/>
      </cdr:nvSpPr>
      <cdr:spPr>
        <a:xfrm xmlns:a="http://schemas.openxmlformats.org/drawingml/2006/main">
          <a:off x="4906888" y="908663"/>
          <a:ext cx="1512168" cy="1712225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65000"/>
          </a:schemeClr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tr-TR"/>
        </a:p>
      </cdr:txBody>
    </cdr:sp>
  </cdr:relSizeAnchor>
  <cdr:relSizeAnchor xmlns:cdr="http://schemas.openxmlformats.org/drawingml/2006/chartDrawing">
    <cdr:from>
      <cdr:x>0.59672</cdr:x>
      <cdr:y>0.59398</cdr:y>
    </cdr:from>
    <cdr:to>
      <cdr:x>0.78047</cdr:x>
      <cdr:y>0.84058</cdr:y>
    </cdr:to>
    <cdr:sp macro="" textlink="">
      <cdr:nvSpPr>
        <cdr:cNvPr id="8" name="Dikdörtgen 7"/>
        <cdr:cNvSpPr/>
      </cdr:nvSpPr>
      <cdr:spPr>
        <a:xfrm xmlns:a="http://schemas.openxmlformats.org/drawingml/2006/main">
          <a:off x="3744416" y="1944216"/>
          <a:ext cx="1153038" cy="807178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tr-TR"/>
        </a:p>
      </cdr:txBody>
    </cdr:sp>
  </cdr:relSizeAnchor>
  <cdr:relSizeAnchor xmlns:cdr="http://schemas.openxmlformats.org/drawingml/2006/chartDrawing">
    <cdr:from>
      <cdr:x>0.61375</cdr:x>
      <cdr:y>0.30861</cdr:y>
    </cdr:from>
    <cdr:to>
      <cdr:x>0.75375</cdr:x>
      <cdr:y>0.51544</cdr:y>
    </cdr:to>
    <cdr:sp macro="" textlink="">
      <cdr:nvSpPr>
        <cdr:cNvPr id="9" name="Metin kutusu 8"/>
        <cdr:cNvSpPr txBox="1"/>
      </cdr:nvSpPr>
      <cdr:spPr>
        <a:xfrm xmlns:a="http://schemas.openxmlformats.org/drawingml/2006/main">
          <a:off x="5050904" y="1396752"/>
          <a:ext cx="1152128" cy="936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tr-TR" sz="1100" dirty="0"/>
        </a:p>
      </cdr:txBody>
    </cdr:sp>
  </cdr:relSizeAnchor>
  <cdr:relSizeAnchor xmlns:cdr="http://schemas.openxmlformats.org/drawingml/2006/chartDrawing">
    <cdr:from>
      <cdr:x>0.61375</cdr:x>
      <cdr:y>0.30861</cdr:y>
    </cdr:from>
    <cdr:to>
      <cdr:x>0.75375</cdr:x>
      <cdr:y>0.49953</cdr:y>
    </cdr:to>
    <cdr:sp macro="" textlink="">
      <cdr:nvSpPr>
        <cdr:cNvPr id="10" name="Metin kutusu 9"/>
        <cdr:cNvSpPr txBox="1"/>
      </cdr:nvSpPr>
      <cdr:spPr>
        <a:xfrm xmlns:a="http://schemas.openxmlformats.org/drawingml/2006/main">
          <a:off x="5050904" y="1396752"/>
          <a:ext cx="1152128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r-TR" sz="1600" b="1" dirty="0" smtClean="0"/>
            <a:t>Plastik</a:t>
          </a:r>
        </a:p>
        <a:p xmlns:a="http://schemas.openxmlformats.org/drawingml/2006/main">
          <a:pPr algn="ctr"/>
          <a:r>
            <a:rPr lang="tr-TR" sz="1600" b="1" dirty="0" smtClean="0"/>
            <a:t>13%</a:t>
          </a:r>
          <a:endParaRPr lang="tr-TR" sz="1600" b="1" dirty="0"/>
        </a:p>
      </cdr:txBody>
    </cdr:sp>
  </cdr:relSizeAnchor>
  <cdr:relSizeAnchor xmlns:cdr="http://schemas.openxmlformats.org/drawingml/2006/chartDrawing">
    <cdr:from>
      <cdr:x>0.61375</cdr:x>
      <cdr:y>0.59499</cdr:y>
    </cdr:from>
    <cdr:to>
      <cdr:x>0.75375</cdr:x>
      <cdr:y>0.73818</cdr:y>
    </cdr:to>
    <cdr:sp macro="" textlink="">
      <cdr:nvSpPr>
        <cdr:cNvPr id="11" name="Metin kutusu 10"/>
        <cdr:cNvSpPr txBox="1"/>
      </cdr:nvSpPr>
      <cdr:spPr>
        <a:xfrm xmlns:a="http://schemas.openxmlformats.org/drawingml/2006/main">
          <a:off x="5050904" y="2692896"/>
          <a:ext cx="1152128" cy="648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tr-TR" sz="1100" dirty="0"/>
        </a:p>
      </cdr:txBody>
    </cdr:sp>
  </cdr:relSizeAnchor>
  <cdr:relSizeAnchor xmlns:cdr="http://schemas.openxmlformats.org/drawingml/2006/chartDrawing">
    <cdr:from>
      <cdr:x>0.59625</cdr:x>
      <cdr:y>0.59499</cdr:y>
    </cdr:from>
    <cdr:to>
      <cdr:x>0.78</cdr:x>
      <cdr:y>0.85796</cdr:y>
    </cdr:to>
    <cdr:sp macro="" textlink="">
      <cdr:nvSpPr>
        <cdr:cNvPr id="12" name="Metin kutusu 11"/>
        <cdr:cNvSpPr txBox="1"/>
      </cdr:nvSpPr>
      <cdr:spPr>
        <a:xfrm xmlns:a="http://schemas.openxmlformats.org/drawingml/2006/main">
          <a:off x="3741493" y="1947537"/>
          <a:ext cx="1153038" cy="8607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r-TR" sz="1600" b="1" dirty="0" smtClean="0"/>
            <a:t>Kağıt &amp; Karton</a:t>
          </a:r>
        </a:p>
        <a:p xmlns:a="http://schemas.openxmlformats.org/drawingml/2006/main">
          <a:pPr algn="ctr"/>
          <a:r>
            <a:rPr lang="tr-TR" sz="1600" b="1" dirty="0" smtClean="0"/>
            <a:t>10%</a:t>
          </a:r>
          <a:endParaRPr lang="tr-TR" sz="1600" b="1" dirty="0"/>
        </a:p>
      </cdr:txBody>
    </cdr:sp>
  </cdr:relSizeAnchor>
  <cdr:relSizeAnchor xmlns:cdr="http://schemas.openxmlformats.org/drawingml/2006/chartDrawing">
    <cdr:from>
      <cdr:x>0.52187</cdr:x>
      <cdr:y>0.11769</cdr:y>
    </cdr:from>
    <cdr:to>
      <cdr:x>0.85033</cdr:x>
      <cdr:y>0.91319</cdr:y>
    </cdr:to>
    <cdr:sp macro="" textlink="">
      <cdr:nvSpPr>
        <cdr:cNvPr id="13" name="Oval 12"/>
        <cdr:cNvSpPr/>
      </cdr:nvSpPr>
      <cdr:spPr>
        <a:xfrm xmlns:a="http://schemas.openxmlformats.org/drawingml/2006/main">
          <a:off x="4294820" y="532656"/>
          <a:ext cx="2703090" cy="36004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tr-TR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EFC68-596A-47A7-8236-FEA224C2DB13}" type="datetimeFigureOut">
              <a:rPr lang="tr-TR" smtClean="0"/>
              <a:t>20.11.2018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00CB7-7067-4FF0-B950-567447EDBE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31515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C741B-3F59-464A-88D4-CEE142E9F92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49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C741B-3F59-464A-88D4-CEE142E9F92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49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/>
          <p:nvPr userDrawn="1"/>
        </p:nvSpPr>
        <p:spPr>
          <a:xfrm flipV="1">
            <a:off x="1191571" y="5464332"/>
            <a:ext cx="6755093" cy="71334"/>
          </a:xfrm>
          <a:prstGeom prst="ellipse">
            <a:avLst/>
          </a:prstGeom>
          <a:solidFill>
            <a:srgbClr val="2E358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2E3585"/>
              </a:solidFill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428596" y="5357826"/>
            <a:ext cx="6755093" cy="71334"/>
          </a:xfrm>
          <a:prstGeom prst="ellipse">
            <a:avLst/>
          </a:prstGeom>
          <a:solidFill>
            <a:srgbClr val="BFE3F6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Oval 22"/>
          <p:cNvSpPr/>
          <p:nvPr userDrawn="1"/>
        </p:nvSpPr>
        <p:spPr>
          <a:xfrm>
            <a:off x="2103187" y="5568366"/>
            <a:ext cx="6755093" cy="71334"/>
          </a:xfrm>
          <a:prstGeom prst="ellipse">
            <a:avLst/>
          </a:prstGeom>
          <a:solidFill>
            <a:srgbClr val="6FB8DE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66CCFF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 userDrawn="1">
            <p:ph type="ctrTitle"/>
          </p:nvPr>
        </p:nvSpPr>
        <p:spPr>
          <a:xfrm>
            <a:off x="685800" y="1844824"/>
            <a:ext cx="7772400" cy="1470025"/>
          </a:xfr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tr-TR" sz="4400" b="1" kern="1200" cap="all" baseline="0" dirty="0">
                <a:solidFill>
                  <a:srgbClr val="2E3585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tr-TR" dirty="0"/>
          </a:p>
        </p:txBody>
      </p:sp>
      <p:sp>
        <p:nvSpPr>
          <p:cNvPr id="14" name="Subtitle 2"/>
          <p:cNvSpPr>
            <a:spLocks noGrp="1"/>
          </p:cNvSpPr>
          <p:nvPr userDrawn="1">
            <p:ph type="subTitle" idx="1"/>
          </p:nvPr>
        </p:nvSpPr>
        <p:spPr>
          <a:xfrm>
            <a:off x="1371600" y="3600599"/>
            <a:ext cx="6400800" cy="1752600"/>
          </a:xfrm>
        </p:spPr>
        <p:txBody>
          <a:bodyPr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tr-TR" sz="3200" b="1" kern="1200" baseline="0" dirty="0">
                <a:solidFill>
                  <a:srgbClr val="2E3585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tr-TR" dirty="0"/>
          </a:p>
        </p:txBody>
      </p:sp>
      <p:pic>
        <p:nvPicPr>
          <p:cNvPr id="2050" name="Picture 2" descr="C:\Users\CerenA\Documents\TÇMB Logo\TMCB LOGO (2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235" y="634875"/>
            <a:ext cx="2614370" cy="1133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926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"/>
            <a:ext cx="7704856" cy="836711"/>
          </a:xfrm>
        </p:spPr>
        <p:txBody>
          <a:bodyPr>
            <a:normAutofit/>
          </a:bodyPr>
          <a:lstStyle>
            <a:lvl1pPr algn="l">
              <a:defRPr sz="2800" b="1" baseline="0">
                <a:solidFill>
                  <a:srgbClr val="2E358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tr-TR" dirty="0"/>
          </a:p>
        </p:txBody>
      </p:sp>
      <p:sp>
        <p:nvSpPr>
          <p:cNvPr id="38" name="Oval 37"/>
          <p:cNvSpPr/>
          <p:nvPr userDrawn="1"/>
        </p:nvSpPr>
        <p:spPr>
          <a:xfrm>
            <a:off x="3524754" y="837101"/>
            <a:ext cx="5400000" cy="28800"/>
          </a:xfrm>
          <a:prstGeom prst="ellipse">
            <a:avLst/>
          </a:prstGeom>
          <a:solidFill>
            <a:srgbClr val="6FB8DE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496944" cy="5292320"/>
          </a:xfrm>
        </p:spPr>
        <p:txBody>
          <a:bodyPr/>
          <a:lstStyle>
            <a:lvl1pPr marL="342900" indent="-342900">
              <a:buSzPct val="110000"/>
              <a:buFont typeface="Wingdings" panose="05000000000000000000" pitchFamily="2" charset="2"/>
              <a:buChar char="q"/>
              <a:defRPr sz="2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742950" indent="-285750">
              <a:buSzPct val="80000"/>
              <a:buFont typeface="Wingdings" panose="05000000000000000000" pitchFamily="2" charset="2"/>
              <a:buChar char="Ø"/>
              <a:defRPr sz="20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20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20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20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2440" y="6474852"/>
            <a:ext cx="576064" cy="288032"/>
          </a:xfrm>
        </p:spPr>
        <p:txBody>
          <a:bodyPr/>
          <a:lstStyle/>
          <a:p>
            <a:fld id="{0492DEC3-CDC9-49CC-94C4-93D6162AF375}" type="slidenum">
              <a:rPr lang="tr-TR" smtClean="0"/>
              <a:pPr/>
              <a:t>‹#›</a:t>
            </a:fld>
            <a:endParaRPr lang="tr-TR" dirty="0"/>
          </a:p>
        </p:txBody>
      </p:sp>
      <p:sp>
        <p:nvSpPr>
          <p:cNvPr id="36" name="Oval 35"/>
          <p:cNvSpPr/>
          <p:nvPr userDrawn="1"/>
        </p:nvSpPr>
        <p:spPr>
          <a:xfrm flipV="1">
            <a:off x="1872000" y="776521"/>
            <a:ext cx="5400000" cy="28800"/>
          </a:xfrm>
          <a:prstGeom prst="ellipse">
            <a:avLst/>
          </a:prstGeom>
          <a:solidFill>
            <a:srgbClr val="2E358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7" name="Oval 36"/>
          <p:cNvSpPr/>
          <p:nvPr userDrawn="1"/>
        </p:nvSpPr>
        <p:spPr>
          <a:xfrm>
            <a:off x="285720" y="714356"/>
            <a:ext cx="5400000" cy="28800"/>
          </a:xfrm>
          <a:prstGeom prst="ellipse">
            <a:avLst/>
          </a:prstGeom>
          <a:solidFill>
            <a:srgbClr val="BFE3F6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10"/>
          <p:cNvSpPr/>
          <p:nvPr userDrawn="1"/>
        </p:nvSpPr>
        <p:spPr>
          <a:xfrm rot="5400000">
            <a:off x="7783976" y="5274072"/>
            <a:ext cx="2412000" cy="18000"/>
          </a:xfrm>
          <a:prstGeom prst="ellipse">
            <a:avLst/>
          </a:prstGeom>
          <a:solidFill>
            <a:srgbClr val="6FB8DE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al 11"/>
          <p:cNvSpPr/>
          <p:nvPr userDrawn="1"/>
        </p:nvSpPr>
        <p:spPr>
          <a:xfrm flipV="1">
            <a:off x="3636472" y="6681776"/>
            <a:ext cx="5184000" cy="18000"/>
          </a:xfrm>
          <a:prstGeom prst="ellipse">
            <a:avLst/>
          </a:prstGeom>
          <a:solidFill>
            <a:srgbClr val="2E358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" name="Picture 2" descr="C:\Users\CerenA\Documents\TÇMB Logo\TMCB LOGO (2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6021170"/>
            <a:ext cx="1152127" cy="49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48230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B3D80-B34C-44BE-87C3-2F6C98A3021B}" type="datetimeFigureOut">
              <a:rPr lang="tr-TR" smtClean="0"/>
              <a:pPr/>
              <a:t>20.11.2018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2DEC3-CDC9-49CC-94C4-93D6162AF37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49727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9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8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3" Type="http://schemas.openxmlformats.org/officeDocument/2006/relationships/diagramLayout" Target="../diagrams/layout2.xml"/><Relationship Id="rId21" Type="http://schemas.openxmlformats.org/officeDocument/2006/relationships/diagramColors" Target="../diagrams/colors5.xml"/><Relationship Id="rId7" Type="http://schemas.openxmlformats.org/officeDocument/2006/relationships/diagramData" Target="../diagrams/data3.xml"/><Relationship Id="rId12" Type="http://schemas.openxmlformats.org/officeDocument/2006/relationships/image" Target="../media/image12.jpeg"/><Relationship Id="rId17" Type="http://schemas.microsoft.com/office/2007/relationships/diagramDrawing" Target="../diagrams/drawing4.xml"/><Relationship Id="rId2" Type="http://schemas.openxmlformats.org/officeDocument/2006/relationships/diagramData" Target="../diagrams/data2.xml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QuickStyle" Target="../diagrams/quickStyle4.xml"/><Relationship Id="rId10" Type="http://schemas.openxmlformats.org/officeDocument/2006/relationships/diagramColors" Target="../diagrams/colors3.xml"/><Relationship Id="rId19" Type="http://schemas.openxmlformats.org/officeDocument/2006/relationships/diagramLayout" Target="../diagrams/layout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tr-TR" sz="3100" dirty="0"/>
              <a:t>9. TÜRKTAY </a:t>
            </a:r>
            <a:br>
              <a:rPr lang="tr-TR" sz="3100" dirty="0"/>
            </a:br>
            <a:r>
              <a:rPr lang="tr-TR" sz="3100" dirty="0" smtClean="0"/>
              <a:t>TÜRKİYE'DE </a:t>
            </a:r>
            <a:r>
              <a:rPr lang="tr-TR" sz="3100" dirty="0"/>
              <a:t>TÜM YÖNLERİYLE ATIK YÖNETİMİ</a:t>
            </a:r>
            <a: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0" y="3501008"/>
            <a:ext cx="9144000" cy="1320552"/>
          </a:xfrm>
        </p:spPr>
        <p:txBody>
          <a:bodyPr>
            <a:noAutofit/>
          </a:bodyPr>
          <a:lstStyle/>
          <a:p>
            <a:r>
              <a:rPr lang="tr-TR" sz="2800" b="0" dirty="0" smtClean="0"/>
              <a:t>ÇİMENTO SEKTÖRÜNDE </a:t>
            </a:r>
          </a:p>
          <a:p>
            <a:r>
              <a:rPr lang="tr-TR" sz="2800" b="0" dirty="0" smtClean="0"/>
              <a:t>BELEDİYE ATIKLARININ KULLANIM POTANSİYELİ</a:t>
            </a:r>
            <a:endParaRPr lang="en-US" sz="2800" b="0" dirty="0">
              <a:latin typeface="Calibri"/>
              <a:cs typeface="Calibri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3203847" y="5836622"/>
            <a:ext cx="22511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Canan </a:t>
            </a:r>
            <a:r>
              <a:rPr lang="tr-TR" dirty="0" err="1" smtClean="0"/>
              <a:t>Derinöz</a:t>
            </a:r>
            <a:r>
              <a:rPr lang="tr-TR" dirty="0" smtClean="0"/>
              <a:t> Gencel</a:t>
            </a:r>
          </a:p>
          <a:p>
            <a:pPr algn="ctr"/>
            <a:r>
              <a:rPr lang="tr-TR" dirty="0" smtClean="0"/>
              <a:t>18 Ekim 2018</a:t>
            </a:r>
          </a:p>
          <a:p>
            <a:pPr algn="ctr"/>
            <a:r>
              <a:rPr lang="tr-TR" dirty="0" smtClean="0"/>
              <a:t>Ankara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9718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dirty="0" smtClean="0"/>
              <a:t>T</a:t>
            </a:r>
            <a:r>
              <a:rPr lang="tr-TR" dirty="0" smtClean="0"/>
              <a:t>ürk Çimento Sektörü</a:t>
            </a:r>
            <a:endParaRPr lang="tr-TR" dirty="0"/>
          </a:p>
        </p:txBody>
      </p:sp>
      <p:sp>
        <p:nvSpPr>
          <p:cNvPr id="5" name="Serbest Form 4"/>
          <p:cNvSpPr/>
          <p:nvPr/>
        </p:nvSpPr>
        <p:spPr>
          <a:xfrm>
            <a:off x="611920" y="980728"/>
            <a:ext cx="3240000" cy="1620000"/>
          </a:xfrm>
          <a:custGeom>
            <a:avLst/>
            <a:gdLst>
              <a:gd name="connsiteX0" fmla="*/ 0 w 2655589"/>
              <a:gd name="connsiteY0" fmla="*/ 0 h 1593354"/>
              <a:gd name="connsiteX1" fmla="*/ 2655589 w 2655589"/>
              <a:gd name="connsiteY1" fmla="*/ 0 h 1593354"/>
              <a:gd name="connsiteX2" fmla="*/ 2655589 w 2655589"/>
              <a:gd name="connsiteY2" fmla="*/ 1593354 h 1593354"/>
              <a:gd name="connsiteX3" fmla="*/ 0 w 2655589"/>
              <a:gd name="connsiteY3" fmla="*/ 1593354 h 1593354"/>
              <a:gd name="connsiteX4" fmla="*/ 0 w 2655589"/>
              <a:gd name="connsiteY4" fmla="*/ 0 h 159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5589" h="1593354">
                <a:moveTo>
                  <a:pt x="0" y="0"/>
                </a:moveTo>
                <a:lnTo>
                  <a:pt x="2655589" y="0"/>
                </a:lnTo>
                <a:lnTo>
                  <a:pt x="2655589" y="1593354"/>
                </a:lnTo>
                <a:lnTo>
                  <a:pt x="0" y="159335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2E3585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3820" tIns="83820" rIns="83820" bIns="8382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kern="1200" dirty="0" smtClean="0">
                <a:solidFill>
                  <a:schemeClr val="tx1"/>
                </a:solidFill>
                <a:effectLst/>
              </a:rPr>
              <a:t>1911 </a:t>
            </a:r>
            <a:r>
              <a:rPr lang="en-US" sz="2200" kern="1200" dirty="0" smtClean="0">
                <a:solidFill>
                  <a:schemeClr val="tx1"/>
                </a:solidFill>
                <a:effectLst/>
                <a:sym typeface="Symbol"/>
              </a:rPr>
              <a:t></a:t>
            </a:r>
            <a:r>
              <a:rPr lang="en-US" sz="2200" kern="1200" dirty="0" smtClean="0">
                <a:solidFill>
                  <a:schemeClr val="tx1"/>
                </a:solidFill>
                <a:effectLst/>
              </a:rPr>
              <a:t> 20.000 ton/y</a:t>
            </a:r>
            <a:r>
              <a:rPr lang="tr-TR" sz="2200" kern="1200" dirty="0" err="1" smtClean="0">
                <a:solidFill>
                  <a:schemeClr val="tx1"/>
                </a:solidFill>
                <a:effectLst/>
              </a:rPr>
              <a:t>ıl</a:t>
            </a:r>
            <a:endParaRPr lang="en-US" sz="2200" kern="1200" dirty="0">
              <a:solidFill>
                <a:schemeClr val="tx1"/>
              </a:solidFill>
            </a:endParaRPr>
          </a:p>
        </p:txBody>
      </p:sp>
      <p:sp>
        <p:nvSpPr>
          <p:cNvPr id="7" name="Serbest Form 6"/>
          <p:cNvSpPr/>
          <p:nvPr/>
        </p:nvSpPr>
        <p:spPr>
          <a:xfrm>
            <a:off x="4716016" y="980728"/>
            <a:ext cx="3240000" cy="1620000"/>
          </a:xfrm>
          <a:custGeom>
            <a:avLst/>
            <a:gdLst>
              <a:gd name="connsiteX0" fmla="*/ 0 w 2655589"/>
              <a:gd name="connsiteY0" fmla="*/ 0 h 1593354"/>
              <a:gd name="connsiteX1" fmla="*/ 2655589 w 2655589"/>
              <a:gd name="connsiteY1" fmla="*/ 0 h 1593354"/>
              <a:gd name="connsiteX2" fmla="*/ 2655589 w 2655589"/>
              <a:gd name="connsiteY2" fmla="*/ 1593354 h 1593354"/>
              <a:gd name="connsiteX3" fmla="*/ 0 w 2655589"/>
              <a:gd name="connsiteY3" fmla="*/ 1593354 h 1593354"/>
              <a:gd name="connsiteX4" fmla="*/ 0 w 2655589"/>
              <a:gd name="connsiteY4" fmla="*/ 0 h 159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5589" h="1593354">
                <a:moveTo>
                  <a:pt x="0" y="0"/>
                </a:moveTo>
                <a:lnTo>
                  <a:pt x="2655589" y="0"/>
                </a:lnTo>
                <a:lnTo>
                  <a:pt x="2655589" y="1593354"/>
                </a:lnTo>
                <a:lnTo>
                  <a:pt x="0" y="159335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2E3585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3820" tIns="83820" rIns="83820" bIns="83820" numCol="1" spcCol="1270" anchor="ctr" anchorCtr="0">
            <a:noAutofit/>
          </a:bodyPr>
          <a:lstStyle/>
          <a:p>
            <a:pPr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kern="1200" dirty="0" smtClean="0">
                <a:solidFill>
                  <a:schemeClr val="tx1"/>
                </a:solidFill>
                <a:effectLst/>
              </a:rPr>
              <a:t>201</a:t>
            </a:r>
            <a:r>
              <a:rPr lang="tr-TR" sz="2200" kern="1200" dirty="0" smtClean="0">
                <a:solidFill>
                  <a:schemeClr val="tx1"/>
                </a:solidFill>
                <a:effectLst/>
              </a:rPr>
              <a:t>7</a:t>
            </a:r>
            <a:r>
              <a:rPr lang="en-US" sz="2200" kern="12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2200" kern="1200" dirty="0" smtClean="0">
                <a:solidFill>
                  <a:schemeClr val="tx1"/>
                </a:solidFill>
                <a:effectLst/>
                <a:sym typeface="Symbol"/>
              </a:rPr>
              <a:t></a:t>
            </a:r>
            <a:r>
              <a:rPr lang="tr-TR" sz="2200" dirty="0">
                <a:solidFill>
                  <a:schemeClr val="tx1"/>
                </a:solidFill>
              </a:rPr>
              <a:t>83 milyon ton/yıl</a:t>
            </a:r>
            <a:endParaRPr lang="en-US" sz="2200" dirty="0">
              <a:solidFill>
                <a:schemeClr val="tx1"/>
              </a:solidFill>
            </a:endParaRP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 smtClean="0">
                <a:solidFill>
                  <a:schemeClr val="tx1"/>
                </a:solidFill>
                <a:sym typeface="Symbol"/>
              </a:rPr>
              <a:t>72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tr-TR" sz="2200" dirty="0" smtClean="0">
                <a:solidFill>
                  <a:schemeClr val="tx1"/>
                </a:solidFill>
              </a:rPr>
              <a:t>tesis</a:t>
            </a: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kern="1200" dirty="0" smtClean="0">
                <a:solidFill>
                  <a:schemeClr val="tx1"/>
                </a:solidFill>
                <a:effectLst/>
              </a:rPr>
              <a:t>(5</a:t>
            </a:r>
            <a:r>
              <a:rPr lang="tr-TR" kern="1200" dirty="0" smtClean="0">
                <a:solidFill>
                  <a:schemeClr val="tx1"/>
                </a:solidFill>
                <a:effectLst/>
              </a:rPr>
              <a:t>2</a:t>
            </a:r>
            <a:r>
              <a:rPr lang="en-US" kern="1200" dirty="0" smtClean="0">
                <a:solidFill>
                  <a:schemeClr val="tx1"/>
                </a:solidFill>
                <a:effectLst/>
              </a:rPr>
              <a:t> </a:t>
            </a:r>
            <a:r>
              <a:rPr lang="tr-TR" kern="1200" dirty="0" smtClean="0">
                <a:solidFill>
                  <a:schemeClr val="tx1"/>
                </a:solidFill>
                <a:effectLst/>
              </a:rPr>
              <a:t>entegre</a:t>
            </a:r>
            <a:r>
              <a:rPr lang="en-US" kern="1200" dirty="0" smtClean="0">
                <a:solidFill>
                  <a:schemeClr val="tx1"/>
                </a:solidFill>
                <a:effectLst/>
              </a:rPr>
              <a:t>, </a:t>
            </a:r>
            <a:r>
              <a:rPr lang="tr-TR" kern="1200" dirty="0" smtClean="0">
                <a:solidFill>
                  <a:schemeClr val="tx1"/>
                </a:solidFill>
                <a:effectLst/>
              </a:rPr>
              <a:t>20</a:t>
            </a:r>
            <a:r>
              <a:rPr lang="en-US" kern="1200" dirty="0" smtClean="0">
                <a:solidFill>
                  <a:schemeClr val="tx1"/>
                </a:solidFill>
                <a:effectLst/>
              </a:rPr>
              <a:t> </a:t>
            </a:r>
            <a:r>
              <a:rPr lang="tr-TR" kern="1200" dirty="0" smtClean="0">
                <a:solidFill>
                  <a:schemeClr val="tx1"/>
                </a:solidFill>
                <a:effectLst/>
              </a:rPr>
              <a:t>öğütme</a:t>
            </a:r>
            <a:r>
              <a:rPr lang="en-US" kern="1200" dirty="0" smtClean="0">
                <a:solidFill>
                  <a:schemeClr val="tx1"/>
                </a:solidFill>
                <a:effectLst/>
              </a:rPr>
              <a:t>)</a:t>
            </a:r>
            <a:endParaRPr lang="en-US" kern="1200" dirty="0">
              <a:solidFill>
                <a:schemeClr val="tx1"/>
              </a:solidFill>
            </a:endParaRPr>
          </a:p>
        </p:txBody>
      </p:sp>
      <p:sp>
        <p:nvSpPr>
          <p:cNvPr id="9" name="Serbest Form 8"/>
          <p:cNvSpPr/>
          <p:nvPr/>
        </p:nvSpPr>
        <p:spPr>
          <a:xfrm>
            <a:off x="683928" y="2896344"/>
            <a:ext cx="3240000" cy="1620000"/>
          </a:xfrm>
          <a:custGeom>
            <a:avLst/>
            <a:gdLst>
              <a:gd name="connsiteX0" fmla="*/ 0 w 2655589"/>
              <a:gd name="connsiteY0" fmla="*/ 0 h 1593354"/>
              <a:gd name="connsiteX1" fmla="*/ 2655589 w 2655589"/>
              <a:gd name="connsiteY1" fmla="*/ 0 h 1593354"/>
              <a:gd name="connsiteX2" fmla="*/ 2655589 w 2655589"/>
              <a:gd name="connsiteY2" fmla="*/ 1593354 h 1593354"/>
              <a:gd name="connsiteX3" fmla="*/ 0 w 2655589"/>
              <a:gd name="connsiteY3" fmla="*/ 1593354 h 1593354"/>
              <a:gd name="connsiteX4" fmla="*/ 0 w 2655589"/>
              <a:gd name="connsiteY4" fmla="*/ 0 h 159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5589" h="1593354">
                <a:moveTo>
                  <a:pt x="0" y="0"/>
                </a:moveTo>
                <a:lnTo>
                  <a:pt x="2655589" y="0"/>
                </a:lnTo>
                <a:lnTo>
                  <a:pt x="2655589" y="1593354"/>
                </a:lnTo>
                <a:lnTo>
                  <a:pt x="0" y="159335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2E3585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3820" tIns="83820" rIns="83820" bIns="8382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kern="1200" dirty="0" smtClean="0">
                <a:solidFill>
                  <a:schemeClr val="tx1"/>
                </a:solidFill>
                <a:effectLst/>
              </a:rPr>
              <a:t>Yabancı Payı </a:t>
            </a:r>
            <a:r>
              <a:rPr lang="en-US" sz="2200" kern="1200" dirty="0" smtClean="0">
                <a:solidFill>
                  <a:schemeClr val="tx1"/>
                </a:solidFill>
                <a:effectLst/>
                <a:sym typeface="Symbol"/>
              </a:rPr>
              <a:t> %1</a:t>
            </a:r>
            <a:r>
              <a:rPr lang="tr-TR" sz="2200" kern="1200" dirty="0" smtClean="0">
                <a:solidFill>
                  <a:schemeClr val="tx1"/>
                </a:solidFill>
                <a:effectLst/>
                <a:sym typeface="Symbol"/>
              </a:rPr>
              <a:t>9</a:t>
            </a:r>
            <a:endParaRPr lang="en-US" sz="2200" kern="1200" dirty="0" smtClean="0">
              <a:solidFill>
                <a:schemeClr val="tx1"/>
              </a:solidFill>
              <a:effectLst/>
            </a:endParaRP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dirty="0">
                <a:solidFill>
                  <a:schemeClr val="tx1"/>
                </a:solidFill>
              </a:rPr>
              <a:t>Fransız, İtalyan, Alman, Brezilyalı ve Yunan şirketler</a:t>
            </a: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10" name="Serbest Form 9"/>
          <p:cNvSpPr/>
          <p:nvPr/>
        </p:nvSpPr>
        <p:spPr>
          <a:xfrm>
            <a:off x="683928" y="4761328"/>
            <a:ext cx="3240000" cy="1620000"/>
          </a:xfrm>
          <a:custGeom>
            <a:avLst/>
            <a:gdLst>
              <a:gd name="connsiteX0" fmla="*/ 0 w 2655589"/>
              <a:gd name="connsiteY0" fmla="*/ 0 h 1593354"/>
              <a:gd name="connsiteX1" fmla="*/ 2655589 w 2655589"/>
              <a:gd name="connsiteY1" fmla="*/ 0 h 1593354"/>
              <a:gd name="connsiteX2" fmla="*/ 2655589 w 2655589"/>
              <a:gd name="connsiteY2" fmla="*/ 1593354 h 1593354"/>
              <a:gd name="connsiteX3" fmla="*/ 0 w 2655589"/>
              <a:gd name="connsiteY3" fmla="*/ 1593354 h 1593354"/>
              <a:gd name="connsiteX4" fmla="*/ 0 w 2655589"/>
              <a:gd name="connsiteY4" fmla="*/ 0 h 159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5589" h="1593354">
                <a:moveTo>
                  <a:pt x="0" y="0"/>
                </a:moveTo>
                <a:lnTo>
                  <a:pt x="2655589" y="0"/>
                </a:lnTo>
                <a:lnTo>
                  <a:pt x="2655589" y="1593354"/>
                </a:lnTo>
                <a:lnTo>
                  <a:pt x="0" y="159335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2E3585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3820" tIns="83820" rIns="83820" bIns="8382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b="1" kern="1200" dirty="0" smtClean="0">
                <a:solidFill>
                  <a:schemeClr val="tx1"/>
                </a:solidFill>
                <a:effectLst/>
              </a:rPr>
              <a:t>ÜRETİM</a:t>
            </a:r>
          </a:p>
          <a:p>
            <a:pPr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dirty="0">
                <a:solidFill>
                  <a:schemeClr val="tx1"/>
                </a:solidFill>
              </a:rPr>
              <a:t>Avrupa 1.</a:t>
            </a:r>
          </a:p>
          <a:p>
            <a:pPr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dirty="0">
                <a:solidFill>
                  <a:schemeClr val="tx1"/>
                </a:solidFill>
              </a:rPr>
              <a:t>Dünya 4.</a:t>
            </a:r>
            <a:endParaRPr lang="en-US" sz="2200" dirty="0">
              <a:solidFill>
                <a:schemeClr val="tx1"/>
              </a:solidFill>
            </a:endParaRPr>
          </a:p>
        </p:txBody>
      </p:sp>
      <p:sp>
        <p:nvSpPr>
          <p:cNvPr id="12" name="Serbest Form 11"/>
          <p:cNvSpPr/>
          <p:nvPr/>
        </p:nvSpPr>
        <p:spPr>
          <a:xfrm>
            <a:off x="4788024" y="4761328"/>
            <a:ext cx="3240000" cy="1620000"/>
          </a:xfrm>
          <a:custGeom>
            <a:avLst/>
            <a:gdLst>
              <a:gd name="connsiteX0" fmla="*/ 0 w 2655589"/>
              <a:gd name="connsiteY0" fmla="*/ 0 h 1593354"/>
              <a:gd name="connsiteX1" fmla="*/ 2655589 w 2655589"/>
              <a:gd name="connsiteY1" fmla="*/ 0 h 1593354"/>
              <a:gd name="connsiteX2" fmla="*/ 2655589 w 2655589"/>
              <a:gd name="connsiteY2" fmla="*/ 1593354 h 1593354"/>
              <a:gd name="connsiteX3" fmla="*/ 0 w 2655589"/>
              <a:gd name="connsiteY3" fmla="*/ 1593354 h 1593354"/>
              <a:gd name="connsiteX4" fmla="*/ 0 w 2655589"/>
              <a:gd name="connsiteY4" fmla="*/ 0 h 159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5589" h="1593354">
                <a:moveTo>
                  <a:pt x="0" y="0"/>
                </a:moveTo>
                <a:lnTo>
                  <a:pt x="2655589" y="0"/>
                </a:lnTo>
                <a:lnTo>
                  <a:pt x="2655589" y="1593354"/>
                </a:lnTo>
                <a:lnTo>
                  <a:pt x="0" y="159335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2E3585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3820" tIns="83820" rIns="83820" bIns="8382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b="1" kern="1200" dirty="0" smtClean="0">
                <a:solidFill>
                  <a:schemeClr val="tx1"/>
                </a:solidFill>
                <a:effectLst/>
              </a:rPr>
              <a:t>İHRACAT</a:t>
            </a: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kern="1200" dirty="0" smtClean="0">
                <a:solidFill>
                  <a:schemeClr val="tx1"/>
                </a:solidFill>
                <a:effectLst/>
              </a:rPr>
              <a:t>Avrupa 1.</a:t>
            </a: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kern="1200" dirty="0" smtClean="0">
                <a:solidFill>
                  <a:schemeClr val="tx1"/>
                </a:solidFill>
                <a:effectLst/>
              </a:rPr>
              <a:t>Dünya 3.</a:t>
            </a:r>
            <a:endParaRPr lang="en-US" sz="2200" kern="1200" dirty="0">
              <a:solidFill>
                <a:schemeClr val="tx1"/>
              </a:solidFill>
            </a:endParaRPr>
          </a:p>
        </p:txBody>
      </p:sp>
      <p:sp>
        <p:nvSpPr>
          <p:cNvPr id="13" name="Serbest Form 12"/>
          <p:cNvSpPr/>
          <p:nvPr/>
        </p:nvSpPr>
        <p:spPr>
          <a:xfrm>
            <a:off x="4716016" y="2888386"/>
            <a:ext cx="3240000" cy="1620000"/>
          </a:xfrm>
          <a:custGeom>
            <a:avLst/>
            <a:gdLst>
              <a:gd name="connsiteX0" fmla="*/ 0 w 2655589"/>
              <a:gd name="connsiteY0" fmla="*/ 0 h 1593354"/>
              <a:gd name="connsiteX1" fmla="*/ 2655589 w 2655589"/>
              <a:gd name="connsiteY1" fmla="*/ 0 h 1593354"/>
              <a:gd name="connsiteX2" fmla="*/ 2655589 w 2655589"/>
              <a:gd name="connsiteY2" fmla="*/ 1593354 h 1593354"/>
              <a:gd name="connsiteX3" fmla="*/ 0 w 2655589"/>
              <a:gd name="connsiteY3" fmla="*/ 1593354 h 1593354"/>
              <a:gd name="connsiteX4" fmla="*/ 0 w 2655589"/>
              <a:gd name="connsiteY4" fmla="*/ 0 h 159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5589" h="1593354">
                <a:moveTo>
                  <a:pt x="0" y="0"/>
                </a:moveTo>
                <a:lnTo>
                  <a:pt x="2655589" y="0"/>
                </a:lnTo>
                <a:lnTo>
                  <a:pt x="2655589" y="1593354"/>
                </a:lnTo>
                <a:lnTo>
                  <a:pt x="0" y="159335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2E3585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3820" tIns="83820" rIns="83820" bIns="83820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kern="1200" dirty="0" smtClean="0">
                <a:solidFill>
                  <a:schemeClr val="tx1"/>
                </a:solidFill>
                <a:effectLst/>
              </a:rPr>
              <a:t>Ciro </a:t>
            </a:r>
            <a:r>
              <a:rPr lang="en-US" sz="2200" kern="1200" dirty="0" smtClean="0">
                <a:solidFill>
                  <a:schemeClr val="tx1"/>
                </a:solidFill>
                <a:effectLst/>
                <a:sym typeface="Symbol"/>
              </a:rPr>
              <a:t> </a:t>
            </a:r>
            <a:r>
              <a:rPr lang="tr-TR" sz="2200" kern="1200" dirty="0" smtClean="0">
                <a:solidFill>
                  <a:schemeClr val="tx1"/>
                </a:solidFill>
                <a:effectLst/>
                <a:sym typeface="Symbol"/>
              </a:rPr>
              <a:t>3 Milyar $</a:t>
            </a:r>
          </a:p>
          <a:p>
            <a:pPr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2200" dirty="0" smtClean="0">
                <a:solidFill>
                  <a:schemeClr val="tx1"/>
                </a:solidFill>
              </a:rPr>
              <a:t>İhracat </a:t>
            </a:r>
            <a:r>
              <a:rPr lang="en-US" sz="2200" dirty="0">
                <a:solidFill>
                  <a:schemeClr val="tx1"/>
                </a:solidFill>
                <a:sym typeface="Symbol"/>
              </a:rPr>
              <a:t> </a:t>
            </a:r>
            <a:r>
              <a:rPr lang="tr-TR" sz="2200" dirty="0" smtClean="0">
                <a:solidFill>
                  <a:schemeClr val="tx1"/>
                </a:solidFill>
                <a:sym typeface="Symbol"/>
              </a:rPr>
              <a:t>531 M$</a:t>
            </a:r>
            <a:endParaRPr lang="en-US" sz="2200" dirty="0">
              <a:solidFill>
                <a:schemeClr val="tx1"/>
              </a:solidFill>
            </a:endParaRPr>
          </a:p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1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3</a:t>
            </a:fld>
            <a:endParaRPr lang="tr-T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391022" cy="562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41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4</a:t>
            </a:fld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3347864" y="6237312"/>
            <a:ext cx="1762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www.tcma.org.tr</a:t>
            </a:r>
            <a:endParaRPr lang="tr-T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7867" y="872067"/>
            <a:ext cx="7484533" cy="477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895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tr-TR" dirty="0" smtClean="0"/>
              <a:t>TÇMB - ULUSLARARASI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5</a:t>
            </a:fld>
            <a:endParaRPr lang="tr-TR" dirty="0"/>
          </a:p>
        </p:txBody>
      </p:sp>
      <p:graphicFrame>
        <p:nvGraphicFramePr>
          <p:cNvPr id="8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141158"/>
              </p:ext>
            </p:extLst>
          </p:nvPr>
        </p:nvGraphicFramePr>
        <p:xfrm>
          <a:off x="1403648" y="1124744"/>
          <a:ext cx="7345064" cy="53649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2431" y="1124744"/>
            <a:ext cx="76200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6810" y="1928912"/>
            <a:ext cx="1141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:\Users\kereme\Pictures\logo_E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6755" y="2636912"/>
            <a:ext cx="772110" cy="720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7000" y="3391615"/>
            <a:ext cx="1081222" cy="500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egitim\Desktop\CCA%20logo_2.jpg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7377" y="4221088"/>
            <a:ext cx="1152000" cy="504000"/>
          </a:xfrm>
          <a:prstGeom prst="rect">
            <a:avLst/>
          </a:prstGeom>
          <a:noFill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9" y="5043648"/>
            <a:ext cx="1322313" cy="3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03" y="5406512"/>
            <a:ext cx="774567" cy="6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345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000" dirty="0">
                <a:solidFill>
                  <a:srgbClr val="000066"/>
                </a:solidFill>
              </a:rPr>
              <a:t>Çimento Sektöründe </a:t>
            </a:r>
            <a:r>
              <a:rPr lang="tr-TR" sz="2000" dirty="0" smtClean="0">
                <a:solidFill>
                  <a:srgbClr val="000066"/>
                </a:solidFill>
              </a:rPr>
              <a:t>Atıkların </a:t>
            </a:r>
            <a:r>
              <a:rPr lang="tr-TR" sz="2000" dirty="0">
                <a:solidFill>
                  <a:srgbClr val="000066"/>
                </a:solidFill>
              </a:rPr>
              <a:t>Geri Kazanımı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7124" y="6474852"/>
            <a:ext cx="431380" cy="266516"/>
          </a:xfrm>
        </p:spPr>
        <p:txBody>
          <a:bodyPr/>
          <a:lstStyle/>
          <a:p>
            <a:fld id="{0492DEC3-CDC9-49CC-94C4-93D6162AF375}" type="slidenum">
              <a:rPr lang="tr-TR" smtClean="0"/>
              <a:pPr/>
              <a:t>6</a:t>
            </a:fld>
            <a:endParaRPr lang="tr-TR" dirty="0"/>
          </a:p>
        </p:txBody>
      </p:sp>
      <p:sp>
        <p:nvSpPr>
          <p:cNvPr id="7" name="Yuvarlatılmış Dikdörtgen 4"/>
          <p:cNvSpPr/>
          <p:nvPr/>
        </p:nvSpPr>
        <p:spPr>
          <a:xfrm>
            <a:off x="323528" y="1844824"/>
            <a:ext cx="8386598" cy="177362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r-TR" sz="3600" kern="1200" dirty="0" smtClean="0">
                <a:solidFill>
                  <a:schemeClr val="bg1"/>
                </a:solidFill>
              </a:rPr>
              <a:t>TÇMB İklim Değişikliği ve Enerji Daimi Komitesi</a:t>
            </a:r>
            <a:endParaRPr lang="tr-TR" sz="3600" kern="1200" dirty="0">
              <a:solidFill>
                <a:schemeClr val="bg1"/>
              </a:solidFill>
            </a:endParaRPr>
          </a:p>
        </p:txBody>
      </p:sp>
      <p:graphicFrame>
        <p:nvGraphicFramePr>
          <p:cNvPr id="8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9343791"/>
              </p:ext>
            </p:extLst>
          </p:nvPr>
        </p:nvGraphicFramePr>
        <p:xfrm>
          <a:off x="-468560" y="1209808"/>
          <a:ext cx="5293256" cy="667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İçerik Yer Tutucusu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0537794"/>
              </p:ext>
            </p:extLst>
          </p:nvPr>
        </p:nvGraphicFramePr>
        <p:xfrm>
          <a:off x="4192123" y="2398752"/>
          <a:ext cx="4176464" cy="6657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Picture 2" descr="C:\Users\iremu\Desktop\images.jp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6139" y="1257634"/>
            <a:ext cx="1391569" cy="10784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Diyagram 13"/>
          <p:cNvGraphicFramePr/>
          <p:nvPr>
            <p:extLst>
              <p:ext uri="{D42A27DB-BD31-4B8C-83A1-F6EECF244321}">
                <p14:modId xmlns:p14="http://schemas.microsoft.com/office/powerpoint/2010/main" val="3590734449"/>
              </p:ext>
            </p:extLst>
          </p:nvPr>
        </p:nvGraphicFramePr>
        <p:xfrm>
          <a:off x="467544" y="3861048"/>
          <a:ext cx="7972812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3" name="Diyagram 2"/>
          <p:cNvGraphicFramePr/>
          <p:nvPr>
            <p:extLst>
              <p:ext uri="{D42A27DB-BD31-4B8C-83A1-F6EECF244321}">
                <p14:modId xmlns:p14="http://schemas.microsoft.com/office/powerpoint/2010/main" val="4160305870"/>
              </p:ext>
            </p:extLst>
          </p:nvPr>
        </p:nvGraphicFramePr>
        <p:xfrm>
          <a:off x="1331640" y="4941168"/>
          <a:ext cx="6768752" cy="1154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  <p:extLst>
      <p:ext uri="{BB962C8B-B14F-4D97-AF65-F5344CB8AC3E}">
        <p14:creationId xmlns:p14="http://schemas.microsoft.com/office/powerpoint/2010/main" val="73367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Endüstriyel Atık Örnekleri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7</a:t>
            </a:fld>
            <a:endParaRPr lang="tr-T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789" y="1414095"/>
            <a:ext cx="3888432" cy="4315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Metin kutusu 10"/>
          <p:cNvSpPr txBox="1"/>
          <p:nvPr/>
        </p:nvSpPr>
        <p:spPr>
          <a:xfrm>
            <a:off x="5772155" y="1877501"/>
            <a:ext cx="2776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Ömrünü Tamamlamış Lastik</a:t>
            </a:r>
          </a:p>
          <a:p>
            <a:r>
              <a:rPr lang="tr-TR" dirty="0" smtClean="0"/>
              <a:t>(ÖTL)</a:t>
            </a:r>
            <a:endParaRPr lang="tr-TR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5628139" y="4939534"/>
            <a:ext cx="1224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Atık Karton</a:t>
            </a:r>
            <a:endParaRPr lang="tr-TR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2161383" y="5446543"/>
            <a:ext cx="10797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Halı/Keçe</a:t>
            </a:r>
            <a:endParaRPr lang="tr-TR" dirty="0"/>
          </a:p>
        </p:txBody>
      </p:sp>
      <p:sp>
        <p:nvSpPr>
          <p:cNvPr id="14" name="Metin kutusu 13"/>
          <p:cNvSpPr txBox="1"/>
          <p:nvPr/>
        </p:nvSpPr>
        <p:spPr>
          <a:xfrm>
            <a:off x="731595" y="3387214"/>
            <a:ext cx="1463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Pirinç Kabuğu</a:t>
            </a:r>
            <a:endParaRPr lang="tr-TR" dirty="0"/>
          </a:p>
        </p:txBody>
      </p:sp>
      <p:sp>
        <p:nvSpPr>
          <p:cNvPr id="15" name="Metin kutusu 14"/>
          <p:cNvSpPr txBox="1"/>
          <p:nvPr/>
        </p:nvSpPr>
        <p:spPr>
          <a:xfrm>
            <a:off x="1475979" y="1422615"/>
            <a:ext cx="1852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Plastik Ambalajlar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9337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solidFill>
                  <a:srgbClr val="000066"/>
                </a:solidFill>
              </a:rPr>
              <a:t>Alternatif Yakıt Kullanımı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8</a:t>
            </a:fld>
            <a:endParaRPr lang="tr-TR" dirty="0"/>
          </a:p>
        </p:txBody>
      </p:sp>
      <p:sp>
        <p:nvSpPr>
          <p:cNvPr id="6" name="İçerik Yer Tutucusu 2"/>
          <p:cNvSpPr>
            <a:spLocks noGrp="1"/>
          </p:cNvSpPr>
          <p:nvPr>
            <p:ph idx="1"/>
          </p:nvPr>
        </p:nvSpPr>
        <p:spPr>
          <a:xfrm>
            <a:off x="1259632" y="4869160"/>
            <a:ext cx="6480720" cy="1944216"/>
          </a:xfrm>
        </p:spPr>
        <p:txBody>
          <a:bodyPr/>
          <a:lstStyle/>
          <a:p>
            <a:pPr marL="0" indent="0">
              <a:buNone/>
            </a:pPr>
            <a:r>
              <a:rPr lang="tr-TR" sz="2000" b="1" u="sng" dirty="0">
                <a:solidFill>
                  <a:schemeClr val="tx1"/>
                </a:solidFill>
              </a:rPr>
              <a:t>2017</a:t>
            </a:r>
          </a:p>
          <a:p>
            <a:r>
              <a:rPr lang="tr-TR" sz="2000" b="1" dirty="0" smtClean="0">
                <a:solidFill>
                  <a:schemeClr val="tx1"/>
                </a:solidFill>
              </a:rPr>
              <a:t>774.000 </a:t>
            </a:r>
            <a:r>
              <a:rPr lang="tr-TR" sz="2000" b="1" dirty="0">
                <a:solidFill>
                  <a:schemeClr val="tx1"/>
                </a:solidFill>
              </a:rPr>
              <a:t>ton alternatif yakıt </a:t>
            </a:r>
          </a:p>
          <a:p>
            <a:r>
              <a:rPr lang="tr-TR" sz="2000" b="1" dirty="0">
                <a:solidFill>
                  <a:schemeClr val="tx1"/>
                </a:solidFill>
              </a:rPr>
              <a:t>% </a:t>
            </a:r>
            <a:r>
              <a:rPr lang="tr-TR" sz="2000" b="1" dirty="0" smtClean="0">
                <a:solidFill>
                  <a:schemeClr val="tx1"/>
                </a:solidFill>
              </a:rPr>
              <a:t>4,5 </a:t>
            </a:r>
            <a:r>
              <a:rPr lang="tr-TR" sz="2000" b="1" dirty="0">
                <a:solidFill>
                  <a:schemeClr val="tx1"/>
                </a:solidFill>
              </a:rPr>
              <a:t>Termal ikame</a:t>
            </a:r>
          </a:p>
          <a:p>
            <a:r>
              <a:rPr lang="tr-TR" sz="2000" b="1" dirty="0">
                <a:solidFill>
                  <a:schemeClr val="tx1"/>
                </a:solidFill>
              </a:rPr>
              <a:t>400 bin ton ithal kömür tasarrufu</a:t>
            </a:r>
          </a:p>
          <a:p>
            <a:r>
              <a:rPr lang="tr-TR" sz="2000" b="1" dirty="0" smtClean="0">
                <a:solidFill>
                  <a:schemeClr val="tx1"/>
                </a:solidFill>
              </a:rPr>
              <a:t>45 milyon </a:t>
            </a:r>
            <a:r>
              <a:rPr lang="tr-TR" sz="2000" b="1" dirty="0">
                <a:solidFill>
                  <a:schemeClr val="tx1"/>
                </a:solidFill>
              </a:rPr>
              <a:t>USD döviz </a:t>
            </a:r>
            <a:r>
              <a:rPr lang="tr-TR" sz="2000" b="1" dirty="0" smtClean="0">
                <a:solidFill>
                  <a:schemeClr val="tx1"/>
                </a:solidFill>
              </a:rPr>
              <a:t>tasarrufu</a:t>
            </a:r>
            <a:endParaRPr lang="tr-TR" sz="2000" dirty="0">
              <a:solidFill>
                <a:schemeClr val="tx1"/>
              </a:solidFill>
            </a:endParaRPr>
          </a:p>
        </p:txBody>
      </p:sp>
      <p:graphicFrame>
        <p:nvGraphicFramePr>
          <p:cNvPr id="9" name="Grafik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4598892"/>
              </p:ext>
            </p:extLst>
          </p:nvPr>
        </p:nvGraphicFramePr>
        <p:xfrm>
          <a:off x="107504" y="0"/>
          <a:ext cx="7704856" cy="48170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Grafik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8203732"/>
              </p:ext>
            </p:extLst>
          </p:nvPr>
        </p:nvGraphicFramePr>
        <p:xfrm>
          <a:off x="755576" y="836712"/>
          <a:ext cx="7560840" cy="41615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9307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>
                <a:solidFill>
                  <a:srgbClr val="000066"/>
                </a:solidFill>
              </a:rPr>
              <a:t>Alternatif Yakıt Kullanımı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9</a:t>
            </a:fld>
            <a:endParaRPr lang="tr-TR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7054709" cy="423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35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Alternatif Hammadde Kullanımı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10</a:t>
            </a:fld>
            <a:endParaRPr lang="tr-TR" dirty="0"/>
          </a:p>
        </p:txBody>
      </p:sp>
      <p:graphicFrame>
        <p:nvGraphicFramePr>
          <p:cNvPr id="5" name="Grafik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6766635"/>
              </p:ext>
            </p:extLst>
          </p:nvPr>
        </p:nvGraphicFramePr>
        <p:xfrm>
          <a:off x="1331640" y="692696"/>
          <a:ext cx="7087245" cy="4555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İçerik Yer Tutucusu 2"/>
          <p:cNvSpPr>
            <a:spLocks noGrp="1"/>
          </p:cNvSpPr>
          <p:nvPr>
            <p:ph idx="1"/>
          </p:nvPr>
        </p:nvSpPr>
        <p:spPr>
          <a:xfrm>
            <a:off x="1331640" y="4913784"/>
            <a:ext cx="6480720" cy="1539552"/>
          </a:xfrm>
        </p:spPr>
        <p:txBody>
          <a:bodyPr/>
          <a:lstStyle/>
          <a:p>
            <a:pPr marL="0" indent="0">
              <a:buNone/>
            </a:pPr>
            <a:r>
              <a:rPr lang="tr-TR" sz="2000" b="1" u="sng" dirty="0">
                <a:solidFill>
                  <a:schemeClr val="tx1"/>
                </a:solidFill>
              </a:rPr>
              <a:t>2017</a:t>
            </a:r>
          </a:p>
          <a:p>
            <a:r>
              <a:rPr lang="tr-TR" sz="2000" b="1" dirty="0" smtClean="0">
                <a:solidFill>
                  <a:schemeClr val="tx1"/>
                </a:solidFill>
              </a:rPr>
              <a:t>1.550.000 </a:t>
            </a:r>
            <a:r>
              <a:rPr lang="tr-TR" sz="2000" b="1" dirty="0">
                <a:solidFill>
                  <a:schemeClr val="tx1"/>
                </a:solidFill>
              </a:rPr>
              <a:t>ton alternatif </a:t>
            </a:r>
            <a:r>
              <a:rPr lang="tr-TR" sz="2000" b="1" dirty="0" smtClean="0">
                <a:solidFill>
                  <a:schemeClr val="tx1"/>
                </a:solidFill>
              </a:rPr>
              <a:t>hammadde</a:t>
            </a:r>
          </a:p>
          <a:p>
            <a:r>
              <a:rPr lang="tr-TR" sz="2000" b="1" dirty="0" smtClean="0">
                <a:solidFill>
                  <a:schemeClr val="tx1"/>
                </a:solidFill>
              </a:rPr>
              <a:t>% 1,3 ikame</a:t>
            </a:r>
          </a:p>
          <a:p>
            <a:r>
              <a:rPr lang="tr-TR" sz="2000" b="1" dirty="0" smtClean="0">
                <a:solidFill>
                  <a:schemeClr val="tx1"/>
                </a:solidFill>
              </a:rPr>
              <a:t>Doğal kaynakların kullanımında tasarruf</a:t>
            </a:r>
            <a:endParaRPr lang="tr-TR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71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Atık Kullanım Potansiyeli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11</a:t>
            </a:fld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1187624" y="1454804"/>
            <a:ext cx="2819966" cy="1200329"/>
          </a:xfrm>
          <a:prstGeom prst="rect">
            <a:avLst/>
          </a:prstGeom>
          <a:solidFill>
            <a:srgbClr val="2E358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400" dirty="0" smtClean="0"/>
              <a:t>AB- % 30 (ortalama)</a:t>
            </a:r>
          </a:p>
          <a:p>
            <a:pPr algn="ctr"/>
            <a:r>
              <a:rPr lang="tr-TR" sz="2400" dirty="0" smtClean="0"/>
              <a:t>Almanya- % 60</a:t>
            </a:r>
          </a:p>
          <a:p>
            <a:pPr algn="ctr"/>
            <a:r>
              <a:rPr lang="tr-TR" sz="2400" dirty="0" smtClean="0"/>
              <a:t>Polonya- %65 </a:t>
            </a:r>
            <a:endParaRPr lang="tr-TR" sz="2400" dirty="0"/>
          </a:p>
        </p:txBody>
      </p:sp>
      <p:sp>
        <p:nvSpPr>
          <p:cNvPr id="8" name="Metin kutusu 7"/>
          <p:cNvSpPr txBox="1"/>
          <p:nvPr/>
        </p:nvSpPr>
        <p:spPr>
          <a:xfrm>
            <a:off x="4788024" y="1484784"/>
            <a:ext cx="2592288" cy="1200329"/>
          </a:xfrm>
          <a:prstGeom prst="rect">
            <a:avLst/>
          </a:prstGeom>
          <a:solidFill>
            <a:srgbClr val="2E358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400" dirty="0" smtClean="0"/>
              <a:t>TR </a:t>
            </a:r>
          </a:p>
          <a:p>
            <a:pPr algn="ctr"/>
            <a:r>
              <a:rPr lang="tr-TR" sz="2400" dirty="0" smtClean="0"/>
              <a:t>% 5</a:t>
            </a:r>
          </a:p>
          <a:p>
            <a:pPr algn="ctr"/>
            <a:endParaRPr lang="tr-TR" sz="2400" dirty="0"/>
          </a:p>
        </p:txBody>
      </p:sp>
      <p:sp>
        <p:nvSpPr>
          <p:cNvPr id="9" name="Metin kutusu 8"/>
          <p:cNvSpPr txBox="1"/>
          <p:nvPr/>
        </p:nvSpPr>
        <p:spPr>
          <a:xfrm>
            <a:off x="3203848" y="3140968"/>
            <a:ext cx="2520280" cy="461665"/>
          </a:xfrm>
          <a:prstGeom prst="rect">
            <a:avLst/>
          </a:prstGeom>
          <a:solidFill>
            <a:srgbClr val="2E358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400" dirty="0" smtClean="0"/>
              <a:t>Potansiyel 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3222499" y="3861048"/>
            <a:ext cx="2520280" cy="830997"/>
          </a:xfrm>
          <a:prstGeom prst="rect">
            <a:avLst/>
          </a:prstGeom>
          <a:solidFill>
            <a:srgbClr val="2E358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400" dirty="0" smtClean="0"/>
              <a:t>Belediye Katı Atıkları</a:t>
            </a:r>
          </a:p>
        </p:txBody>
      </p:sp>
      <p:sp>
        <p:nvSpPr>
          <p:cNvPr id="13" name="Sağ Ok 12"/>
          <p:cNvSpPr/>
          <p:nvPr/>
        </p:nvSpPr>
        <p:spPr>
          <a:xfrm rot="5400000">
            <a:off x="4067944" y="4867844"/>
            <a:ext cx="792088" cy="792088"/>
          </a:xfrm>
          <a:prstGeom prst="rightArrow">
            <a:avLst/>
          </a:prstGeom>
          <a:solidFill>
            <a:srgbClr val="2E358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4" name="Metin kutusu 13"/>
          <p:cNvSpPr txBox="1"/>
          <p:nvPr/>
        </p:nvSpPr>
        <p:spPr>
          <a:xfrm>
            <a:off x="3222499" y="5669060"/>
            <a:ext cx="2520280" cy="830997"/>
          </a:xfrm>
          <a:prstGeom prst="rect">
            <a:avLst/>
          </a:prstGeom>
          <a:solidFill>
            <a:srgbClr val="2E358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400" dirty="0" smtClean="0"/>
              <a:t>Atıktan </a:t>
            </a:r>
            <a:r>
              <a:rPr lang="tr-TR" sz="2400" dirty="0"/>
              <a:t>Türetilmiş </a:t>
            </a:r>
            <a:r>
              <a:rPr lang="tr-TR" sz="2400" dirty="0" smtClean="0"/>
              <a:t>Yakıt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89677"/>
            <a:ext cx="2660129" cy="214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9" y="3833159"/>
            <a:ext cx="2468788" cy="1985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20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Türkiye – Evsel ATY Üretim Potansiyeli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12</a:t>
            </a:fld>
            <a:endParaRPr lang="tr-TR" dirty="0"/>
          </a:p>
        </p:txBody>
      </p:sp>
      <p:grpSp>
        <p:nvGrpSpPr>
          <p:cNvPr id="8" name="Grup 7"/>
          <p:cNvGrpSpPr/>
          <p:nvPr/>
        </p:nvGrpSpPr>
        <p:grpSpPr>
          <a:xfrm>
            <a:off x="1979712" y="980728"/>
            <a:ext cx="4728407" cy="1152128"/>
            <a:chOff x="1331640" y="2132856"/>
            <a:chExt cx="4728407" cy="1152128"/>
          </a:xfrm>
        </p:grpSpPr>
        <p:sp>
          <p:nvSpPr>
            <p:cNvPr id="5" name="Yuvarlatılmış Dikdörtgen 4"/>
            <p:cNvSpPr/>
            <p:nvPr/>
          </p:nvSpPr>
          <p:spPr>
            <a:xfrm>
              <a:off x="1331640" y="2204864"/>
              <a:ext cx="1872208" cy="1080120"/>
            </a:xfrm>
            <a:prstGeom prst="roundRect">
              <a:avLst/>
            </a:prstGeom>
            <a:solidFill>
              <a:srgbClr val="2E3585"/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b="1" dirty="0" smtClean="0">
                  <a:solidFill>
                    <a:schemeClr val="bg1"/>
                  </a:solidFill>
                </a:rPr>
                <a:t>Katı Atık</a:t>
              </a:r>
            </a:p>
            <a:p>
              <a:pPr algn="ctr"/>
              <a:r>
                <a:rPr lang="tr-TR" b="1" dirty="0" smtClean="0">
                  <a:solidFill>
                    <a:schemeClr val="bg1"/>
                  </a:solidFill>
                </a:rPr>
                <a:t>31 Milyon ton </a:t>
              </a:r>
            </a:p>
          </p:txBody>
        </p:sp>
        <p:sp>
          <p:nvSpPr>
            <p:cNvPr id="6" name="Yuvarlatılmış Dikdörtgen 5"/>
            <p:cNvSpPr/>
            <p:nvPr/>
          </p:nvSpPr>
          <p:spPr>
            <a:xfrm>
              <a:off x="4187839" y="2132856"/>
              <a:ext cx="1872208" cy="1080120"/>
            </a:xfrm>
            <a:prstGeom prst="roundRect">
              <a:avLst/>
            </a:prstGeom>
            <a:solidFill>
              <a:srgbClr val="2E3585"/>
            </a:solidFill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r-TR" b="1" dirty="0" smtClean="0">
                  <a:solidFill>
                    <a:schemeClr val="bg1"/>
                  </a:solidFill>
                </a:rPr>
                <a:t>Evsel ATY</a:t>
              </a:r>
            </a:p>
            <a:p>
              <a:pPr algn="ctr"/>
              <a:r>
                <a:rPr lang="tr-TR" b="1" dirty="0" smtClean="0">
                  <a:solidFill>
                    <a:schemeClr val="bg1"/>
                  </a:solidFill>
                </a:rPr>
                <a:t>7,7 Milyon ton </a:t>
              </a:r>
            </a:p>
          </p:txBody>
        </p:sp>
        <p:sp>
          <p:nvSpPr>
            <p:cNvPr id="7" name="Sağ Ok 6"/>
            <p:cNvSpPr/>
            <p:nvPr/>
          </p:nvSpPr>
          <p:spPr>
            <a:xfrm>
              <a:off x="3347864" y="2564904"/>
              <a:ext cx="720080" cy="504056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grpSp>
        <p:nvGrpSpPr>
          <p:cNvPr id="14" name="Grup 13"/>
          <p:cNvGrpSpPr/>
          <p:nvPr/>
        </p:nvGrpSpPr>
        <p:grpSpPr>
          <a:xfrm>
            <a:off x="144282" y="2426813"/>
            <a:ext cx="8915839" cy="4171376"/>
            <a:chOff x="1122192" y="980728"/>
            <a:chExt cx="8915839" cy="4171376"/>
          </a:xfrm>
        </p:grpSpPr>
        <p:graphicFrame>
          <p:nvGraphicFramePr>
            <p:cNvPr id="15" name="İçerik Yer Tutucusu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052497142"/>
                </p:ext>
              </p:extLst>
            </p:nvPr>
          </p:nvGraphicFramePr>
          <p:xfrm>
            <a:off x="1475656" y="980728"/>
            <a:ext cx="6275040" cy="327322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cxnSp>
          <p:nvCxnSpPr>
            <p:cNvPr id="16" name="Düz Bağlayıcı 15"/>
            <p:cNvCxnSpPr/>
            <p:nvPr/>
          </p:nvCxnSpPr>
          <p:spPr>
            <a:xfrm flipV="1">
              <a:off x="4139952" y="1268760"/>
              <a:ext cx="1584176" cy="448018"/>
            </a:xfrm>
            <a:prstGeom prst="line">
              <a:avLst/>
            </a:prstGeom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Düz Bağlayıcı 16"/>
            <p:cNvCxnSpPr/>
            <p:nvPr/>
          </p:nvCxnSpPr>
          <p:spPr>
            <a:xfrm>
              <a:off x="4067944" y="3501008"/>
              <a:ext cx="1512168" cy="504056"/>
            </a:xfrm>
            <a:prstGeom prst="line">
              <a:avLst/>
            </a:prstGeom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Metin kutusu 17"/>
            <p:cNvSpPr txBox="1"/>
            <p:nvPr/>
          </p:nvSpPr>
          <p:spPr>
            <a:xfrm>
              <a:off x="6926738" y="2114272"/>
              <a:ext cx="1984923" cy="92333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>
              <a:spAutoFit/>
            </a:bodyPr>
            <a:lstStyle/>
            <a:p>
              <a:r>
                <a:rPr lang="tr-TR" dirty="0" smtClean="0"/>
                <a:t>Türkiye Ortalama Katı Atık Kompozisyonu</a:t>
              </a:r>
              <a:endParaRPr lang="tr-TR" dirty="0"/>
            </a:p>
          </p:txBody>
        </p:sp>
        <p:sp>
          <p:nvSpPr>
            <p:cNvPr id="19" name="Metin kutusu 18"/>
            <p:cNvSpPr txBox="1"/>
            <p:nvPr/>
          </p:nvSpPr>
          <p:spPr>
            <a:xfrm>
              <a:off x="1122192" y="4228774"/>
              <a:ext cx="8915839" cy="92333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rtlCol="0">
              <a:spAutoFit/>
            </a:bodyPr>
            <a:lstStyle/>
            <a:p>
              <a:r>
                <a:rPr lang="tr-TR" dirty="0" smtClean="0"/>
                <a:t>1 ton evsel katı atık ≡ 0,25-0,35  ton Evsel ATY (Mekanik Ayırma/Türkiye koşulları için kurutma)</a:t>
              </a:r>
            </a:p>
            <a:p>
              <a:r>
                <a:rPr lang="tr-TR" dirty="0" smtClean="0"/>
                <a:t>	</a:t>
              </a:r>
              <a:r>
                <a:rPr lang="tr-TR" dirty="0"/>
                <a:t>	</a:t>
              </a:r>
              <a:r>
                <a:rPr lang="tr-TR" dirty="0" smtClean="0"/>
                <a:t>≡ 0,50 ton Evsel ATY (Biyolojik kurutma + Ayırma)</a:t>
              </a:r>
            </a:p>
            <a:p>
              <a:endParaRPr lang="tr-TR" dirty="0"/>
            </a:p>
          </p:txBody>
        </p:sp>
      </p:grpSp>
      <p:sp>
        <p:nvSpPr>
          <p:cNvPr id="20" name="Metin kutusu 19"/>
          <p:cNvSpPr txBox="1"/>
          <p:nvPr/>
        </p:nvSpPr>
        <p:spPr>
          <a:xfrm>
            <a:off x="0" y="6459690"/>
            <a:ext cx="23030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Sempozyumu,2017</a:t>
            </a:r>
            <a:endParaRPr lang="tr-TR" sz="1200" dirty="0"/>
          </a:p>
        </p:txBody>
      </p:sp>
    </p:spTree>
    <p:extLst>
      <p:ext uri="{BB962C8B-B14F-4D97-AF65-F5344CB8AC3E}">
        <p14:creationId xmlns:p14="http://schemas.microsoft.com/office/powerpoint/2010/main" val="200668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000" dirty="0" smtClean="0"/>
              <a:t>Evsel ATY Kullanım Potansiyeli ve Kazanımlar</a:t>
            </a:r>
            <a:endParaRPr lang="tr-TR" sz="2000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0144009"/>
              </p:ext>
            </p:extLst>
          </p:nvPr>
        </p:nvGraphicFramePr>
        <p:xfrm>
          <a:off x="19364" y="0"/>
          <a:ext cx="9073008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54902" y="6474852"/>
            <a:ext cx="453602" cy="288032"/>
          </a:xfrm>
        </p:spPr>
        <p:txBody>
          <a:bodyPr/>
          <a:lstStyle/>
          <a:p>
            <a:fld id="{0492DEC3-CDC9-49CC-94C4-93D6162AF375}" type="slidenum">
              <a:rPr lang="tr-TR" smtClean="0"/>
              <a:pPr/>
              <a:t>13</a:t>
            </a:fld>
            <a:endParaRPr lang="tr-TR" dirty="0"/>
          </a:p>
        </p:txBody>
      </p:sp>
      <p:sp>
        <p:nvSpPr>
          <p:cNvPr id="7" name="Metin kutusu 6"/>
          <p:cNvSpPr txBox="1"/>
          <p:nvPr/>
        </p:nvSpPr>
        <p:spPr>
          <a:xfrm>
            <a:off x="107504" y="6529814"/>
            <a:ext cx="2349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Sempozyumu, 2017</a:t>
            </a:r>
            <a:endParaRPr lang="tr-TR" sz="1200" dirty="0"/>
          </a:p>
        </p:txBody>
      </p:sp>
      <p:sp>
        <p:nvSpPr>
          <p:cNvPr id="9" name="Dikdörtgen 8"/>
          <p:cNvSpPr/>
          <p:nvPr/>
        </p:nvSpPr>
        <p:spPr>
          <a:xfrm>
            <a:off x="2388023" y="3717032"/>
            <a:ext cx="3935906" cy="91441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3" name="Diyagram 2"/>
          <p:cNvGraphicFramePr/>
          <p:nvPr>
            <p:extLst>
              <p:ext uri="{D42A27DB-BD31-4B8C-83A1-F6EECF244321}">
                <p14:modId xmlns:p14="http://schemas.microsoft.com/office/powerpoint/2010/main" val="1644621552"/>
              </p:ext>
            </p:extLst>
          </p:nvPr>
        </p:nvGraphicFramePr>
        <p:xfrm>
          <a:off x="251520" y="2996952"/>
          <a:ext cx="3935906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Diyagram 11"/>
          <p:cNvGraphicFramePr/>
          <p:nvPr>
            <p:extLst>
              <p:ext uri="{D42A27DB-BD31-4B8C-83A1-F6EECF244321}">
                <p14:modId xmlns:p14="http://schemas.microsoft.com/office/powerpoint/2010/main" val="3028081609"/>
              </p:ext>
            </p:extLst>
          </p:nvPr>
        </p:nvGraphicFramePr>
        <p:xfrm>
          <a:off x="4860032" y="2924944"/>
          <a:ext cx="3935906" cy="3449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77106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3" grpId="0">
        <p:bldAsOne/>
      </p:bldGraphic>
      <p:bldGraphic spid="12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69324" y="-150006"/>
            <a:ext cx="7704856" cy="620687"/>
          </a:xfrm>
        </p:spPr>
        <p:txBody>
          <a:bodyPr>
            <a:normAutofit/>
          </a:bodyPr>
          <a:lstStyle/>
          <a:p>
            <a:r>
              <a:rPr lang="tr-TR" sz="2000" dirty="0" smtClean="0"/>
              <a:t>Türkiye için Evsel </a:t>
            </a:r>
            <a:r>
              <a:rPr lang="tr-TR" sz="2000" dirty="0" err="1" smtClean="0"/>
              <a:t>ATY</a:t>
            </a:r>
            <a:r>
              <a:rPr lang="tr-TR" sz="2000" dirty="0" smtClean="0"/>
              <a:t> Modeli</a:t>
            </a:r>
            <a:endParaRPr lang="tr-TR" sz="2000" dirty="0"/>
          </a:p>
        </p:txBody>
      </p:sp>
      <p:sp>
        <p:nvSpPr>
          <p:cNvPr id="43" name="AutoShape 12" descr="cement plant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Metin kutusu 2"/>
          <p:cNvSpPr txBox="1"/>
          <p:nvPr/>
        </p:nvSpPr>
        <p:spPr>
          <a:xfrm>
            <a:off x="2387524" y="6597352"/>
            <a:ext cx="3754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Çevre ve İklim Değişikliği Müdürlüğü, 2018</a:t>
            </a:r>
            <a:endParaRPr lang="tr-TR" sz="1200" dirty="0"/>
          </a:p>
        </p:txBody>
      </p:sp>
      <p:grpSp>
        <p:nvGrpSpPr>
          <p:cNvPr id="1028" name="Grup 1027"/>
          <p:cNvGrpSpPr/>
          <p:nvPr/>
        </p:nvGrpSpPr>
        <p:grpSpPr>
          <a:xfrm>
            <a:off x="755576" y="1445371"/>
            <a:ext cx="2681493" cy="1493523"/>
            <a:chOff x="755576" y="1445371"/>
            <a:chExt cx="2681493" cy="1493523"/>
          </a:xfrm>
        </p:grpSpPr>
        <p:sp>
          <p:nvSpPr>
            <p:cNvPr id="15" name="Aşağı Bükülü Ok 14"/>
            <p:cNvSpPr/>
            <p:nvPr/>
          </p:nvSpPr>
          <p:spPr>
            <a:xfrm>
              <a:off x="2029285" y="1758521"/>
              <a:ext cx="1407784" cy="563670"/>
            </a:xfrm>
            <a:prstGeom prst="curved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chemeClr val="tx1"/>
                </a:solidFill>
              </a:endParaRPr>
            </a:p>
          </p:txBody>
        </p:sp>
        <p:sp>
          <p:nvSpPr>
            <p:cNvPr id="16" name="Metin kutusu 15"/>
            <p:cNvSpPr txBox="1"/>
            <p:nvPr/>
          </p:nvSpPr>
          <p:spPr>
            <a:xfrm>
              <a:off x="2297434" y="1445371"/>
              <a:ext cx="924123" cy="2409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dirty="0" smtClean="0"/>
                <a:t>Atık Toplama</a:t>
              </a:r>
              <a:endParaRPr lang="tr-TR" sz="1200" dirty="0"/>
            </a:p>
          </p:txBody>
        </p:sp>
        <p:sp>
          <p:nvSpPr>
            <p:cNvPr id="23" name="Metin kutusu 22"/>
            <p:cNvSpPr txBox="1"/>
            <p:nvPr/>
          </p:nvSpPr>
          <p:spPr>
            <a:xfrm>
              <a:off x="2353304" y="2697970"/>
              <a:ext cx="667139" cy="2409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dirty="0" smtClean="0"/>
                <a:t>Belediye</a:t>
              </a:r>
              <a:endParaRPr lang="tr-TR" sz="1200" dirty="0"/>
            </a:p>
          </p:txBody>
        </p:sp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7434" y="2009041"/>
              <a:ext cx="759327" cy="615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651" y="1821151"/>
              <a:ext cx="804447" cy="75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Metin kutusu 36"/>
            <p:cNvSpPr txBox="1"/>
            <p:nvPr/>
          </p:nvSpPr>
          <p:spPr>
            <a:xfrm>
              <a:off x="755576" y="1445371"/>
              <a:ext cx="1138721" cy="24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dirty="0" smtClean="0"/>
                <a:t>Belediye Sınırları</a:t>
              </a:r>
              <a:endParaRPr lang="tr-TR" sz="1200" dirty="0"/>
            </a:p>
          </p:txBody>
        </p:sp>
        <p:sp>
          <p:nvSpPr>
            <p:cNvPr id="38" name="Metin kutusu 37"/>
            <p:cNvSpPr txBox="1"/>
            <p:nvPr/>
          </p:nvSpPr>
          <p:spPr>
            <a:xfrm>
              <a:off x="755576" y="2635341"/>
              <a:ext cx="1248247" cy="2643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dirty="0" smtClean="0"/>
                <a:t>Evsel Atık Üretimi</a:t>
              </a:r>
            </a:p>
          </p:txBody>
        </p:sp>
      </p:grpSp>
      <p:grpSp>
        <p:nvGrpSpPr>
          <p:cNvPr id="1036" name="Grup 1035"/>
          <p:cNvGrpSpPr/>
          <p:nvPr/>
        </p:nvGrpSpPr>
        <p:grpSpPr>
          <a:xfrm>
            <a:off x="1810461" y="2935012"/>
            <a:ext cx="1587537" cy="3173480"/>
            <a:chOff x="1810461" y="2935012"/>
            <a:chExt cx="1587537" cy="3173480"/>
          </a:xfrm>
        </p:grpSpPr>
        <p:grpSp>
          <p:nvGrpSpPr>
            <p:cNvPr id="1029" name="Grup 1028"/>
            <p:cNvGrpSpPr/>
            <p:nvPr/>
          </p:nvGrpSpPr>
          <p:grpSpPr>
            <a:xfrm>
              <a:off x="1810461" y="5189820"/>
              <a:ext cx="1587537" cy="918672"/>
              <a:chOff x="1810461" y="5189820"/>
              <a:chExt cx="1587537" cy="918672"/>
            </a:xfrm>
          </p:grpSpPr>
          <p:pic>
            <p:nvPicPr>
              <p:cNvPr id="45" name="Picture 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10461" y="5425766"/>
                <a:ext cx="1587537" cy="6827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" name="Metin kutusu 30"/>
              <p:cNvSpPr txBox="1"/>
              <p:nvPr/>
            </p:nvSpPr>
            <p:spPr>
              <a:xfrm>
                <a:off x="2214438" y="5189820"/>
                <a:ext cx="836345" cy="2643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tr-TR" sz="1200" dirty="0" smtClean="0">
                    <a:solidFill>
                      <a:srgbClr val="FF0000"/>
                    </a:solidFill>
                  </a:rPr>
                  <a:t>Depolama </a:t>
                </a:r>
              </a:p>
            </p:txBody>
          </p:sp>
        </p:grpSp>
        <p:sp>
          <p:nvSpPr>
            <p:cNvPr id="19" name="Sağ Ok 18"/>
            <p:cNvSpPr/>
            <p:nvPr/>
          </p:nvSpPr>
          <p:spPr>
            <a:xfrm rot="5400000">
              <a:off x="1580857" y="3800271"/>
              <a:ext cx="2150174" cy="41965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grpSp>
          <p:nvGrpSpPr>
            <p:cNvPr id="72" name="Grup 71"/>
            <p:cNvGrpSpPr/>
            <p:nvPr/>
          </p:nvGrpSpPr>
          <p:grpSpPr>
            <a:xfrm>
              <a:off x="2419459" y="3887947"/>
              <a:ext cx="472970" cy="806702"/>
              <a:chOff x="4106038" y="3809393"/>
              <a:chExt cx="486082" cy="845257"/>
            </a:xfrm>
          </p:grpSpPr>
          <p:sp>
            <p:nvSpPr>
              <p:cNvPr id="73" name="Aşağı Ok 72"/>
              <p:cNvSpPr/>
              <p:nvPr/>
            </p:nvSpPr>
            <p:spPr>
              <a:xfrm>
                <a:off x="4106038" y="3809393"/>
                <a:ext cx="486082" cy="845257"/>
              </a:xfrm>
              <a:prstGeom prst="downArrow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/>
              </a:p>
            </p:txBody>
          </p:sp>
          <p:sp>
            <p:nvSpPr>
              <p:cNvPr id="74" name="Metin kutusu 73"/>
              <p:cNvSpPr txBox="1"/>
              <p:nvPr/>
            </p:nvSpPr>
            <p:spPr>
              <a:xfrm rot="16114610">
                <a:off x="4130455" y="3955508"/>
                <a:ext cx="461665" cy="302327"/>
              </a:xfrm>
              <a:prstGeom prst="rect">
                <a:avLst/>
              </a:prstGeom>
              <a:noFill/>
            </p:spPr>
            <p:txBody>
              <a:bodyPr vert="vert" wrap="none" rtlCol="0">
                <a:spAutoFit/>
              </a:bodyPr>
              <a:lstStyle/>
              <a:p>
                <a:r>
                  <a:rPr lang="tr-TR" dirty="0" smtClean="0"/>
                  <a:t>TL</a:t>
                </a:r>
                <a:endParaRPr lang="tr-TR" dirty="0"/>
              </a:p>
            </p:txBody>
          </p:sp>
        </p:grpSp>
      </p:grpSp>
      <p:grpSp>
        <p:nvGrpSpPr>
          <p:cNvPr id="70" name="Grup 69"/>
          <p:cNvGrpSpPr/>
          <p:nvPr/>
        </p:nvGrpSpPr>
        <p:grpSpPr>
          <a:xfrm rot="10800000">
            <a:off x="2364879" y="620689"/>
            <a:ext cx="472970" cy="806702"/>
            <a:chOff x="4106038" y="3809393"/>
            <a:chExt cx="486082" cy="845257"/>
          </a:xfrm>
        </p:grpSpPr>
        <p:sp>
          <p:nvSpPr>
            <p:cNvPr id="71" name="Aşağı Ok 70"/>
            <p:cNvSpPr/>
            <p:nvPr/>
          </p:nvSpPr>
          <p:spPr>
            <a:xfrm>
              <a:off x="4106038" y="3809393"/>
              <a:ext cx="486082" cy="845257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75" name="Metin kutusu 74"/>
            <p:cNvSpPr txBox="1"/>
            <p:nvPr/>
          </p:nvSpPr>
          <p:spPr>
            <a:xfrm rot="5400000">
              <a:off x="4130455" y="3955508"/>
              <a:ext cx="461665" cy="302327"/>
            </a:xfrm>
            <a:prstGeom prst="rect">
              <a:avLst/>
            </a:prstGeom>
            <a:noFill/>
          </p:spPr>
          <p:txBody>
            <a:bodyPr vert="vert" wrap="none" rtlCol="0">
              <a:spAutoFit/>
            </a:bodyPr>
            <a:lstStyle/>
            <a:p>
              <a:r>
                <a:rPr lang="tr-TR" dirty="0" smtClean="0"/>
                <a:t>TL</a:t>
              </a:r>
              <a:endParaRPr lang="tr-TR" dirty="0"/>
            </a:p>
          </p:txBody>
        </p:sp>
      </p:grpSp>
      <p:sp>
        <p:nvSpPr>
          <p:cNvPr id="41" name="Sol Ok 40"/>
          <p:cNvSpPr/>
          <p:nvPr/>
        </p:nvSpPr>
        <p:spPr>
          <a:xfrm>
            <a:off x="535992" y="6237311"/>
            <a:ext cx="2913582" cy="463857"/>
          </a:xfrm>
          <a:prstGeom prst="lef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Konvansiyonel Sistem</a:t>
            </a:r>
            <a:endParaRPr lang="tr-TR" dirty="0">
              <a:solidFill>
                <a:schemeClr val="tx1"/>
              </a:solidFill>
            </a:endParaRPr>
          </a:p>
        </p:txBody>
      </p:sp>
      <p:grpSp>
        <p:nvGrpSpPr>
          <p:cNvPr id="39" name="Grup 38"/>
          <p:cNvGrpSpPr/>
          <p:nvPr/>
        </p:nvGrpSpPr>
        <p:grpSpPr>
          <a:xfrm>
            <a:off x="3101991" y="2870498"/>
            <a:ext cx="2018956" cy="3051321"/>
            <a:chOff x="2901421" y="2968150"/>
            <a:chExt cx="2074927" cy="3197154"/>
          </a:xfrm>
        </p:grpSpPr>
        <p:cxnSp>
          <p:nvCxnSpPr>
            <p:cNvPr id="29" name="Düz Ok Bağlayıcısı 28"/>
            <p:cNvCxnSpPr/>
            <p:nvPr/>
          </p:nvCxnSpPr>
          <p:spPr>
            <a:xfrm>
              <a:off x="2901421" y="2968150"/>
              <a:ext cx="518451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Düz Ok Bağlayıcısı 75"/>
            <p:cNvCxnSpPr/>
            <p:nvPr/>
          </p:nvCxnSpPr>
          <p:spPr>
            <a:xfrm>
              <a:off x="3418152" y="2968150"/>
              <a:ext cx="0" cy="3197154"/>
            </a:xfrm>
            <a:prstGeom prst="straightConnector1">
              <a:avLst/>
            </a:prstGeom>
            <a:ln w="1905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Düz Ok Bağlayıcısı 76"/>
            <p:cNvCxnSpPr/>
            <p:nvPr/>
          </p:nvCxnSpPr>
          <p:spPr>
            <a:xfrm>
              <a:off x="3418152" y="6165304"/>
              <a:ext cx="1558196" cy="0"/>
            </a:xfrm>
            <a:prstGeom prst="straightConnector1">
              <a:avLst/>
            </a:prstGeom>
            <a:ln w="19050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 87"/>
          <p:cNvGrpSpPr/>
          <p:nvPr/>
        </p:nvGrpSpPr>
        <p:grpSpPr>
          <a:xfrm>
            <a:off x="4458414" y="1387293"/>
            <a:ext cx="1393586" cy="1440895"/>
            <a:chOff x="4458414" y="1387293"/>
            <a:chExt cx="1393586" cy="1440895"/>
          </a:xfrm>
        </p:grpSpPr>
        <p:sp>
          <p:nvSpPr>
            <p:cNvPr id="6" name="Metin kutusu 5"/>
            <p:cNvSpPr txBox="1"/>
            <p:nvPr/>
          </p:nvSpPr>
          <p:spPr>
            <a:xfrm>
              <a:off x="4458414" y="1387293"/>
              <a:ext cx="1393586" cy="61685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tr-TR" sz="1200" dirty="0" smtClean="0"/>
                <a:t>Mekanik Ayrıştırma  </a:t>
              </a:r>
              <a:r>
                <a:rPr lang="tr-TR" sz="1200" dirty="0"/>
                <a:t>Biyolojik </a:t>
              </a:r>
              <a:r>
                <a:rPr lang="tr-TR" sz="1200" dirty="0" smtClean="0"/>
                <a:t>Kurutma</a:t>
              </a:r>
            </a:p>
            <a:p>
              <a:r>
                <a:rPr lang="tr-TR" sz="1200" dirty="0" smtClean="0"/>
                <a:t>Ön </a:t>
              </a:r>
              <a:r>
                <a:rPr lang="tr-TR" sz="1200" dirty="0"/>
                <a:t>İşleme </a:t>
              </a:r>
              <a:r>
                <a:rPr lang="tr-TR" sz="1200" dirty="0" smtClean="0"/>
                <a:t>Tesisi</a:t>
              </a:r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7309" y="2073305"/>
              <a:ext cx="1275796" cy="75488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grpSp>
        <p:nvGrpSpPr>
          <p:cNvPr id="89" name="Grup 88"/>
          <p:cNvGrpSpPr/>
          <p:nvPr/>
        </p:nvGrpSpPr>
        <p:grpSpPr>
          <a:xfrm>
            <a:off x="3676522" y="3928838"/>
            <a:ext cx="1441868" cy="1270405"/>
            <a:chOff x="3676522" y="3928838"/>
            <a:chExt cx="1441868" cy="1270405"/>
          </a:xfrm>
        </p:grpSpPr>
        <p:pic>
          <p:nvPicPr>
            <p:cNvPr id="1030" name="Picture 6" descr="recycle ile ilgili görsel sonucu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4573647"/>
              <a:ext cx="678627" cy="625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Metin kutusu 11"/>
            <p:cNvSpPr txBox="1"/>
            <p:nvPr/>
          </p:nvSpPr>
          <p:spPr>
            <a:xfrm>
              <a:off x="3676522" y="3928838"/>
              <a:ext cx="1441868" cy="440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200" dirty="0" smtClean="0"/>
                <a:t>Geri Dönüştürülebilir Malzemelerin Satışı</a:t>
              </a:r>
              <a:endParaRPr lang="tr-TR" sz="1200" dirty="0"/>
            </a:p>
          </p:txBody>
        </p:sp>
      </p:grpSp>
      <p:grpSp>
        <p:nvGrpSpPr>
          <p:cNvPr id="91" name="Grup 90"/>
          <p:cNvGrpSpPr/>
          <p:nvPr/>
        </p:nvGrpSpPr>
        <p:grpSpPr>
          <a:xfrm>
            <a:off x="6069082" y="1757607"/>
            <a:ext cx="1206672" cy="590592"/>
            <a:chOff x="6069082" y="1757607"/>
            <a:chExt cx="1206672" cy="590592"/>
          </a:xfrm>
        </p:grpSpPr>
        <p:sp>
          <p:nvSpPr>
            <p:cNvPr id="44" name="Sağ Ok 43"/>
            <p:cNvSpPr/>
            <p:nvPr/>
          </p:nvSpPr>
          <p:spPr>
            <a:xfrm>
              <a:off x="6128817" y="2073305"/>
              <a:ext cx="1063512" cy="27489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55" name="Metin kutusu 54"/>
            <p:cNvSpPr txBox="1"/>
            <p:nvPr/>
          </p:nvSpPr>
          <p:spPr>
            <a:xfrm>
              <a:off x="6069082" y="1757607"/>
              <a:ext cx="1206672" cy="2409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r-TR" sz="1200" dirty="0" smtClean="0"/>
                <a:t>Evsel </a:t>
              </a:r>
              <a:r>
                <a:rPr lang="tr-TR" sz="1200" dirty="0" err="1" smtClean="0"/>
                <a:t>ATY</a:t>
              </a:r>
              <a:r>
                <a:rPr lang="tr-TR" sz="1200" dirty="0" smtClean="0"/>
                <a:t> Satışı</a:t>
              </a:r>
              <a:endParaRPr lang="tr-TR" sz="1200" dirty="0"/>
            </a:p>
          </p:txBody>
        </p:sp>
      </p:grpSp>
      <p:grpSp>
        <p:nvGrpSpPr>
          <p:cNvPr id="94" name="Grup 93"/>
          <p:cNvGrpSpPr/>
          <p:nvPr/>
        </p:nvGrpSpPr>
        <p:grpSpPr>
          <a:xfrm>
            <a:off x="7389998" y="1553984"/>
            <a:ext cx="1315330" cy="1205230"/>
            <a:chOff x="7389998" y="1553984"/>
            <a:chExt cx="1315330" cy="1205230"/>
          </a:xfrm>
        </p:grpSpPr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9998" y="1867134"/>
              <a:ext cx="1291282" cy="892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Metin kutusu 63"/>
            <p:cNvSpPr txBox="1"/>
            <p:nvPr/>
          </p:nvSpPr>
          <p:spPr>
            <a:xfrm>
              <a:off x="7446288" y="1553984"/>
              <a:ext cx="1259040" cy="2643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dirty="0" smtClean="0"/>
                <a:t>Çimento Fabrikası</a:t>
              </a:r>
              <a:endParaRPr lang="tr-TR" sz="1200" dirty="0"/>
            </a:p>
          </p:txBody>
        </p:sp>
      </p:grpSp>
      <p:grpSp>
        <p:nvGrpSpPr>
          <p:cNvPr id="92" name="Grup 91"/>
          <p:cNvGrpSpPr/>
          <p:nvPr/>
        </p:nvGrpSpPr>
        <p:grpSpPr>
          <a:xfrm>
            <a:off x="5382310" y="2899705"/>
            <a:ext cx="1598417" cy="2667013"/>
            <a:chOff x="5382310" y="2899705"/>
            <a:chExt cx="1598417" cy="2667013"/>
          </a:xfrm>
        </p:grpSpPr>
        <p:sp>
          <p:nvSpPr>
            <p:cNvPr id="20" name="Metin kutusu 19"/>
            <p:cNvSpPr txBox="1"/>
            <p:nvPr/>
          </p:nvSpPr>
          <p:spPr>
            <a:xfrm>
              <a:off x="5538859" y="3928837"/>
              <a:ext cx="144186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200" dirty="0" smtClean="0"/>
                <a:t>Bakiye Atık</a:t>
              </a:r>
              <a:endParaRPr lang="tr-TR" sz="1200" dirty="0"/>
            </a:p>
          </p:txBody>
        </p:sp>
        <p:sp>
          <p:nvSpPr>
            <p:cNvPr id="65" name="Sağ Ok 64"/>
            <p:cNvSpPr/>
            <p:nvPr/>
          </p:nvSpPr>
          <p:spPr>
            <a:xfrm rot="5400000">
              <a:off x="4187614" y="4094401"/>
              <a:ext cx="2667013" cy="27762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67" name="Sağ Ok 66"/>
          <p:cNvSpPr/>
          <p:nvPr/>
        </p:nvSpPr>
        <p:spPr>
          <a:xfrm rot="7014231">
            <a:off x="4544881" y="3279055"/>
            <a:ext cx="871316" cy="273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pSp>
        <p:nvGrpSpPr>
          <p:cNvPr id="49" name="Grup 48"/>
          <p:cNvGrpSpPr/>
          <p:nvPr/>
        </p:nvGrpSpPr>
        <p:grpSpPr>
          <a:xfrm rot="5400000">
            <a:off x="6308091" y="2227315"/>
            <a:ext cx="463910" cy="822456"/>
            <a:chOff x="4106038" y="3809393"/>
            <a:chExt cx="486082" cy="845257"/>
          </a:xfrm>
        </p:grpSpPr>
        <p:sp>
          <p:nvSpPr>
            <p:cNvPr id="50" name="Aşağı Ok 49"/>
            <p:cNvSpPr/>
            <p:nvPr/>
          </p:nvSpPr>
          <p:spPr>
            <a:xfrm>
              <a:off x="4106038" y="3809393"/>
              <a:ext cx="486082" cy="845257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52" name="Metin kutusu 51"/>
            <p:cNvSpPr txBox="1"/>
            <p:nvPr/>
          </p:nvSpPr>
          <p:spPr>
            <a:xfrm>
              <a:off x="4121803" y="3959470"/>
              <a:ext cx="461665" cy="302327"/>
            </a:xfrm>
            <a:prstGeom prst="rect">
              <a:avLst/>
            </a:prstGeom>
            <a:noFill/>
          </p:spPr>
          <p:txBody>
            <a:bodyPr vert="vert270" wrap="none" rtlCol="0">
              <a:spAutoFit/>
            </a:bodyPr>
            <a:lstStyle/>
            <a:p>
              <a:r>
                <a:rPr lang="tr-TR" dirty="0" smtClean="0"/>
                <a:t>TL</a:t>
              </a:r>
              <a:endParaRPr lang="tr-TR" dirty="0"/>
            </a:p>
          </p:txBody>
        </p:sp>
      </p:grpSp>
      <p:grpSp>
        <p:nvGrpSpPr>
          <p:cNvPr id="58" name="Grup 57"/>
          <p:cNvGrpSpPr/>
          <p:nvPr/>
        </p:nvGrpSpPr>
        <p:grpSpPr>
          <a:xfrm rot="12335772">
            <a:off x="4471260" y="2858642"/>
            <a:ext cx="472970" cy="806702"/>
            <a:chOff x="4106038" y="3809393"/>
            <a:chExt cx="486082" cy="845257"/>
          </a:xfrm>
        </p:grpSpPr>
        <p:sp>
          <p:nvSpPr>
            <p:cNvPr id="60" name="Aşağı Ok 59"/>
            <p:cNvSpPr/>
            <p:nvPr/>
          </p:nvSpPr>
          <p:spPr>
            <a:xfrm>
              <a:off x="4106038" y="3809393"/>
              <a:ext cx="486082" cy="845257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61" name="Metin kutusu 60"/>
            <p:cNvSpPr txBox="1"/>
            <p:nvPr/>
          </p:nvSpPr>
          <p:spPr>
            <a:xfrm>
              <a:off x="4113766" y="3969215"/>
              <a:ext cx="461665" cy="302327"/>
            </a:xfrm>
            <a:prstGeom prst="rect">
              <a:avLst/>
            </a:prstGeom>
            <a:noFill/>
          </p:spPr>
          <p:txBody>
            <a:bodyPr vert="vert" wrap="none" rtlCol="0">
              <a:spAutoFit/>
            </a:bodyPr>
            <a:lstStyle/>
            <a:p>
              <a:r>
                <a:rPr lang="tr-TR" dirty="0" smtClean="0"/>
                <a:t>TL</a:t>
              </a:r>
              <a:endParaRPr lang="tr-TR" dirty="0"/>
            </a:p>
          </p:txBody>
        </p:sp>
      </p:grpSp>
      <p:grpSp>
        <p:nvGrpSpPr>
          <p:cNvPr id="90" name="Grup 89"/>
          <p:cNvGrpSpPr/>
          <p:nvPr/>
        </p:nvGrpSpPr>
        <p:grpSpPr>
          <a:xfrm>
            <a:off x="3604783" y="1723321"/>
            <a:ext cx="824132" cy="729426"/>
            <a:chOff x="3604783" y="1723321"/>
            <a:chExt cx="824132" cy="729426"/>
          </a:xfrm>
        </p:grpSpPr>
        <p:grpSp>
          <p:nvGrpSpPr>
            <p:cNvPr id="62" name="Grup 61"/>
            <p:cNvGrpSpPr/>
            <p:nvPr/>
          </p:nvGrpSpPr>
          <p:grpSpPr>
            <a:xfrm rot="16200000">
              <a:off x="3785731" y="1809564"/>
              <a:ext cx="463911" cy="822456"/>
              <a:chOff x="4291598" y="3809393"/>
              <a:chExt cx="486082" cy="845257"/>
            </a:xfrm>
          </p:grpSpPr>
          <p:sp>
            <p:nvSpPr>
              <p:cNvPr id="63" name="Aşağı Ok 62"/>
              <p:cNvSpPr/>
              <p:nvPr/>
            </p:nvSpPr>
            <p:spPr>
              <a:xfrm>
                <a:off x="4291598" y="3809393"/>
                <a:ext cx="486082" cy="845257"/>
              </a:xfrm>
              <a:prstGeom prst="downArrow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r-TR"/>
              </a:p>
            </p:txBody>
          </p:sp>
          <p:sp>
            <p:nvSpPr>
              <p:cNvPr id="66" name="Metin kutusu 65"/>
              <p:cNvSpPr txBox="1"/>
              <p:nvPr/>
            </p:nvSpPr>
            <p:spPr>
              <a:xfrm>
                <a:off x="4316011" y="4005019"/>
                <a:ext cx="461665" cy="302327"/>
              </a:xfrm>
              <a:prstGeom prst="rect">
                <a:avLst/>
              </a:prstGeom>
              <a:noFill/>
            </p:spPr>
            <p:txBody>
              <a:bodyPr vert="vert" wrap="none" rtlCol="0">
                <a:spAutoFit/>
              </a:bodyPr>
              <a:lstStyle/>
              <a:p>
                <a:r>
                  <a:rPr lang="tr-TR" dirty="0" smtClean="0"/>
                  <a:t>TL</a:t>
                </a:r>
                <a:endParaRPr lang="tr-TR" dirty="0"/>
              </a:p>
            </p:txBody>
          </p:sp>
        </p:grpSp>
        <p:sp>
          <p:nvSpPr>
            <p:cNvPr id="46" name="Metin kutusu 45"/>
            <p:cNvSpPr txBox="1"/>
            <p:nvPr/>
          </p:nvSpPr>
          <p:spPr>
            <a:xfrm>
              <a:off x="3604783" y="1723321"/>
              <a:ext cx="792672" cy="440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sz="1200" dirty="0" smtClean="0">
                  <a:solidFill>
                    <a:srgbClr val="FF0000"/>
                  </a:solidFill>
                </a:rPr>
                <a:t>Ön İşleme</a:t>
              </a:r>
            </a:p>
            <a:p>
              <a:pPr algn="ctr"/>
              <a:r>
                <a:rPr lang="tr-TR" sz="1200" dirty="0" smtClean="0"/>
                <a:t> </a:t>
              </a:r>
              <a:endParaRPr lang="tr-TR" sz="1200" dirty="0"/>
            </a:p>
          </p:txBody>
        </p:sp>
      </p:grpSp>
      <p:grpSp>
        <p:nvGrpSpPr>
          <p:cNvPr id="93" name="Grup 92"/>
          <p:cNvGrpSpPr/>
          <p:nvPr/>
        </p:nvGrpSpPr>
        <p:grpSpPr>
          <a:xfrm>
            <a:off x="5967578" y="5331425"/>
            <a:ext cx="1664226" cy="817414"/>
            <a:chOff x="5967578" y="5331425"/>
            <a:chExt cx="1664226" cy="817414"/>
          </a:xfrm>
        </p:grpSpPr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7578" y="5466113"/>
              <a:ext cx="1587537" cy="682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9" name="Metin kutusu 68"/>
            <p:cNvSpPr txBox="1"/>
            <p:nvPr/>
          </p:nvSpPr>
          <p:spPr>
            <a:xfrm>
              <a:off x="6128817" y="5331425"/>
              <a:ext cx="1502987" cy="2643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sz="1200" dirty="0" smtClean="0">
                  <a:solidFill>
                    <a:srgbClr val="FF0000"/>
                  </a:solidFill>
                </a:rPr>
                <a:t>Bakiye Atık Depolama</a:t>
              </a:r>
            </a:p>
          </p:txBody>
        </p:sp>
      </p:grpSp>
      <p:grpSp>
        <p:nvGrpSpPr>
          <p:cNvPr id="51" name="Grup 50"/>
          <p:cNvGrpSpPr/>
          <p:nvPr/>
        </p:nvGrpSpPr>
        <p:grpSpPr>
          <a:xfrm rot="16200000">
            <a:off x="5314462" y="5467653"/>
            <a:ext cx="463910" cy="822456"/>
            <a:chOff x="4106038" y="3809393"/>
            <a:chExt cx="486082" cy="845257"/>
          </a:xfrm>
        </p:grpSpPr>
        <p:sp>
          <p:nvSpPr>
            <p:cNvPr id="53" name="Aşağı Ok 52"/>
            <p:cNvSpPr/>
            <p:nvPr/>
          </p:nvSpPr>
          <p:spPr>
            <a:xfrm>
              <a:off x="4106038" y="3809393"/>
              <a:ext cx="486082" cy="845257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56" name="Metin kutusu 55"/>
            <p:cNvSpPr txBox="1"/>
            <p:nvPr/>
          </p:nvSpPr>
          <p:spPr>
            <a:xfrm>
              <a:off x="4130455" y="3955509"/>
              <a:ext cx="461665" cy="302327"/>
            </a:xfrm>
            <a:prstGeom prst="rect">
              <a:avLst/>
            </a:prstGeom>
            <a:noFill/>
          </p:spPr>
          <p:txBody>
            <a:bodyPr vert="vert" wrap="none" rtlCol="0">
              <a:spAutoFit/>
            </a:bodyPr>
            <a:lstStyle/>
            <a:p>
              <a:r>
                <a:rPr lang="tr-TR" dirty="0" smtClean="0"/>
                <a:t>TL</a:t>
              </a:r>
              <a:endParaRPr lang="tr-TR" dirty="0"/>
            </a:p>
          </p:txBody>
        </p:sp>
      </p:grpSp>
      <p:sp>
        <p:nvSpPr>
          <p:cNvPr id="42" name="Sağ Ok 41"/>
          <p:cNvSpPr/>
          <p:nvPr/>
        </p:nvSpPr>
        <p:spPr>
          <a:xfrm>
            <a:off x="3599136" y="769054"/>
            <a:ext cx="3593193" cy="457936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ATY Üretim Modeli</a:t>
            </a:r>
          </a:p>
        </p:txBody>
      </p:sp>
      <p:grpSp>
        <p:nvGrpSpPr>
          <p:cNvPr id="95" name="Grup 94"/>
          <p:cNvGrpSpPr/>
          <p:nvPr/>
        </p:nvGrpSpPr>
        <p:grpSpPr>
          <a:xfrm>
            <a:off x="3499990" y="1213166"/>
            <a:ext cx="5445724" cy="5173167"/>
            <a:chOff x="3499990" y="1213166"/>
            <a:chExt cx="5445724" cy="5173167"/>
          </a:xfrm>
        </p:grpSpPr>
        <p:cxnSp>
          <p:nvCxnSpPr>
            <p:cNvPr id="17" name="Düz Bağlayıcı 16"/>
            <p:cNvCxnSpPr/>
            <p:nvPr/>
          </p:nvCxnSpPr>
          <p:spPr>
            <a:xfrm>
              <a:off x="3499990" y="1213166"/>
              <a:ext cx="0" cy="5173167"/>
            </a:xfrm>
            <a:prstGeom prst="line">
              <a:avLst/>
            </a:prstGeom>
            <a:ln w="25400">
              <a:solidFill>
                <a:srgbClr val="2E35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Düz Bağlayıcı 84"/>
            <p:cNvCxnSpPr/>
            <p:nvPr/>
          </p:nvCxnSpPr>
          <p:spPr>
            <a:xfrm flipH="1">
              <a:off x="3499990" y="1213166"/>
              <a:ext cx="5445724" cy="0"/>
            </a:xfrm>
            <a:prstGeom prst="line">
              <a:avLst/>
            </a:prstGeom>
            <a:ln w="25400">
              <a:solidFill>
                <a:srgbClr val="2E358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4" name="Oval 1023"/>
          <p:cNvSpPr/>
          <p:nvPr/>
        </p:nvSpPr>
        <p:spPr>
          <a:xfrm>
            <a:off x="3397998" y="1686167"/>
            <a:ext cx="1232089" cy="10947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26" name="5-Nokta Yıldız 1025"/>
          <p:cNvSpPr/>
          <p:nvPr/>
        </p:nvSpPr>
        <p:spPr>
          <a:xfrm>
            <a:off x="3699109" y="1227172"/>
            <a:ext cx="489563" cy="43639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5533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67" grpId="0" animBg="1"/>
      <p:bldP spid="42" grpId="0" animBg="1"/>
      <p:bldP spid="1024" grpId="0" animBg="1"/>
      <p:bldP spid="10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15</a:t>
            </a:fld>
            <a:endParaRPr lang="tr-TR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>
            <a:noAutofit/>
          </a:bodyPr>
          <a:lstStyle/>
          <a:p>
            <a:pPr algn="ctr"/>
            <a:r>
              <a:rPr lang="tr-TR" sz="2600" dirty="0">
                <a:cs typeface="Times New Roman" panose="02020603050405020304" pitchFamily="18" charset="0"/>
              </a:rPr>
              <a:t/>
            </a:r>
            <a:br>
              <a:rPr lang="tr-TR" sz="2600" dirty="0">
                <a:cs typeface="Times New Roman" panose="02020603050405020304" pitchFamily="18" charset="0"/>
              </a:rPr>
            </a:br>
            <a:r>
              <a:rPr lang="en-US" sz="2600" dirty="0">
                <a:cs typeface="Times New Roman" panose="02020603050405020304" pitchFamily="18" charset="0"/>
              </a:rPr>
              <a:t/>
            </a:r>
            <a:br>
              <a:rPr lang="en-US" sz="2600" dirty="0">
                <a:cs typeface="Times New Roman" panose="02020603050405020304" pitchFamily="18" charset="0"/>
              </a:rPr>
            </a:br>
            <a:endParaRPr lang="en-US" sz="2600" b="1" dirty="0" smtClean="0">
              <a:cs typeface="Times New Roman" panose="02020603050405020304" pitchFamily="18" charset="0"/>
            </a:endParaRPr>
          </a:p>
        </p:txBody>
      </p:sp>
      <p:sp>
        <p:nvSpPr>
          <p:cNvPr id="7" name="AutoShape 2" descr="roller compacted concrete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2" name="Metin kutusu 1"/>
          <p:cNvSpPr txBox="1"/>
          <p:nvPr/>
        </p:nvSpPr>
        <p:spPr>
          <a:xfrm>
            <a:off x="1388035" y="160338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TÜRKİYE İÇİN EVSEL ATY İŞ MODELİ</a:t>
            </a:r>
            <a:endParaRPr lang="tr-TR" sz="2800" b="1" dirty="0"/>
          </a:p>
        </p:txBody>
      </p:sp>
      <p:sp>
        <p:nvSpPr>
          <p:cNvPr id="8" name="Metin kutusu 7"/>
          <p:cNvSpPr txBox="1"/>
          <p:nvPr/>
        </p:nvSpPr>
        <p:spPr>
          <a:xfrm>
            <a:off x="0" y="893931"/>
            <a:ext cx="9143999" cy="6771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 algn="just"/>
            <a:r>
              <a:rPr lang="tr-TR" dirty="0"/>
              <a:t>Ülkemizde olduğu gibi belediye çöp sahasının </a:t>
            </a:r>
            <a:r>
              <a:rPr lang="tr-TR" sz="2000" b="1" dirty="0">
                <a:solidFill>
                  <a:srgbClr val="002060"/>
                </a:solidFill>
              </a:rPr>
              <a:t>75-100 km </a:t>
            </a:r>
            <a:r>
              <a:rPr lang="tr-TR" dirty="0"/>
              <a:t>yakınında çimento fabrikası var ise aşağıdaki model </a:t>
            </a:r>
            <a:r>
              <a:rPr lang="tr-TR" dirty="0" smtClean="0"/>
              <a:t>uygulanabilir.</a:t>
            </a:r>
            <a:endParaRPr lang="en-US" dirty="0"/>
          </a:p>
        </p:txBody>
      </p:sp>
      <p:graphicFrame>
        <p:nvGraphicFramePr>
          <p:cNvPr id="9" name="İçerik Yer Tutucusu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3964536"/>
              </p:ext>
            </p:extLst>
          </p:nvPr>
        </p:nvGraphicFramePr>
        <p:xfrm>
          <a:off x="811971" y="1844824"/>
          <a:ext cx="7704856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259599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000" dirty="0" smtClean="0"/>
              <a:t>Bulgaristan</a:t>
            </a:r>
            <a:endParaRPr lang="tr-TR" sz="20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16</a:t>
            </a:fld>
            <a:endParaRPr lang="tr-TR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6408711" cy="371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Metin kutusu 5"/>
          <p:cNvSpPr txBox="1"/>
          <p:nvPr/>
        </p:nvSpPr>
        <p:spPr>
          <a:xfrm>
            <a:off x="179512" y="6453336"/>
            <a:ext cx="2338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Sempozyumu, 2017</a:t>
            </a:r>
            <a:endParaRPr lang="tr-TR" sz="1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25144"/>
            <a:ext cx="3600400" cy="2006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Metin kutusu 6"/>
          <p:cNvSpPr txBox="1"/>
          <p:nvPr/>
        </p:nvSpPr>
        <p:spPr>
          <a:xfrm>
            <a:off x="6516216" y="5949280"/>
            <a:ext cx="1154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400" dirty="0" smtClean="0"/>
              <a:t>(buharlaşma)</a:t>
            </a:r>
            <a:endParaRPr lang="tr-TR" sz="1400" dirty="0"/>
          </a:p>
        </p:txBody>
      </p:sp>
    </p:spTree>
    <p:extLst>
      <p:ext uri="{BB962C8B-B14F-4D97-AF65-F5344CB8AC3E}">
        <p14:creationId xmlns:p14="http://schemas.microsoft.com/office/powerpoint/2010/main" val="242730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000" dirty="0" smtClean="0"/>
              <a:t>Hırvatistan</a:t>
            </a:r>
            <a:endParaRPr lang="tr-TR" sz="20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17</a:t>
            </a:fld>
            <a:endParaRPr lang="tr-T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492" y="4941168"/>
            <a:ext cx="4265146" cy="184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Metin kutusu 10"/>
          <p:cNvSpPr txBox="1"/>
          <p:nvPr/>
        </p:nvSpPr>
        <p:spPr>
          <a:xfrm>
            <a:off x="107504" y="6453336"/>
            <a:ext cx="2338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Sempozyumu, 2017</a:t>
            </a:r>
            <a:endParaRPr lang="tr-TR" sz="1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44581"/>
            <a:ext cx="5184576" cy="3893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988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000" dirty="0" smtClean="0"/>
              <a:t>Polonya</a:t>
            </a:r>
            <a:endParaRPr lang="tr-TR" sz="2000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8061346"/>
              </p:ext>
            </p:extLst>
          </p:nvPr>
        </p:nvGraphicFramePr>
        <p:xfrm>
          <a:off x="539552" y="836712"/>
          <a:ext cx="8136904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6456" y="6474852"/>
            <a:ext cx="432048" cy="288032"/>
          </a:xfrm>
        </p:spPr>
        <p:txBody>
          <a:bodyPr/>
          <a:lstStyle/>
          <a:p>
            <a:fld id="{0492DEC3-CDC9-49CC-94C4-93D6162AF375}" type="slidenum">
              <a:rPr lang="tr-TR" smtClean="0"/>
              <a:pPr/>
              <a:t>18</a:t>
            </a:fld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22853" y="6581001"/>
            <a:ext cx="2338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Sempozyumu, 2017</a:t>
            </a:r>
            <a:endParaRPr lang="tr-TR" sz="1200" dirty="0"/>
          </a:p>
        </p:txBody>
      </p:sp>
    </p:spTree>
    <p:extLst>
      <p:ext uri="{BB962C8B-B14F-4D97-AF65-F5344CB8AC3E}">
        <p14:creationId xmlns:p14="http://schemas.microsoft.com/office/powerpoint/2010/main" val="150885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000" dirty="0" smtClean="0"/>
              <a:t>Almanya</a:t>
            </a:r>
            <a:endParaRPr lang="tr-TR" sz="20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19</a:t>
            </a:fld>
            <a:endParaRPr lang="tr-TR" dirty="0"/>
          </a:p>
        </p:txBody>
      </p:sp>
      <p:grpSp>
        <p:nvGrpSpPr>
          <p:cNvPr id="5" name="Grup 4"/>
          <p:cNvGrpSpPr/>
          <p:nvPr/>
        </p:nvGrpSpPr>
        <p:grpSpPr>
          <a:xfrm>
            <a:off x="647564" y="1178213"/>
            <a:ext cx="7848871" cy="647594"/>
            <a:chOff x="0" y="215352"/>
            <a:chExt cx="7848871" cy="647594"/>
          </a:xfrm>
          <a:noFill/>
          <a:scene3d>
            <a:camera prst="orthographicFront"/>
            <a:lightRig rig="flat" dir="t"/>
          </a:scene3d>
        </p:grpSpPr>
        <p:sp>
          <p:nvSpPr>
            <p:cNvPr id="15" name="Yuvarlatılmış Dikdörtgen 14"/>
            <p:cNvSpPr/>
            <p:nvPr/>
          </p:nvSpPr>
          <p:spPr>
            <a:xfrm>
              <a:off x="0" y="215352"/>
              <a:ext cx="7848871" cy="647594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6" name="Yuvarlatılmış Dikdörtgen 4"/>
            <p:cNvSpPr/>
            <p:nvPr/>
          </p:nvSpPr>
          <p:spPr>
            <a:xfrm>
              <a:off x="31613" y="246965"/>
              <a:ext cx="7785645" cy="584368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l" defTabSz="1200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000" kern="1200" baseline="0" dirty="0" smtClean="0"/>
                <a:t>Çimento sektöründe ısıl güç değişim oranı </a:t>
              </a:r>
              <a:r>
                <a:rPr lang="tr-TR" sz="2000" dirty="0"/>
                <a:t>&gt;</a:t>
              </a:r>
              <a:r>
                <a:rPr lang="tr-TR" sz="2000" kern="1200" baseline="0" dirty="0" smtClean="0"/>
                <a:t> % 65</a:t>
              </a:r>
              <a:endParaRPr lang="tr-TR" sz="2000" kern="1200" dirty="0"/>
            </a:p>
          </p:txBody>
        </p:sp>
      </p:grpSp>
      <p:grpSp>
        <p:nvGrpSpPr>
          <p:cNvPr id="6" name="Grup 5"/>
          <p:cNvGrpSpPr/>
          <p:nvPr/>
        </p:nvGrpSpPr>
        <p:grpSpPr>
          <a:xfrm>
            <a:off x="647564" y="1903568"/>
            <a:ext cx="7848871" cy="647594"/>
            <a:chOff x="0" y="940707"/>
            <a:chExt cx="7848871" cy="647594"/>
          </a:xfrm>
          <a:scene3d>
            <a:camera prst="orthographicFront"/>
            <a:lightRig rig="flat" dir="t"/>
          </a:scene3d>
        </p:grpSpPr>
        <p:sp>
          <p:nvSpPr>
            <p:cNvPr id="13" name="Yuvarlatılmış Dikdörtgen 12"/>
            <p:cNvSpPr/>
            <p:nvPr/>
          </p:nvSpPr>
          <p:spPr>
            <a:xfrm>
              <a:off x="0" y="940707"/>
              <a:ext cx="7848871" cy="647594"/>
            </a:xfrm>
            <a:prstGeom prst="round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  <a:effectLst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4" name="Yuvarlatılmış Dikdörtgen 6"/>
            <p:cNvSpPr/>
            <p:nvPr/>
          </p:nvSpPr>
          <p:spPr>
            <a:xfrm>
              <a:off x="31613" y="972320"/>
              <a:ext cx="7785645" cy="58436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l" defTabSz="1200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000" kern="1200" baseline="0" dirty="0" smtClean="0"/>
                <a:t>Tesis bazında % </a:t>
              </a:r>
              <a:r>
                <a:rPr lang="tr-TR" sz="2000" kern="1200" baseline="0" dirty="0" err="1" smtClean="0"/>
                <a:t>100’e</a:t>
              </a:r>
              <a:r>
                <a:rPr lang="tr-TR" sz="2000" kern="1200" baseline="0" dirty="0" smtClean="0"/>
                <a:t> varan kullanım</a:t>
              </a:r>
              <a:endParaRPr lang="tr-TR" sz="2000" kern="1200" dirty="0"/>
            </a:p>
          </p:txBody>
        </p:sp>
      </p:grpSp>
      <p:grpSp>
        <p:nvGrpSpPr>
          <p:cNvPr id="7" name="Grup 6"/>
          <p:cNvGrpSpPr/>
          <p:nvPr/>
        </p:nvGrpSpPr>
        <p:grpSpPr>
          <a:xfrm>
            <a:off x="611560" y="2636912"/>
            <a:ext cx="7848871" cy="647594"/>
            <a:chOff x="0" y="1666062"/>
            <a:chExt cx="7848871" cy="647594"/>
          </a:xfrm>
          <a:noFill/>
          <a:scene3d>
            <a:camera prst="orthographicFront"/>
            <a:lightRig rig="flat" dir="t"/>
          </a:scene3d>
        </p:grpSpPr>
        <p:sp>
          <p:nvSpPr>
            <p:cNvPr id="11" name="Yuvarlatılmış Dikdörtgen 10"/>
            <p:cNvSpPr/>
            <p:nvPr/>
          </p:nvSpPr>
          <p:spPr>
            <a:xfrm>
              <a:off x="0" y="1666062"/>
              <a:ext cx="7848871" cy="647594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2" name="Yuvarlatılmış Dikdörtgen 8"/>
            <p:cNvSpPr/>
            <p:nvPr/>
          </p:nvSpPr>
          <p:spPr>
            <a:xfrm>
              <a:off x="31613" y="1697675"/>
              <a:ext cx="7785645" cy="584368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02870" tIns="102870" rIns="102870" bIns="102870" numCol="1" spcCol="1270" anchor="ctr" anchorCtr="0">
              <a:noAutofit/>
            </a:bodyPr>
            <a:lstStyle/>
            <a:p>
              <a:pPr lvl="0" algn="l" defTabSz="1200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r-TR" sz="2000" kern="1200" baseline="0" dirty="0" smtClean="0"/>
                <a:t>Yüksek</a:t>
              </a:r>
              <a:r>
                <a:rPr lang="tr-TR" sz="2000" kern="1200" dirty="0" smtClean="0"/>
                <a:t> Çevre ve İş Güvenliği Standartları</a:t>
              </a:r>
              <a:endParaRPr lang="tr-TR" sz="2000" kern="1200" dirty="0"/>
            </a:p>
          </p:txBody>
        </p:sp>
      </p:grpSp>
      <p:sp>
        <p:nvSpPr>
          <p:cNvPr id="10" name="Dikdörtgen 9"/>
          <p:cNvSpPr/>
          <p:nvPr/>
        </p:nvSpPr>
        <p:spPr>
          <a:xfrm>
            <a:off x="647564" y="3276519"/>
            <a:ext cx="7848871" cy="39955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9202" tIns="34290" rIns="192024" bIns="34290" numCol="1" spcCol="1270" anchor="t" anchorCtr="0">
            <a:noAutofit/>
          </a:bodyPr>
          <a:lstStyle/>
          <a:p>
            <a:pPr marL="228600" lvl="1" indent="-228600" algn="l" defTabSz="933450" rtl="0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endParaRPr lang="tr-TR" b="1" kern="1200" dirty="0" smtClean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4011825"/>
            <a:ext cx="58674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etin kutusu 17"/>
          <p:cNvSpPr txBox="1"/>
          <p:nvPr/>
        </p:nvSpPr>
        <p:spPr>
          <a:xfrm>
            <a:off x="179512" y="6453336"/>
            <a:ext cx="2338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Sempozyumu, 2017</a:t>
            </a:r>
            <a:endParaRPr lang="tr-TR" sz="1200" dirty="0"/>
          </a:p>
        </p:txBody>
      </p:sp>
    </p:spTree>
    <p:extLst>
      <p:ext uri="{BB962C8B-B14F-4D97-AF65-F5344CB8AC3E}">
        <p14:creationId xmlns:p14="http://schemas.microsoft.com/office/powerpoint/2010/main" val="159872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000" dirty="0" smtClean="0"/>
              <a:t>Çimento Firmaları- Uygulanan İş Modelleri</a:t>
            </a:r>
            <a:endParaRPr lang="tr-TR" sz="20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Yunanistan </a:t>
            </a:r>
          </a:p>
          <a:p>
            <a:pPr lvl="1"/>
            <a:r>
              <a:rPr lang="tr-TR" dirty="0" smtClean="0"/>
              <a:t>Selanik ve </a:t>
            </a:r>
            <a:r>
              <a:rPr lang="tr-TR" dirty="0" err="1" smtClean="0"/>
              <a:t>Kamari</a:t>
            </a:r>
            <a:r>
              <a:rPr lang="tr-TR" dirty="0" smtClean="0"/>
              <a:t> şehirlerinde </a:t>
            </a:r>
            <a:r>
              <a:rPr lang="tr-TR" dirty="0" err="1" smtClean="0"/>
              <a:t>ATY</a:t>
            </a:r>
            <a:r>
              <a:rPr lang="tr-TR" dirty="0" smtClean="0"/>
              <a:t> Atık İşleme tesislerinden temin ediliyor</a:t>
            </a:r>
          </a:p>
          <a:p>
            <a:pPr marL="457200" lvl="1" indent="0">
              <a:buNone/>
            </a:pPr>
            <a:endParaRPr lang="tr-TR" dirty="0" smtClean="0"/>
          </a:p>
          <a:p>
            <a:pPr marL="342900" lvl="1" indent="-342900">
              <a:buSzPct val="110000"/>
              <a:buFont typeface="Wingdings" panose="05000000000000000000" pitchFamily="2" charset="2"/>
              <a:buChar char="q"/>
            </a:pPr>
            <a:r>
              <a:rPr lang="tr-TR" sz="2400" dirty="0" smtClean="0"/>
              <a:t>Bulgaristan</a:t>
            </a:r>
          </a:p>
          <a:p>
            <a:pPr lvl="1"/>
            <a:r>
              <a:rPr lang="tr-TR" dirty="0" smtClean="0"/>
              <a:t>Sofya şehrinin katı atıklarından </a:t>
            </a:r>
            <a:r>
              <a:rPr lang="tr-TR" dirty="0" err="1" smtClean="0"/>
              <a:t>ATY</a:t>
            </a:r>
            <a:r>
              <a:rPr lang="tr-TR" dirty="0" smtClean="0"/>
              <a:t> üretiliyor</a:t>
            </a:r>
          </a:p>
          <a:p>
            <a:pPr lvl="1"/>
            <a:r>
              <a:rPr lang="tr-TR" dirty="0" smtClean="0"/>
              <a:t>Atık işleme tesisi </a:t>
            </a:r>
            <a:r>
              <a:rPr lang="tr-TR" dirty="0"/>
              <a:t>ana çimento üretim firmasına ait</a:t>
            </a:r>
            <a:endParaRPr lang="tr-TR" dirty="0" smtClean="0"/>
          </a:p>
          <a:p>
            <a:pPr marL="457200" lvl="1" indent="0">
              <a:buNone/>
            </a:pPr>
            <a:endParaRPr lang="tr-TR" dirty="0" smtClean="0"/>
          </a:p>
          <a:p>
            <a:pPr marL="342900" lvl="1" indent="-342900">
              <a:buSzPct val="110000"/>
              <a:buFont typeface="Wingdings" panose="05000000000000000000" pitchFamily="2" charset="2"/>
              <a:buChar char="q"/>
            </a:pPr>
            <a:r>
              <a:rPr lang="tr-TR" sz="2400" dirty="0" smtClean="0"/>
              <a:t>Mısır</a:t>
            </a:r>
            <a:endParaRPr lang="tr-TR" sz="2400" dirty="0"/>
          </a:p>
          <a:p>
            <a:pPr lvl="1"/>
            <a:r>
              <a:rPr lang="tr-TR" dirty="0" smtClean="0"/>
              <a:t>Beni </a:t>
            </a:r>
            <a:r>
              <a:rPr lang="tr-TR" dirty="0" err="1" smtClean="0"/>
              <a:t>Suef</a:t>
            </a:r>
            <a:r>
              <a:rPr lang="tr-TR" dirty="0" smtClean="0"/>
              <a:t> ve İskenderiye şehirlerinin katı atıklarından </a:t>
            </a:r>
            <a:r>
              <a:rPr lang="tr-TR" dirty="0" err="1" smtClean="0"/>
              <a:t>ATY</a:t>
            </a:r>
            <a:r>
              <a:rPr lang="tr-TR" dirty="0" smtClean="0"/>
              <a:t> üretiliyor</a:t>
            </a:r>
          </a:p>
          <a:p>
            <a:pPr lvl="1"/>
            <a:r>
              <a:rPr lang="tr-TR" dirty="0"/>
              <a:t>Atık işleme tesisi </a:t>
            </a:r>
            <a:r>
              <a:rPr lang="tr-TR" dirty="0" smtClean="0"/>
              <a:t>ana çimento üretim firmasına </a:t>
            </a:r>
            <a:r>
              <a:rPr lang="tr-TR" dirty="0"/>
              <a:t>ait</a:t>
            </a:r>
          </a:p>
          <a:p>
            <a:endParaRPr lang="tr-TR" dirty="0"/>
          </a:p>
          <a:p>
            <a:pPr marL="742950" lvl="2" indent="-342900">
              <a:buSzPct val="110000"/>
              <a:buFont typeface="Wingdings" panose="05000000000000000000" pitchFamily="2" charset="2"/>
              <a:buChar char="q"/>
            </a:pPr>
            <a:endParaRPr lang="tr-TR" sz="2400" dirty="0"/>
          </a:p>
          <a:p>
            <a:pPr lvl="1"/>
            <a:endParaRPr lang="tr-TR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6456" y="6474852"/>
            <a:ext cx="432048" cy="288032"/>
          </a:xfrm>
        </p:spPr>
        <p:txBody>
          <a:bodyPr/>
          <a:lstStyle/>
          <a:p>
            <a:fld id="{0492DEC3-CDC9-49CC-94C4-93D6162AF375}" type="slidenum">
              <a:rPr lang="tr-TR" smtClean="0"/>
              <a:pPr/>
              <a:t>20</a:t>
            </a:fld>
            <a:endParaRPr lang="tr-TR" dirty="0"/>
          </a:p>
        </p:txBody>
      </p:sp>
      <p:sp>
        <p:nvSpPr>
          <p:cNvPr id="7" name="Metin kutusu 6"/>
          <p:cNvSpPr txBox="1"/>
          <p:nvPr/>
        </p:nvSpPr>
        <p:spPr>
          <a:xfrm>
            <a:off x="107504" y="6453336"/>
            <a:ext cx="23383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dirty="0" smtClean="0"/>
              <a:t>Kaynak: TÇMB Sempozyumu, 2017</a:t>
            </a:r>
            <a:endParaRPr lang="tr-TR" sz="1200" dirty="0"/>
          </a:p>
        </p:txBody>
      </p:sp>
    </p:spTree>
    <p:extLst>
      <p:ext uri="{BB962C8B-B14F-4D97-AF65-F5344CB8AC3E}">
        <p14:creationId xmlns:p14="http://schemas.microsoft.com/office/powerpoint/2010/main" val="389956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2374397"/>
              </p:ext>
            </p:extLst>
          </p:nvPr>
        </p:nvGraphicFramePr>
        <p:xfrm>
          <a:off x="251520" y="908720"/>
          <a:ext cx="8496944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21</a:t>
            </a:fld>
            <a:endParaRPr lang="tr-TR" dirty="0"/>
          </a:p>
        </p:txBody>
      </p:sp>
      <p:sp>
        <p:nvSpPr>
          <p:cNvPr id="5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dirty="0" smtClean="0"/>
              <a:t>SORUNLAR VE ÖNERİLER</a:t>
            </a:r>
            <a:endParaRPr lang="tr-TR" sz="2400" dirty="0"/>
          </a:p>
        </p:txBody>
      </p:sp>
      <p:graphicFrame>
        <p:nvGraphicFramePr>
          <p:cNvPr id="8" name="İçerik Yer Tutucusu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494624"/>
              </p:ext>
            </p:extLst>
          </p:nvPr>
        </p:nvGraphicFramePr>
        <p:xfrm>
          <a:off x="395536" y="3717032"/>
          <a:ext cx="8496944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9998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206180"/>
              </p:ext>
            </p:extLst>
          </p:nvPr>
        </p:nvGraphicFramePr>
        <p:xfrm>
          <a:off x="251520" y="908720"/>
          <a:ext cx="8496944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DEC3-CDC9-49CC-94C4-93D6162AF375}" type="slidenum">
              <a:rPr lang="tr-TR" smtClean="0"/>
              <a:pPr/>
              <a:t>22</a:t>
            </a:fld>
            <a:endParaRPr lang="tr-TR" dirty="0"/>
          </a:p>
        </p:txBody>
      </p:sp>
      <p:sp>
        <p:nvSpPr>
          <p:cNvPr id="6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400" dirty="0" smtClean="0"/>
              <a:t>SORUNLAR VE ÖNERİLER</a:t>
            </a:r>
            <a:endParaRPr lang="tr-TR" sz="2400" dirty="0"/>
          </a:p>
        </p:txBody>
      </p:sp>
      <p:graphicFrame>
        <p:nvGraphicFramePr>
          <p:cNvPr id="7" name="İçerik Yer Tutucusu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4850598"/>
              </p:ext>
            </p:extLst>
          </p:nvPr>
        </p:nvGraphicFramePr>
        <p:xfrm>
          <a:off x="395536" y="3717032"/>
          <a:ext cx="8496944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0459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6456" y="6474852"/>
            <a:ext cx="432048" cy="288032"/>
          </a:xfrm>
        </p:spPr>
        <p:txBody>
          <a:bodyPr/>
          <a:lstStyle/>
          <a:p>
            <a:fld id="{0492DEC3-CDC9-49CC-94C4-93D6162AF375}" type="slidenum">
              <a:rPr lang="tr-TR" smtClean="0"/>
              <a:pPr/>
              <a:t>23</a:t>
            </a:fld>
            <a:endParaRPr lang="tr-TR" dirty="0"/>
          </a:p>
        </p:txBody>
      </p:sp>
      <p:sp>
        <p:nvSpPr>
          <p:cNvPr id="7" name="AutoShape 2" descr="roller compacted concrete ile ilgili görsel sonu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Metin kutusu 2"/>
          <p:cNvSpPr txBox="1"/>
          <p:nvPr/>
        </p:nvSpPr>
        <p:spPr>
          <a:xfrm>
            <a:off x="0" y="980728"/>
            <a:ext cx="914400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rgbClr val="002060"/>
                </a:solidFill>
              </a:rPr>
              <a:t>25-29 Ocak 2017 </a:t>
            </a:r>
            <a:r>
              <a:rPr lang="tr-TR" sz="2000" dirty="0"/>
              <a:t>tarihleri arasında Antalya’da “</a:t>
            </a:r>
            <a:r>
              <a:rPr lang="tr-TR" sz="2000" b="1" dirty="0">
                <a:solidFill>
                  <a:srgbClr val="002060"/>
                </a:solidFill>
              </a:rPr>
              <a:t>Belediye Katı Atıklarının Çimento Sektöründe Kullanımı Konusunda </a:t>
            </a:r>
            <a:r>
              <a:rPr lang="tr-TR" sz="2000" b="1" dirty="0" smtClean="0">
                <a:solidFill>
                  <a:srgbClr val="002060"/>
                </a:solidFill>
              </a:rPr>
              <a:t>Üst </a:t>
            </a:r>
            <a:r>
              <a:rPr lang="tr-TR" sz="2000" b="1" dirty="0">
                <a:solidFill>
                  <a:srgbClr val="002060"/>
                </a:solidFill>
              </a:rPr>
              <a:t>D</a:t>
            </a:r>
            <a:r>
              <a:rPr lang="tr-TR" sz="2000" b="1" dirty="0" smtClean="0">
                <a:solidFill>
                  <a:srgbClr val="002060"/>
                </a:solidFill>
              </a:rPr>
              <a:t>üzey </a:t>
            </a:r>
            <a:r>
              <a:rPr lang="tr-TR" sz="2000" b="1" dirty="0">
                <a:solidFill>
                  <a:srgbClr val="002060"/>
                </a:solidFill>
              </a:rPr>
              <a:t>İş Modelleri Sempozyumu”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000" dirty="0" smtClean="0"/>
              <a:t>İSTAÇ </a:t>
            </a:r>
            <a:r>
              <a:rPr lang="tr-TR" sz="2000" dirty="0"/>
              <a:t>ve İBB görüşmeleri İSTAÇ </a:t>
            </a:r>
            <a:r>
              <a:rPr lang="tr-TR" sz="2000" dirty="0" smtClean="0"/>
              <a:t> Mekanik Ön </a:t>
            </a:r>
            <a:r>
              <a:rPr lang="tr-TR" sz="2000" dirty="0"/>
              <a:t>İşleme </a:t>
            </a:r>
            <a:r>
              <a:rPr lang="tr-TR" sz="2000" dirty="0" smtClean="0"/>
              <a:t>Tesisi </a:t>
            </a:r>
            <a:r>
              <a:rPr lang="tr-TR" sz="2000" dirty="0"/>
              <a:t>ziyareti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2000" dirty="0"/>
              <a:t>5 kez canlı yayınlara katılarak konu ile ilgili kamuoyu </a:t>
            </a:r>
            <a:r>
              <a:rPr lang="tr-TR" sz="2000" dirty="0" smtClean="0"/>
              <a:t>bilgilendirmesi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endParaRPr lang="tr-TR" dirty="0"/>
          </a:p>
        </p:txBody>
      </p:sp>
      <p:pic>
        <p:nvPicPr>
          <p:cNvPr id="8" name="Picture 2" descr="\\TFS\tanıtım\Atık Sempozyumu\1-2\UMT_2292.jpg"/>
          <p:cNvPicPr preferRelativeResize="0"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41873" y="2461738"/>
            <a:ext cx="3922011" cy="261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975" y="2408643"/>
            <a:ext cx="4050207" cy="2691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Başlık 1"/>
          <p:cNvSpPr txBox="1">
            <a:spLocks/>
          </p:cNvSpPr>
          <p:nvPr/>
        </p:nvSpPr>
        <p:spPr>
          <a:xfrm>
            <a:off x="251520" y="1"/>
            <a:ext cx="7704856" cy="8367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baseline="0">
                <a:solidFill>
                  <a:srgbClr val="2E3585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tr-TR" dirty="0"/>
          </a:p>
        </p:txBody>
      </p:sp>
      <p:sp>
        <p:nvSpPr>
          <p:cNvPr id="13" name="Başlık 12"/>
          <p:cNvSpPr>
            <a:spLocks noGrp="1"/>
          </p:cNvSpPr>
          <p:nvPr>
            <p:ph type="title"/>
          </p:nvPr>
        </p:nvSpPr>
        <p:spPr>
          <a:xfrm>
            <a:off x="190536" y="11257"/>
            <a:ext cx="7704856" cy="836711"/>
          </a:xfrm>
        </p:spPr>
        <p:txBody>
          <a:bodyPr>
            <a:normAutofit/>
          </a:bodyPr>
          <a:lstStyle/>
          <a:p>
            <a:r>
              <a:rPr lang="tr-TR" dirty="0"/>
              <a:t>TÇMB </a:t>
            </a:r>
            <a:r>
              <a:rPr lang="tr-TR" dirty="0" smtClean="0"/>
              <a:t>ÇALIŞMALARI</a:t>
            </a:r>
            <a:endParaRPr lang="tr-TR" dirty="0"/>
          </a:p>
        </p:txBody>
      </p:sp>
      <p:sp>
        <p:nvSpPr>
          <p:cNvPr id="17" name="Yuvarlatılmış Dikdörtgen 16"/>
          <p:cNvSpPr/>
          <p:nvPr/>
        </p:nvSpPr>
        <p:spPr>
          <a:xfrm>
            <a:off x="1028055" y="5445224"/>
            <a:ext cx="6784305" cy="890984"/>
          </a:xfrm>
          <a:prstGeom prst="roundRect">
            <a:avLst/>
          </a:prstGeom>
          <a:solidFill>
            <a:srgbClr val="2E3585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dirty="0"/>
              <a:t>TÇMB projelerin hayata geçirilmesini </a:t>
            </a:r>
            <a:r>
              <a:rPr lang="tr-TR" sz="2400" dirty="0" smtClean="0"/>
              <a:t>destekliyor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769876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smtClean="0">
                <a:latin typeface="Arial" panose="020B0604020202020204" pitchFamily="34" charset="0"/>
                <a:cs typeface="Arial" panose="020B0604020202020204" pitchFamily="34" charset="0"/>
              </a:rPr>
              <a:t>TEŞEKKÜRLER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lt Başlık 5"/>
          <p:cNvSpPr>
            <a:spLocks noGrp="1"/>
          </p:cNvSpPr>
          <p:nvPr>
            <p:ph type="subTitle" idx="1"/>
          </p:nvPr>
        </p:nvSpPr>
        <p:spPr>
          <a:xfrm>
            <a:off x="1371600" y="3744615"/>
            <a:ext cx="6400800" cy="1052537"/>
          </a:xfrm>
        </p:spPr>
        <p:txBody>
          <a:bodyPr>
            <a:normAutofit/>
          </a:bodyPr>
          <a:lstStyle/>
          <a:p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canand@tcma.org.tr</a:t>
            </a:r>
          </a:p>
          <a:p>
            <a:r>
              <a:rPr lang="tr-TR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www.tcma.org.tr</a:t>
            </a: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4294967295"/>
          </p:nvPr>
        </p:nvSpPr>
        <p:spPr>
          <a:xfrm>
            <a:off x="8676456" y="6453336"/>
            <a:ext cx="467544" cy="309415"/>
          </a:xfrm>
        </p:spPr>
        <p:txBody>
          <a:bodyPr/>
          <a:lstStyle/>
          <a:p>
            <a:fld id="{0492DEC3-CDC9-49CC-94C4-93D6162AF375}" type="slidenum">
              <a:rPr lang="tr-TR" smtClean="0"/>
              <a:pPr/>
              <a:t>24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2698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9966FF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s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4046</TotalTime>
  <Words>1037</Words>
  <Application>Microsoft Office PowerPoint</Application>
  <PresentationFormat>Ekran Gösterisi (4:3)</PresentationFormat>
  <Paragraphs>232</Paragraphs>
  <Slides>24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24</vt:i4>
      </vt:variant>
    </vt:vector>
  </HeadingPairs>
  <TitlesOfParts>
    <vt:vector size="25" baseType="lpstr">
      <vt:lpstr>Office Theme</vt:lpstr>
      <vt:lpstr> 9. TÜRKTAY  TÜRKİYE'DE TÜM YÖNLERİYLE ATIK YÖNETİMİ </vt:lpstr>
      <vt:lpstr>Türk Çimento Sektörü</vt:lpstr>
      <vt:lpstr>PowerPoint Sunusu</vt:lpstr>
      <vt:lpstr>PowerPoint Sunusu</vt:lpstr>
      <vt:lpstr>TÇMB - ULUSLARARASI</vt:lpstr>
      <vt:lpstr>Çimento Sektöründe Atıkların Geri Kazanımı</vt:lpstr>
      <vt:lpstr>Endüstriyel Atık Örnekleri</vt:lpstr>
      <vt:lpstr>Alternatif Yakıt Kullanımı</vt:lpstr>
      <vt:lpstr>Alternatif Yakıt Kullanımı</vt:lpstr>
      <vt:lpstr>Alternatif Hammadde Kullanımı</vt:lpstr>
      <vt:lpstr>Atık Kullanım Potansiyeli</vt:lpstr>
      <vt:lpstr>Türkiye – Evsel ATY Üretim Potansiyeli</vt:lpstr>
      <vt:lpstr>Evsel ATY Kullanım Potansiyeli ve Kazanımlar</vt:lpstr>
      <vt:lpstr>Türkiye için Evsel ATY Modeli</vt:lpstr>
      <vt:lpstr>  </vt:lpstr>
      <vt:lpstr>Bulgaristan</vt:lpstr>
      <vt:lpstr>Hırvatistan</vt:lpstr>
      <vt:lpstr>Polonya</vt:lpstr>
      <vt:lpstr>Almanya</vt:lpstr>
      <vt:lpstr>Çimento Firmaları- Uygulanan İş Modelleri</vt:lpstr>
      <vt:lpstr>SORUNLAR VE ÖNERİLER</vt:lpstr>
      <vt:lpstr>SORUNLAR VE ÖNERİLER</vt:lpstr>
      <vt:lpstr>TÇMB ÇALIŞMALARI</vt:lpstr>
      <vt:lpstr>TEŞEKKÜRLER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tcmb</dc:creator>
  <cp:lastModifiedBy>HP</cp:lastModifiedBy>
  <cp:revision>408</cp:revision>
  <dcterms:created xsi:type="dcterms:W3CDTF">2013-03-26T13:15:59Z</dcterms:created>
  <dcterms:modified xsi:type="dcterms:W3CDTF">2018-11-20T07:42:07Z</dcterms:modified>
</cp:coreProperties>
</file>