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31" y="-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314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23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018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707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406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62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5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1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4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104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531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BA0A7-2D15-4724-9889-C441DFE2846D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9181B-9EF2-4040-B2CF-38B293A66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68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İçerik Yer Tutucusu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" y="1"/>
            <a:ext cx="9142826" cy="6859848"/>
          </a:xfrm>
        </p:spPr>
      </p:pic>
    </p:spTree>
    <p:extLst>
      <p:ext uri="{BB962C8B-B14F-4D97-AF65-F5344CB8AC3E}">
        <p14:creationId xmlns:p14="http://schemas.microsoft.com/office/powerpoint/2010/main" val="183081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Ekran Gösterisi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2" baseType="lpstr">
      <vt:lpstr>Ofis Teması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ipek erzi</dc:creator>
  <cp:lastModifiedBy>ipek erzi</cp:lastModifiedBy>
  <cp:revision>2</cp:revision>
  <dcterms:created xsi:type="dcterms:W3CDTF">2017-10-18T08:29:30Z</dcterms:created>
  <dcterms:modified xsi:type="dcterms:W3CDTF">2017-10-18T09:10:17Z</dcterms:modified>
</cp:coreProperties>
</file>