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Lst>
  <p:notesMasterIdLst>
    <p:notesMasterId r:id="rId23"/>
  </p:notesMasterIdLst>
  <p:sldIdLst>
    <p:sldId id="256" r:id="rId3"/>
    <p:sldId id="257" r:id="rId4"/>
    <p:sldId id="258" r:id="rId5"/>
    <p:sldId id="259" r:id="rId6"/>
    <p:sldId id="260" r:id="rId7"/>
    <p:sldId id="261" r:id="rId8"/>
    <p:sldId id="276" r:id="rId9"/>
    <p:sldId id="262"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6858000" type="screen4x3"/>
  <p:notesSz cx="6796088" cy="992505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4" d="100"/>
          <a:sy n="44" d="100"/>
        </p:scale>
        <p:origin x="-1230" y="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2" name="Rectangle 1"/>
          <p:cNvSpPr/>
          <p:nvPr/>
        </p:nvSpPr>
        <p:spPr>
          <a:xfrm>
            <a:off x="0" y="0"/>
            <a:ext cx="6796800" cy="9925200"/>
          </a:xfrm>
          <a:prstGeom prst="rect">
            <a:avLst/>
          </a:prstGeom>
          <a:solidFill>
            <a:srgbClr val="FFFFFF"/>
          </a:solidFill>
          <a:ln w="9360">
            <a:noFill/>
          </a:ln>
        </p:spPr>
      </p:sp>
      <p:sp>
        <p:nvSpPr>
          <p:cNvPr id="93" name="CustomShape 2"/>
          <p:cNvSpPr/>
          <p:nvPr/>
        </p:nvSpPr>
        <p:spPr>
          <a:xfrm>
            <a:off x="0" y="0"/>
            <a:ext cx="6796080" cy="9925200"/>
          </a:xfrm>
          <a:custGeom>
            <a:avLst/>
            <a:gdLst/>
            <a:ahLst/>
            <a:cxnLst/>
            <a:rect l="0" t="0" r="r" b="b"/>
            <a:pathLst>
              <a:path w="18880" h="27572">
                <a:moveTo>
                  <a:pt x="4" y="0"/>
                </a:moveTo>
                <a:cubicBezTo>
                  <a:pt x="2" y="0"/>
                  <a:pt x="0" y="2"/>
                  <a:pt x="0" y="4"/>
                </a:cubicBezTo>
                <a:lnTo>
                  <a:pt x="0" y="27566"/>
                </a:lnTo>
                <a:cubicBezTo>
                  <a:pt x="0" y="27568"/>
                  <a:pt x="2" y="27571"/>
                  <a:pt x="4" y="27571"/>
                </a:cubicBezTo>
                <a:lnTo>
                  <a:pt x="18874" y="27571"/>
                </a:lnTo>
                <a:cubicBezTo>
                  <a:pt x="18876" y="27571"/>
                  <a:pt x="18879" y="27568"/>
                  <a:pt x="18879" y="27566"/>
                </a:cubicBezTo>
                <a:lnTo>
                  <a:pt x="18879" y="4"/>
                </a:lnTo>
                <a:cubicBezTo>
                  <a:pt x="18879" y="2"/>
                  <a:pt x="18876" y="0"/>
                  <a:pt x="18874" y="0"/>
                </a:cubicBezTo>
                <a:lnTo>
                  <a:pt x="4" y="0"/>
                </a:lnTo>
              </a:path>
            </a:pathLst>
          </a:custGeom>
          <a:solidFill>
            <a:srgbClr val="FFFFFF"/>
          </a:solidFill>
          <a:ln>
            <a:noFill/>
          </a:ln>
        </p:spPr>
        <p:style>
          <a:lnRef idx="0">
            <a:scrgbClr r="0" g="0" b="0"/>
          </a:lnRef>
          <a:fillRef idx="0">
            <a:scrgbClr r="0" g="0" b="0"/>
          </a:fillRef>
          <a:effectRef idx="0">
            <a:scrgbClr r="0" g="0" b="0"/>
          </a:effectRef>
          <a:fontRef idx="minor"/>
        </p:style>
      </p:sp>
      <p:sp>
        <p:nvSpPr>
          <p:cNvPr id="94" name="PlaceHolder 3"/>
          <p:cNvSpPr>
            <a:spLocks noGrp="1"/>
          </p:cNvSpPr>
          <p:nvPr>
            <p:ph type="body"/>
          </p:nvPr>
        </p:nvSpPr>
        <p:spPr>
          <a:xfrm>
            <a:off x="755640" y="5078160"/>
            <a:ext cx="6045120" cy="4808520"/>
          </a:xfrm>
          <a:prstGeom prst="rect">
            <a:avLst/>
          </a:prstGeom>
        </p:spPr>
        <p:txBody>
          <a:bodyPr lIns="0" tIns="0" rIns="0" bIns="0"/>
          <a:lstStyle/>
          <a:p>
            <a:r>
              <a:rPr lang="tr-TR" sz="1200" b="0" strike="noStrike" spc="-1">
                <a:solidFill>
                  <a:srgbClr val="000000"/>
                </a:solidFill>
                <a:uFill>
                  <a:solidFill>
                    <a:srgbClr val="FFFFFF"/>
                  </a:solidFill>
                </a:uFill>
                <a:latin typeface="Times New Roman"/>
              </a:rPr>
              <a:t>Notların biçimini düzenlemek için tıklayın</a:t>
            </a:r>
          </a:p>
        </p:txBody>
      </p:sp>
      <p:sp>
        <p:nvSpPr>
          <p:cNvPr id="95" name="PlaceHolder 4"/>
          <p:cNvSpPr>
            <a:spLocks noGrp="1"/>
          </p:cNvSpPr>
          <p:nvPr>
            <p:ph type="hdr"/>
          </p:nvPr>
        </p:nvSpPr>
        <p:spPr>
          <a:xfrm>
            <a:off x="0" y="-360"/>
            <a:ext cx="3278160" cy="531720"/>
          </a:xfrm>
          <a:prstGeom prst="rect">
            <a:avLst/>
          </a:prstGeom>
        </p:spPr>
        <p:txBody>
          <a:bodyPr lIns="0" tIns="0" rIns="0" bIns="0"/>
          <a:lstStyle/>
          <a:p>
            <a:pPr>
              <a:lnSpc>
                <a:spcPct val="93000"/>
              </a:lnSpc>
            </a:pPr>
            <a:r>
              <a:rPr lang="tr-TR" sz="1400" b="0" strike="noStrike" spc="-1">
                <a:solidFill>
                  <a:srgbClr val="000000"/>
                </a:solidFill>
                <a:uFill>
                  <a:solidFill>
                    <a:srgbClr val="FFFFFF"/>
                  </a:solidFill>
                </a:uFill>
                <a:latin typeface="Times New Roman"/>
              </a:rPr>
              <a:t> </a:t>
            </a:r>
          </a:p>
        </p:txBody>
      </p:sp>
      <p:sp>
        <p:nvSpPr>
          <p:cNvPr id="96" name="PlaceHolder 5"/>
          <p:cNvSpPr>
            <a:spLocks noGrp="1"/>
          </p:cNvSpPr>
          <p:nvPr>
            <p:ph type="dt"/>
          </p:nvPr>
        </p:nvSpPr>
        <p:spPr>
          <a:xfrm>
            <a:off x="4278240" y="-360"/>
            <a:ext cx="3278160" cy="531720"/>
          </a:xfrm>
          <a:prstGeom prst="rect">
            <a:avLst/>
          </a:prstGeom>
        </p:spPr>
        <p:txBody>
          <a:bodyPr lIns="0" tIns="0" rIns="0" bIns="0"/>
          <a:lstStyle/>
          <a:p>
            <a:pPr algn="r">
              <a:lnSpc>
                <a:spcPct val="93000"/>
              </a:lnSpc>
            </a:pPr>
            <a:r>
              <a:rPr lang="tr-TR" sz="1400" b="0" strike="noStrike" spc="-1">
                <a:solidFill>
                  <a:srgbClr val="000000"/>
                </a:solidFill>
                <a:uFill>
                  <a:solidFill>
                    <a:srgbClr val="FFFFFF"/>
                  </a:solidFill>
                </a:uFill>
                <a:latin typeface="Times New Roman"/>
              </a:rPr>
              <a:t> </a:t>
            </a:r>
          </a:p>
        </p:txBody>
      </p:sp>
      <p:sp>
        <p:nvSpPr>
          <p:cNvPr id="97" name="PlaceHolder 6"/>
          <p:cNvSpPr>
            <a:spLocks noGrp="1"/>
          </p:cNvSpPr>
          <p:nvPr>
            <p:ph type="ftr"/>
          </p:nvPr>
        </p:nvSpPr>
        <p:spPr>
          <a:xfrm>
            <a:off x="0" y="10156680"/>
            <a:ext cx="3278160" cy="532080"/>
          </a:xfrm>
          <a:prstGeom prst="rect">
            <a:avLst/>
          </a:prstGeom>
        </p:spPr>
        <p:txBody>
          <a:bodyPr lIns="0" tIns="0" rIns="0" bIns="0" anchor="b"/>
          <a:lstStyle/>
          <a:p>
            <a:pPr>
              <a:lnSpc>
                <a:spcPct val="93000"/>
              </a:lnSpc>
            </a:pPr>
            <a:r>
              <a:rPr lang="tr-TR" sz="1400" b="0" strike="noStrike" spc="-1">
                <a:solidFill>
                  <a:srgbClr val="000000"/>
                </a:solidFill>
                <a:uFill>
                  <a:solidFill>
                    <a:srgbClr val="FFFFFF"/>
                  </a:solidFill>
                </a:uFill>
                <a:latin typeface="Times New Roman"/>
              </a:rPr>
              <a:t> </a:t>
            </a:r>
          </a:p>
        </p:txBody>
      </p:sp>
      <p:sp>
        <p:nvSpPr>
          <p:cNvPr id="98" name="PlaceHolder 7"/>
          <p:cNvSpPr>
            <a:spLocks noGrp="1"/>
          </p:cNvSpPr>
          <p:nvPr>
            <p:ph type="sldNum"/>
          </p:nvPr>
        </p:nvSpPr>
        <p:spPr>
          <a:xfrm>
            <a:off x="4278240" y="10156680"/>
            <a:ext cx="3278160" cy="532080"/>
          </a:xfrm>
          <a:prstGeom prst="rect">
            <a:avLst/>
          </a:prstGeom>
        </p:spPr>
        <p:txBody>
          <a:bodyPr lIns="0" tIns="0" rIns="0" bIns="0" anchor="b"/>
          <a:lstStyle/>
          <a:p>
            <a:pPr algn="r">
              <a:lnSpc>
                <a:spcPct val="93000"/>
              </a:lnSpc>
            </a:pPr>
            <a:fld id="{FBA9C78F-7B1D-40F2-A994-10994150015D}" type="slidenum">
              <a:rPr lang="tr-TR" sz="1400" b="0" strike="noStrike" spc="-1">
                <a:solidFill>
                  <a:srgbClr val="000000"/>
                </a:solidFill>
                <a:uFill>
                  <a:solidFill>
                    <a:srgbClr val="FFFFFF"/>
                  </a:solidFill>
                </a:uFill>
                <a:latin typeface="Times New Roman"/>
              </a:rPr>
              <a:pPr algn="r">
                <a:lnSpc>
                  <a:spcPct val="93000"/>
                </a:lnSpc>
              </a:pPr>
              <a:t>‹#›</a:t>
            </a:fld>
            <a:endParaRPr lang="tr-TR" sz="1400" b="0" strike="noStrike" spc="-1">
              <a:solidFill>
                <a:srgbClr val="000000"/>
              </a:solidFill>
              <a:uFill>
                <a:solidFill>
                  <a:srgbClr val="FFFFFF"/>
                </a:solidFill>
              </a:uFill>
              <a:latin typeface="Times New Roman"/>
            </a:endParaRPr>
          </a:p>
        </p:txBody>
      </p:sp>
    </p:spTree>
    <p:extLst>
      <p:ext uri="{BB962C8B-B14F-4D97-AF65-F5344CB8AC3E}">
        <p14:creationId xmlns:p14="http://schemas.microsoft.com/office/powerpoint/2010/main" val="3178218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49"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51"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53"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55"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57"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59"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59"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61"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65"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67"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69"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71"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73"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75"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77"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79"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81"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83"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 name="CustomShape 1"/>
          <p:cNvSpPr/>
          <p:nvPr/>
        </p:nvSpPr>
        <p:spPr>
          <a:xfrm>
            <a:off x="3849840" y="9431280"/>
            <a:ext cx="2917800" cy="4636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85" name="CustomShape 2"/>
          <p:cNvSpPr/>
          <p:nvPr/>
        </p:nvSpPr>
        <p:spPr>
          <a:xfrm>
            <a:off x="679320" y="4714920"/>
            <a:ext cx="5430960" cy="4459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 name="TextShape 1"/>
          <p:cNvSpPr txBox="1"/>
          <p:nvPr/>
        </p:nvSpPr>
        <p:spPr>
          <a:xfrm>
            <a:off x="679320" y="4714560"/>
            <a:ext cx="5437440" cy="4467240"/>
          </a:xfrm>
          <a:prstGeom prst="rect">
            <a:avLst/>
          </a:prstGeom>
          <a:noFill/>
          <a:ln>
            <a:noFill/>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0"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11" name="PlaceHolder 2"/>
          <p:cNvSpPr>
            <a:spLocks noGrp="1"/>
          </p:cNvSpPr>
          <p:nvPr>
            <p:ph type="subTitle"/>
          </p:nvPr>
        </p:nvSpPr>
        <p:spPr>
          <a:xfrm>
            <a:off x="456840" y="1604880"/>
            <a:ext cx="8226360" cy="3973680"/>
          </a:xfrm>
          <a:prstGeom prst="rect">
            <a:avLst/>
          </a:prstGeom>
        </p:spPr>
        <p:txBody>
          <a:bodyPr lIns="0" tIns="0" rIns="0" bIns="0" anchor="ctr"/>
          <a:lstStyle/>
          <a:p>
            <a:pPr marL="342720" indent="-342720" algn="ctr"/>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2"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13" name="PlaceHolder 2"/>
          <p:cNvSpPr>
            <a:spLocks noGrp="1"/>
          </p:cNvSpPr>
          <p:nvPr>
            <p:ph type="body"/>
          </p:nvPr>
        </p:nvSpPr>
        <p:spPr>
          <a:xfrm>
            <a:off x="456840" y="1604880"/>
            <a:ext cx="8226360" cy="397368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15" name="PlaceHolder 2"/>
          <p:cNvSpPr>
            <a:spLocks noGrp="1"/>
          </p:cNvSpPr>
          <p:nvPr>
            <p:ph type="body"/>
          </p:nvPr>
        </p:nvSpPr>
        <p:spPr>
          <a:xfrm>
            <a:off x="456840" y="1604880"/>
            <a:ext cx="4014360" cy="397368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16" name="PlaceHolder 3"/>
          <p:cNvSpPr>
            <a:spLocks noGrp="1"/>
          </p:cNvSpPr>
          <p:nvPr>
            <p:ph type="body"/>
          </p:nvPr>
        </p:nvSpPr>
        <p:spPr>
          <a:xfrm>
            <a:off x="4672440" y="1604880"/>
            <a:ext cx="4014360" cy="397368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7"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8" name="PlaceHolder 1"/>
          <p:cNvSpPr>
            <a:spLocks noGrp="1"/>
          </p:cNvSpPr>
          <p:nvPr>
            <p:ph type="subTitle"/>
          </p:nvPr>
        </p:nvSpPr>
        <p:spPr>
          <a:xfrm>
            <a:off x="456840" y="272520"/>
            <a:ext cx="8226360" cy="5292720"/>
          </a:xfrm>
          <a:prstGeom prst="rect">
            <a:avLst/>
          </a:prstGeom>
        </p:spPr>
        <p:txBody>
          <a:bodyPr lIns="0" tIns="0" rIns="0" bIns="0" anchor="ctr"/>
          <a:lstStyle/>
          <a:p>
            <a:pPr marL="342720" indent="-342720" algn="ctr"/>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20" name="PlaceHolder 2"/>
          <p:cNvSpPr>
            <a:spLocks noGrp="1"/>
          </p:cNvSpPr>
          <p:nvPr>
            <p:ph type="body"/>
          </p:nvPr>
        </p:nvSpPr>
        <p:spPr>
          <a:xfrm>
            <a:off x="456840" y="160488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21" name="PlaceHolder 3"/>
          <p:cNvSpPr>
            <a:spLocks noGrp="1"/>
          </p:cNvSpPr>
          <p:nvPr>
            <p:ph type="body"/>
          </p:nvPr>
        </p:nvSpPr>
        <p:spPr>
          <a:xfrm>
            <a:off x="456840" y="368064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22" name="PlaceHolder 4"/>
          <p:cNvSpPr>
            <a:spLocks noGrp="1"/>
          </p:cNvSpPr>
          <p:nvPr>
            <p:ph type="body"/>
          </p:nvPr>
        </p:nvSpPr>
        <p:spPr>
          <a:xfrm>
            <a:off x="4672440" y="1604880"/>
            <a:ext cx="4014360" cy="397368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24" name="PlaceHolder 2"/>
          <p:cNvSpPr>
            <a:spLocks noGrp="1"/>
          </p:cNvSpPr>
          <p:nvPr>
            <p:ph type="body"/>
          </p:nvPr>
        </p:nvSpPr>
        <p:spPr>
          <a:xfrm>
            <a:off x="456840" y="1604880"/>
            <a:ext cx="4014360" cy="397368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25" name="PlaceHolder 3"/>
          <p:cNvSpPr>
            <a:spLocks noGrp="1"/>
          </p:cNvSpPr>
          <p:nvPr>
            <p:ph type="body"/>
          </p:nvPr>
        </p:nvSpPr>
        <p:spPr>
          <a:xfrm>
            <a:off x="4672440" y="160488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26" name="PlaceHolder 4"/>
          <p:cNvSpPr>
            <a:spLocks noGrp="1"/>
          </p:cNvSpPr>
          <p:nvPr>
            <p:ph type="body"/>
          </p:nvPr>
        </p:nvSpPr>
        <p:spPr>
          <a:xfrm>
            <a:off x="4672440" y="368064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28" name="PlaceHolder 2"/>
          <p:cNvSpPr>
            <a:spLocks noGrp="1"/>
          </p:cNvSpPr>
          <p:nvPr>
            <p:ph type="body"/>
          </p:nvPr>
        </p:nvSpPr>
        <p:spPr>
          <a:xfrm>
            <a:off x="456840" y="160488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29" name="PlaceHolder 3"/>
          <p:cNvSpPr>
            <a:spLocks noGrp="1"/>
          </p:cNvSpPr>
          <p:nvPr>
            <p:ph type="body"/>
          </p:nvPr>
        </p:nvSpPr>
        <p:spPr>
          <a:xfrm>
            <a:off x="4672440" y="160488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30" name="PlaceHolder 4"/>
          <p:cNvSpPr>
            <a:spLocks noGrp="1"/>
          </p:cNvSpPr>
          <p:nvPr>
            <p:ph type="body"/>
          </p:nvPr>
        </p:nvSpPr>
        <p:spPr>
          <a:xfrm>
            <a:off x="456840" y="3680640"/>
            <a:ext cx="8226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32" name="PlaceHolder 2"/>
          <p:cNvSpPr>
            <a:spLocks noGrp="1"/>
          </p:cNvSpPr>
          <p:nvPr>
            <p:ph type="body"/>
          </p:nvPr>
        </p:nvSpPr>
        <p:spPr>
          <a:xfrm>
            <a:off x="456840" y="1604880"/>
            <a:ext cx="8226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33" name="PlaceHolder 3"/>
          <p:cNvSpPr>
            <a:spLocks noGrp="1"/>
          </p:cNvSpPr>
          <p:nvPr>
            <p:ph type="body"/>
          </p:nvPr>
        </p:nvSpPr>
        <p:spPr>
          <a:xfrm>
            <a:off x="456840" y="3680640"/>
            <a:ext cx="8226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35" name="PlaceHolder 2"/>
          <p:cNvSpPr>
            <a:spLocks noGrp="1"/>
          </p:cNvSpPr>
          <p:nvPr>
            <p:ph type="body"/>
          </p:nvPr>
        </p:nvSpPr>
        <p:spPr>
          <a:xfrm>
            <a:off x="456840" y="160488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36" name="PlaceHolder 3"/>
          <p:cNvSpPr>
            <a:spLocks noGrp="1"/>
          </p:cNvSpPr>
          <p:nvPr>
            <p:ph type="body"/>
          </p:nvPr>
        </p:nvSpPr>
        <p:spPr>
          <a:xfrm>
            <a:off x="4672440" y="160488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37" name="PlaceHolder 4"/>
          <p:cNvSpPr>
            <a:spLocks noGrp="1"/>
          </p:cNvSpPr>
          <p:nvPr>
            <p:ph type="body"/>
          </p:nvPr>
        </p:nvSpPr>
        <p:spPr>
          <a:xfrm>
            <a:off x="4672440" y="368064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38" name="PlaceHolder 5"/>
          <p:cNvSpPr>
            <a:spLocks noGrp="1"/>
          </p:cNvSpPr>
          <p:nvPr>
            <p:ph type="body"/>
          </p:nvPr>
        </p:nvSpPr>
        <p:spPr>
          <a:xfrm>
            <a:off x="456840" y="368064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9"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40" name="PlaceHolder 2"/>
          <p:cNvSpPr>
            <a:spLocks noGrp="1"/>
          </p:cNvSpPr>
          <p:nvPr>
            <p:ph type="body"/>
          </p:nvPr>
        </p:nvSpPr>
        <p:spPr>
          <a:xfrm>
            <a:off x="456840" y="1604880"/>
            <a:ext cx="264852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41" name="PlaceHolder 3"/>
          <p:cNvSpPr>
            <a:spLocks noGrp="1"/>
          </p:cNvSpPr>
          <p:nvPr>
            <p:ph type="body"/>
          </p:nvPr>
        </p:nvSpPr>
        <p:spPr>
          <a:xfrm>
            <a:off x="3238200" y="1604880"/>
            <a:ext cx="264852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42" name="PlaceHolder 4"/>
          <p:cNvSpPr>
            <a:spLocks noGrp="1"/>
          </p:cNvSpPr>
          <p:nvPr>
            <p:ph type="body"/>
          </p:nvPr>
        </p:nvSpPr>
        <p:spPr>
          <a:xfrm>
            <a:off x="6019560" y="1604880"/>
            <a:ext cx="264852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43" name="PlaceHolder 5"/>
          <p:cNvSpPr>
            <a:spLocks noGrp="1"/>
          </p:cNvSpPr>
          <p:nvPr>
            <p:ph type="body"/>
          </p:nvPr>
        </p:nvSpPr>
        <p:spPr>
          <a:xfrm>
            <a:off x="6019560" y="3680640"/>
            <a:ext cx="264852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44" name="PlaceHolder 6"/>
          <p:cNvSpPr>
            <a:spLocks noGrp="1"/>
          </p:cNvSpPr>
          <p:nvPr>
            <p:ph type="body"/>
          </p:nvPr>
        </p:nvSpPr>
        <p:spPr>
          <a:xfrm>
            <a:off x="3238200" y="3680640"/>
            <a:ext cx="264852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45" name="PlaceHolder 7"/>
          <p:cNvSpPr>
            <a:spLocks noGrp="1"/>
          </p:cNvSpPr>
          <p:nvPr>
            <p:ph type="body"/>
          </p:nvPr>
        </p:nvSpPr>
        <p:spPr>
          <a:xfrm>
            <a:off x="456840" y="3680640"/>
            <a:ext cx="264852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6"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57" name="PlaceHolder 2"/>
          <p:cNvSpPr>
            <a:spLocks noGrp="1"/>
          </p:cNvSpPr>
          <p:nvPr>
            <p:ph type="subTitle"/>
          </p:nvPr>
        </p:nvSpPr>
        <p:spPr>
          <a:xfrm>
            <a:off x="456840" y="1604880"/>
            <a:ext cx="8226360" cy="3973680"/>
          </a:xfrm>
          <a:prstGeom prst="rect">
            <a:avLst/>
          </a:prstGeom>
        </p:spPr>
        <p:txBody>
          <a:bodyPr lIns="0" tIns="0" rIns="0" bIns="0" anchor="ctr"/>
          <a:lstStyle/>
          <a:p>
            <a:pPr marL="342720" indent="-342720" algn="ctr"/>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59" name="PlaceHolder 2"/>
          <p:cNvSpPr>
            <a:spLocks noGrp="1"/>
          </p:cNvSpPr>
          <p:nvPr>
            <p:ph type="body"/>
          </p:nvPr>
        </p:nvSpPr>
        <p:spPr>
          <a:xfrm>
            <a:off x="456840" y="1604880"/>
            <a:ext cx="8226360" cy="397368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0"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61" name="PlaceHolder 2"/>
          <p:cNvSpPr>
            <a:spLocks noGrp="1"/>
          </p:cNvSpPr>
          <p:nvPr>
            <p:ph type="body"/>
          </p:nvPr>
        </p:nvSpPr>
        <p:spPr>
          <a:xfrm>
            <a:off x="456840" y="1604880"/>
            <a:ext cx="4014360" cy="397368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62" name="PlaceHolder 3"/>
          <p:cNvSpPr>
            <a:spLocks noGrp="1"/>
          </p:cNvSpPr>
          <p:nvPr>
            <p:ph type="body"/>
          </p:nvPr>
        </p:nvSpPr>
        <p:spPr>
          <a:xfrm>
            <a:off x="4672440" y="1604880"/>
            <a:ext cx="4014360" cy="397368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3"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64" name="PlaceHolder 1"/>
          <p:cNvSpPr>
            <a:spLocks noGrp="1"/>
          </p:cNvSpPr>
          <p:nvPr>
            <p:ph type="subTitle"/>
          </p:nvPr>
        </p:nvSpPr>
        <p:spPr>
          <a:xfrm>
            <a:off x="456840" y="272520"/>
            <a:ext cx="8226360" cy="5292720"/>
          </a:xfrm>
          <a:prstGeom prst="rect">
            <a:avLst/>
          </a:prstGeom>
        </p:spPr>
        <p:txBody>
          <a:bodyPr lIns="0" tIns="0" rIns="0" bIns="0" anchor="ctr"/>
          <a:lstStyle/>
          <a:p>
            <a:pPr marL="342720" indent="-342720" algn="ctr"/>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65"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66" name="PlaceHolder 2"/>
          <p:cNvSpPr>
            <a:spLocks noGrp="1"/>
          </p:cNvSpPr>
          <p:nvPr>
            <p:ph type="body"/>
          </p:nvPr>
        </p:nvSpPr>
        <p:spPr>
          <a:xfrm>
            <a:off x="456840" y="160488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67" name="PlaceHolder 3"/>
          <p:cNvSpPr>
            <a:spLocks noGrp="1"/>
          </p:cNvSpPr>
          <p:nvPr>
            <p:ph type="body"/>
          </p:nvPr>
        </p:nvSpPr>
        <p:spPr>
          <a:xfrm>
            <a:off x="456840" y="368064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68" name="PlaceHolder 4"/>
          <p:cNvSpPr>
            <a:spLocks noGrp="1"/>
          </p:cNvSpPr>
          <p:nvPr>
            <p:ph type="body"/>
          </p:nvPr>
        </p:nvSpPr>
        <p:spPr>
          <a:xfrm>
            <a:off x="4672440" y="1604880"/>
            <a:ext cx="4014360" cy="397368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70" name="PlaceHolder 2"/>
          <p:cNvSpPr>
            <a:spLocks noGrp="1"/>
          </p:cNvSpPr>
          <p:nvPr>
            <p:ph type="body"/>
          </p:nvPr>
        </p:nvSpPr>
        <p:spPr>
          <a:xfrm>
            <a:off x="456840" y="1604880"/>
            <a:ext cx="4014360" cy="397368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71" name="PlaceHolder 3"/>
          <p:cNvSpPr>
            <a:spLocks noGrp="1"/>
          </p:cNvSpPr>
          <p:nvPr>
            <p:ph type="body"/>
          </p:nvPr>
        </p:nvSpPr>
        <p:spPr>
          <a:xfrm>
            <a:off x="4672440" y="160488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72" name="PlaceHolder 4"/>
          <p:cNvSpPr>
            <a:spLocks noGrp="1"/>
          </p:cNvSpPr>
          <p:nvPr>
            <p:ph type="body"/>
          </p:nvPr>
        </p:nvSpPr>
        <p:spPr>
          <a:xfrm>
            <a:off x="4672440" y="368064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74" name="PlaceHolder 2"/>
          <p:cNvSpPr>
            <a:spLocks noGrp="1"/>
          </p:cNvSpPr>
          <p:nvPr>
            <p:ph type="body"/>
          </p:nvPr>
        </p:nvSpPr>
        <p:spPr>
          <a:xfrm>
            <a:off x="456840" y="160488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75" name="PlaceHolder 3"/>
          <p:cNvSpPr>
            <a:spLocks noGrp="1"/>
          </p:cNvSpPr>
          <p:nvPr>
            <p:ph type="body"/>
          </p:nvPr>
        </p:nvSpPr>
        <p:spPr>
          <a:xfrm>
            <a:off x="4672440" y="160488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76" name="PlaceHolder 4"/>
          <p:cNvSpPr>
            <a:spLocks noGrp="1"/>
          </p:cNvSpPr>
          <p:nvPr>
            <p:ph type="body"/>
          </p:nvPr>
        </p:nvSpPr>
        <p:spPr>
          <a:xfrm>
            <a:off x="456840" y="3680640"/>
            <a:ext cx="8226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77"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78" name="PlaceHolder 2"/>
          <p:cNvSpPr>
            <a:spLocks noGrp="1"/>
          </p:cNvSpPr>
          <p:nvPr>
            <p:ph type="body"/>
          </p:nvPr>
        </p:nvSpPr>
        <p:spPr>
          <a:xfrm>
            <a:off x="456840" y="1604880"/>
            <a:ext cx="8226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79" name="PlaceHolder 3"/>
          <p:cNvSpPr>
            <a:spLocks noGrp="1"/>
          </p:cNvSpPr>
          <p:nvPr>
            <p:ph type="body"/>
          </p:nvPr>
        </p:nvSpPr>
        <p:spPr>
          <a:xfrm>
            <a:off x="456840" y="3680640"/>
            <a:ext cx="8226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80"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81" name="PlaceHolder 2"/>
          <p:cNvSpPr>
            <a:spLocks noGrp="1"/>
          </p:cNvSpPr>
          <p:nvPr>
            <p:ph type="body"/>
          </p:nvPr>
        </p:nvSpPr>
        <p:spPr>
          <a:xfrm>
            <a:off x="456840" y="160488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82" name="PlaceHolder 3"/>
          <p:cNvSpPr>
            <a:spLocks noGrp="1"/>
          </p:cNvSpPr>
          <p:nvPr>
            <p:ph type="body"/>
          </p:nvPr>
        </p:nvSpPr>
        <p:spPr>
          <a:xfrm>
            <a:off x="4672440" y="160488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83" name="PlaceHolder 4"/>
          <p:cNvSpPr>
            <a:spLocks noGrp="1"/>
          </p:cNvSpPr>
          <p:nvPr>
            <p:ph type="body"/>
          </p:nvPr>
        </p:nvSpPr>
        <p:spPr>
          <a:xfrm>
            <a:off x="4672440" y="368064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84" name="PlaceHolder 5"/>
          <p:cNvSpPr>
            <a:spLocks noGrp="1"/>
          </p:cNvSpPr>
          <p:nvPr>
            <p:ph type="body"/>
          </p:nvPr>
        </p:nvSpPr>
        <p:spPr>
          <a:xfrm>
            <a:off x="456840" y="3680640"/>
            <a:ext cx="401436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85" name="PlaceHolder 1"/>
          <p:cNvSpPr>
            <a:spLocks noGrp="1"/>
          </p:cNvSpPr>
          <p:nvPr>
            <p:ph type="title"/>
          </p:nvPr>
        </p:nvSpPr>
        <p:spPr>
          <a:xfrm>
            <a:off x="456840" y="272520"/>
            <a:ext cx="8226360" cy="1141560"/>
          </a:xfrm>
          <a:prstGeom prst="rect">
            <a:avLst/>
          </a:prstGeom>
        </p:spPr>
        <p:txBody>
          <a:bodyPr lIns="0" tIns="0" rIns="0" bIns="0" anchor="ctr"/>
          <a:lstStyle/>
          <a:p>
            <a:pPr algn="ctr"/>
            <a:endParaRPr lang="tr-TR" sz="4400" b="0" strike="noStrike" spc="-1">
              <a:solidFill>
                <a:srgbClr val="000000"/>
              </a:solidFill>
              <a:uFill>
                <a:solidFill>
                  <a:srgbClr val="FFFFFF"/>
                </a:solidFill>
              </a:uFill>
              <a:latin typeface="Arial"/>
            </a:endParaRPr>
          </a:p>
        </p:txBody>
      </p:sp>
      <p:sp>
        <p:nvSpPr>
          <p:cNvPr id="86" name="PlaceHolder 2"/>
          <p:cNvSpPr>
            <a:spLocks noGrp="1"/>
          </p:cNvSpPr>
          <p:nvPr>
            <p:ph type="body"/>
          </p:nvPr>
        </p:nvSpPr>
        <p:spPr>
          <a:xfrm>
            <a:off x="456840" y="1604880"/>
            <a:ext cx="264852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87" name="PlaceHolder 3"/>
          <p:cNvSpPr>
            <a:spLocks noGrp="1"/>
          </p:cNvSpPr>
          <p:nvPr>
            <p:ph type="body"/>
          </p:nvPr>
        </p:nvSpPr>
        <p:spPr>
          <a:xfrm>
            <a:off x="3238200" y="1604880"/>
            <a:ext cx="264852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88" name="PlaceHolder 4"/>
          <p:cNvSpPr>
            <a:spLocks noGrp="1"/>
          </p:cNvSpPr>
          <p:nvPr>
            <p:ph type="body"/>
          </p:nvPr>
        </p:nvSpPr>
        <p:spPr>
          <a:xfrm>
            <a:off x="6019560" y="1604880"/>
            <a:ext cx="264852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89" name="PlaceHolder 5"/>
          <p:cNvSpPr>
            <a:spLocks noGrp="1"/>
          </p:cNvSpPr>
          <p:nvPr>
            <p:ph type="body"/>
          </p:nvPr>
        </p:nvSpPr>
        <p:spPr>
          <a:xfrm>
            <a:off x="6019560" y="3680640"/>
            <a:ext cx="264852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90" name="PlaceHolder 6"/>
          <p:cNvSpPr>
            <a:spLocks noGrp="1"/>
          </p:cNvSpPr>
          <p:nvPr>
            <p:ph type="body"/>
          </p:nvPr>
        </p:nvSpPr>
        <p:spPr>
          <a:xfrm>
            <a:off x="3238200" y="3680640"/>
            <a:ext cx="264852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
        <p:nvSpPr>
          <p:cNvPr id="91" name="PlaceHolder 7"/>
          <p:cNvSpPr>
            <a:spLocks noGrp="1"/>
          </p:cNvSpPr>
          <p:nvPr>
            <p:ph type="body"/>
          </p:nvPr>
        </p:nvSpPr>
        <p:spPr>
          <a:xfrm>
            <a:off x="456840" y="3680640"/>
            <a:ext cx="2648520" cy="1895400"/>
          </a:xfrm>
          <a:prstGeom prst="rect">
            <a:avLst/>
          </a:prstGeom>
        </p:spPr>
        <p:txBody>
          <a:bodyPr lIns="0" tIns="28440" rIns="0" bIns="0">
            <a:normAutofit/>
          </a:bodyPr>
          <a:lstStyle/>
          <a:p>
            <a:endParaRPr lang="tr-TR" sz="3200" b="0" strike="noStrike" spc="-1">
              <a:solidFill>
                <a:srgbClr val="000000"/>
              </a:solidFill>
              <a:uFill>
                <a:solidFill>
                  <a:srgbClr val="FFFFFF"/>
                </a:solidFill>
              </a:uFill>
              <a:latin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4.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 name="CustomShape 1"/>
          <p:cNvSpPr/>
          <p:nvPr/>
        </p:nvSpPr>
        <p:spPr>
          <a:xfrm>
            <a:off x="0" y="4664160"/>
            <a:ext cx="9142560" cy="1440"/>
          </a:xfrm>
          <a:custGeom>
            <a:avLst/>
            <a:gdLst/>
            <a:ahLst/>
            <a:cxnLst/>
            <a:rect l="l" t="t" r="r" b="b"/>
            <a:pathLst>
              <a:path w="21600" h="21600">
                <a:moveTo>
                  <a:pt x="0" y="0"/>
                </a:moveTo>
                <a:lnTo>
                  <a:pt x="21600" y="21600"/>
                </a:lnTo>
                <a:lnTo>
                  <a:pt x="0" y="21600"/>
                </a:lnTo>
                <a:lnTo>
                  <a:pt x="0" y="0"/>
                </a:lnTo>
                <a:close/>
              </a:path>
            </a:pathLst>
          </a:custGeom>
          <a:gradFill>
            <a:gsLst>
              <a:gs pos="0">
                <a:srgbClr val="007897"/>
              </a:gs>
              <a:gs pos="50000">
                <a:srgbClr val="4ABBE0"/>
              </a:gs>
              <a:gs pos="100000">
                <a:srgbClr val="007897"/>
              </a:gs>
            </a:gsLst>
            <a:lin ang="13800000"/>
          </a:gradFill>
          <a:ln>
            <a:noFill/>
          </a:ln>
        </p:spPr>
        <p:style>
          <a:lnRef idx="0">
            <a:scrgbClr r="0" g="0" b="0"/>
          </a:lnRef>
          <a:fillRef idx="0">
            <a:scrgbClr r="0" g="0" b="0"/>
          </a:fillRef>
          <a:effectRef idx="0">
            <a:scrgbClr r="0" g="0" b="0"/>
          </a:effectRef>
          <a:fontRef idx="minor"/>
        </p:style>
      </p:sp>
      <p:sp>
        <p:nvSpPr>
          <p:cNvPr id="11" name="CustomShape 2"/>
          <p:cNvSpPr/>
          <p:nvPr/>
        </p:nvSpPr>
        <p:spPr>
          <a:xfrm>
            <a:off x="1693800" y="4952880"/>
            <a:ext cx="7408800" cy="451080"/>
          </a:xfrm>
          <a:custGeom>
            <a:avLst/>
            <a:gdLst/>
            <a:ahLst/>
            <a:cxnLst/>
            <a:rect l="l" t="t" r="r" b="b"/>
            <a:pathLst>
              <a:path w="4697" h="367">
                <a:moveTo>
                  <a:pt x="4697" y="0"/>
                </a:moveTo>
                <a:lnTo>
                  <a:pt x="4697" y="367"/>
                </a:lnTo>
                <a:lnTo>
                  <a:pt x="0" y="218"/>
                </a:lnTo>
                <a:lnTo>
                  <a:pt x="4697" y="0"/>
                </a:lnTo>
                <a:close/>
              </a:path>
            </a:pathLst>
          </a:custGeom>
          <a:solidFill>
            <a:srgbClr val="9FCBDC">
              <a:alpha val="40000"/>
            </a:srgbClr>
          </a:solidFill>
          <a:ln>
            <a:noFill/>
          </a:ln>
        </p:spPr>
        <p:style>
          <a:lnRef idx="0">
            <a:scrgbClr r="0" g="0" b="0"/>
          </a:lnRef>
          <a:fillRef idx="0">
            <a:scrgbClr r="0" g="0" b="0"/>
          </a:fillRef>
          <a:effectRef idx="0">
            <a:scrgbClr r="0" g="0" b="0"/>
          </a:effectRef>
          <a:fontRef idx="minor"/>
        </p:style>
      </p:sp>
      <p:sp>
        <p:nvSpPr>
          <p:cNvPr id="2" name="CustomShape 3"/>
          <p:cNvSpPr/>
          <p:nvPr/>
        </p:nvSpPr>
        <p:spPr>
          <a:xfrm>
            <a:off x="46080" y="5235480"/>
            <a:ext cx="9058320" cy="750960"/>
          </a:xfrm>
          <a:custGeom>
            <a:avLst/>
            <a:gdLst/>
            <a:ahLst/>
            <a:cxnLst/>
            <a:rect l="l" t="t" r="r" b="b"/>
            <a:pathLst>
              <a:path w="5760" h="528">
                <a:moveTo>
                  <a:pt x="0" y="0"/>
                </a:moveTo>
                <a:lnTo>
                  <a:pt x="5760" y="0"/>
                </a:lnTo>
                <a:lnTo>
                  <a:pt x="5760" y="528"/>
                </a:lnTo>
                <a:lnTo>
                  <a:pt x="48" y="0"/>
                </a:lnTo>
              </a:path>
            </a:pathLst>
          </a:custGeom>
          <a:solidFill>
            <a:srgbClr val="000000">
              <a:alpha val="10000"/>
            </a:srgbClr>
          </a:solidFill>
          <a:ln>
            <a:noFill/>
          </a:ln>
        </p:spPr>
        <p:style>
          <a:lnRef idx="0">
            <a:scrgbClr r="0" g="0" b="0"/>
          </a:lnRef>
          <a:fillRef idx="0">
            <a:scrgbClr r="0" g="0" b="0"/>
          </a:fillRef>
          <a:effectRef idx="0">
            <a:scrgbClr r="0" g="0" b="0"/>
          </a:effectRef>
          <a:fontRef idx="minor"/>
        </p:style>
      </p:sp>
      <p:pic>
        <p:nvPicPr>
          <p:cNvPr id="3" name="2 Resim"/>
          <p:cNvPicPr/>
          <p:nvPr/>
        </p:nvPicPr>
        <p:blipFill>
          <a:blip r:embed="rId14"/>
          <a:stretch/>
        </p:blipFill>
        <p:spPr>
          <a:xfrm>
            <a:off x="3240" y="4992840"/>
            <a:ext cx="9105840" cy="1836720"/>
          </a:xfrm>
          <a:prstGeom prst="rect">
            <a:avLst/>
          </a:prstGeom>
          <a:ln>
            <a:noFill/>
          </a:ln>
        </p:spPr>
      </p:pic>
      <p:sp>
        <p:nvSpPr>
          <p:cNvPr id="4" name="CustomShape 4"/>
          <p:cNvSpPr/>
          <p:nvPr/>
        </p:nvSpPr>
        <p:spPr>
          <a:xfrm>
            <a:off x="9360" y="5000760"/>
            <a:ext cx="1800" cy="1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pic>
        <p:nvPicPr>
          <p:cNvPr id="5" name="4 Resim"/>
          <p:cNvPicPr/>
          <p:nvPr/>
        </p:nvPicPr>
        <p:blipFill>
          <a:blip r:embed="rId15"/>
          <a:stretch/>
        </p:blipFill>
        <p:spPr>
          <a:xfrm>
            <a:off x="-3240" y="4986360"/>
            <a:ext cx="9112320" cy="779400"/>
          </a:xfrm>
          <a:prstGeom prst="rect">
            <a:avLst/>
          </a:prstGeom>
          <a:ln>
            <a:noFill/>
          </a:ln>
        </p:spPr>
      </p:pic>
      <p:sp>
        <p:nvSpPr>
          <p:cNvPr id="6" name="CustomShape 5"/>
          <p:cNvSpPr/>
          <p:nvPr/>
        </p:nvSpPr>
        <p:spPr>
          <a:xfrm>
            <a:off x="6727680" y="6408720"/>
            <a:ext cx="1911600" cy="3571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7" name="CustomShape 6"/>
          <p:cNvSpPr/>
          <p:nvPr/>
        </p:nvSpPr>
        <p:spPr>
          <a:xfrm>
            <a:off x="4379760" y="6408720"/>
            <a:ext cx="2343240" cy="3571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8" name="PlaceHolder 7"/>
          <p:cNvSpPr>
            <a:spLocks noGrp="1"/>
          </p:cNvSpPr>
          <p:nvPr>
            <p:ph type="title"/>
          </p:nvPr>
        </p:nvSpPr>
        <p:spPr>
          <a:xfrm>
            <a:off x="456840" y="272520"/>
            <a:ext cx="8226360" cy="1141560"/>
          </a:xfrm>
          <a:prstGeom prst="rect">
            <a:avLst/>
          </a:prstGeom>
        </p:spPr>
        <p:txBody>
          <a:bodyPr lIns="0" tIns="0" rIns="0" bIns="0" anchor="ctr"/>
          <a:lstStyle/>
          <a:p>
            <a:pPr algn="ctr"/>
            <a:r>
              <a:rPr lang="tr-TR" sz="4400" b="0" strike="noStrike" spc="-1">
                <a:solidFill>
                  <a:srgbClr val="000000"/>
                </a:solidFill>
                <a:uFill>
                  <a:solidFill>
                    <a:srgbClr val="FFFFFF"/>
                  </a:solidFill>
                </a:uFill>
                <a:latin typeface="Arial"/>
              </a:rPr>
              <a:t>Ana başlık metnini düzenlemek için tıklayın</a:t>
            </a:r>
          </a:p>
        </p:txBody>
      </p:sp>
      <p:sp>
        <p:nvSpPr>
          <p:cNvPr id="9" name="PlaceHolder 8"/>
          <p:cNvSpPr>
            <a:spLocks noGrp="1"/>
          </p:cNvSpPr>
          <p:nvPr>
            <p:ph type="body"/>
          </p:nvPr>
        </p:nvSpPr>
        <p:spPr>
          <a:xfrm>
            <a:off x="456840" y="1604880"/>
            <a:ext cx="8226360" cy="3973680"/>
          </a:xfrm>
          <a:prstGeom prst="rect">
            <a:avLst/>
          </a:prstGeom>
        </p:spPr>
        <p:txBody>
          <a:bodyPr lIns="0" tIns="28440" rIns="0" bIns="0">
            <a:normAutofit/>
          </a:bodyPr>
          <a:lstStyle/>
          <a:p>
            <a:pPr marL="342720" indent="-342720">
              <a:spcBef>
                <a:spcPts val="1423"/>
              </a:spcBef>
            </a:pPr>
            <a:r>
              <a:rPr lang="tr-TR" sz="3200" b="0" strike="noStrike" spc="-1">
                <a:solidFill>
                  <a:srgbClr val="000000"/>
                </a:solidFill>
                <a:uFill>
                  <a:solidFill>
                    <a:srgbClr val="FFFFFF"/>
                  </a:solidFill>
                </a:uFill>
                <a:latin typeface="Arial"/>
              </a:rPr>
              <a:t>Anahat metninin biçimini düzenlemek için tıklayın</a:t>
            </a:r>
          </a:p>
          <a:p>
            <a:pPr marL="342720" lvl="1" indent="-342720">
              <a:spcBef>
                <a:spcPts val="1423"/>
              </a:spcBef>
              <a:buClr>
                <a:srgbClr val="000000"/>
              </a:buClr>
              <a:buFont typeface="Times New Roman"/>
              <a:buChar char="–"/>
            </a:pPr>
            <a:r>
              <a:rPr lang="tr-TR" sz="3200" b="0" strike="noStrike" spc="-1">
                <a:solidFill>
                  <a:srgbClr val="000000"/>
                </a:solidFill>
                <a:uFill>
                  <a:solidFill>
                    <a:srgbClr val="FFFFFF"/>
                  </a:solidFill>
                </a:uFill>
                <a:latin typeface="Arial"/>
              </a:rPr>
              <a:t>İkinci Anahat Düzeyi</a:t>
            </a:r>
          </a:p>
          <a:p>
            <a:pPr marL="342720" lvl="2" indent="-342720">
              <a:spcBef>
                <a:spcPts val="1423"/>
              </a:spcBef>
              <a:buClr>
                <a:srgbClr val="000000"/>
              </a:buClr>
              <a:buFont typeface="Times New Roman"/>
              <a:buChar char="•"/>
            </a:pPr>
            <a:r>
              <a:rPr lang="tr-TR" sz="3200" b="0" strike="noStrike" spc="-1">
                <a:solidFill>
                  <a:srgbClr val="000000"/>
                </a:solidFill>
                <a:uFill>
                  <a:solidFill>
                    <a:srgbClr val="FFFFFF"/>
                  </a:solidFill>
                </a:uFill>
                <a:latin typeface="Arial"/>
              </a:rPr>
              <a:t>Üçüncü Anahat Düzeyi</a:t>
            </a:r>
          </a:p>
          <a:p>
            <a:pPr marL="342720" lvl="3" indent="-342720">
              <a:spcBef>
                <a:spcPts val="1423"/>
              </a:spcBef>
              <a:buClr>
                <a:srgbClr val="000000"/>
              </a:buClr>
              <a:buFont typeface="Times New Roman"/>
              <a:buChar char="–"/>
            </a:pPr>
            <a:r>
              <a:rPr lang="tr-TR" sz="3200" b="0" strike="noStrike" spc="-1">
                <a:solidFill>
                  <a:srgbClr val="000000"/>
                </a:solidFill>
                <a:uFill>
                  <a:solidFill>
                    <a:srgbClr val="FFFFFF"/>
                  </a:solidFill>
                </a:uFill>
                <a:latin typeface="Arial"/>
              </a:rPr>
              <a:t>Dördüncü Anahat Düzeyi</a:t>
            </a:r>
          </a:p>
          <a:p>
            <a:pPr marL="342720" lvl="4" indent="-342720">
              <a:spcBef>
                <a:spcPts val="1423"/>
              </a:spcBef>
              <a:buClr>
                <a:srgbClr val="000000"/>
              </a:buClr>
              <a:buFont typeface="Times New Roman"/>
              <a:buChar char="»"/>
            </a:pPr>
            <a:r>
              <a:rPr lang="tr-TR" sz="3200" b="0" strike="noStrike" spc="-1">
                <a:solidFill>
                  <a:srgbClr val="000000"/>
                </a:solidFill>
                <a:uFill>
                  <a:solidFill>
                    <a:srgbClr val="FFFFFF"/>
                  </a:solidFill>
                </a:uFill>
                <a:latin typeface="Arial"/>
              </a:rPr>
              <a:t>Beşinci Anahat Düzeyi</a:t>
            </a:r>
          </a:p>
          <a:p>
            <a:pPr marL="342720" lvl="5" indent="-342720">
              <a:spcBef>
                <a:spcPts val="1423"/>
              </a:spcBef>
              <a:buClr>
                <a:srgbClr val="000000"/>
              </a:buClr>
              <a:buFont typeface="Times New Roman"/>
              <a:buChar char="»"/>
            </a:pPr>
            <a:r>
              <a:rPr lang="tr-TR" sz="3200" b="0" strike="noStrike" spc="-1">
                <a:solidFill>
                  <a:srgbClr val="000000"/>
                </a:solidFill>
                <a:uFill>
                  <a:solidFill>
                    <a:srgbClr val="FFFFFF"/>
                  </a:solidFill>
                </a:uFill>
                <a:latin typeface="Arial"/>
              </a:rPr>
              <a:t>Altıncı Anahat Düzeyi</a:t>
            </a:r>
          </a:p>
          <a:p>
            <a:pPr marL="342720" lvl="6" indent="-342720">
              <a:spcBef>
                <a:spcPts val="1423"/>
              </a:spcBef>
              <a:buClr>
                <a:srgbClr val="000000"/>
              </a:buClr>
              <a:buFont typeface="Times New Roman"/>
              <a:buChar char="»"/>
            </a:pPr>
            <a:r>
              <a:rPr lang="tr-TR" sz="3200" b="0" strike="noStrike" spc="-1">
                <a:solidFill>
                  <a:srgbClr val="000000"/>
                </a:solidFill>
                <a:uFill>
                  <a:solidFill>
                    <a:srgbClr val="FFFFFF"/>
                  </a:solidFill>
                </a:uFill>
                <a:latin typeface="Arial"/>
              </a:rPr>
              <a:t>Yedinci Anahat Düzeyi</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 name="CustomShape 1"/>
          <p:cNvSpPr/>
          <p:nvPr/>
        </p:nvSpPr>
        <p:spPr>
          <a:xfrm>
            <a:off x="500040" y="5945040"/>
            <a:ext cx="4932360" cy="912960"/>
          </a:xfrm>
          <a:custGeom>
            <a:avLst/>
            <a:gdLst/>
            <a:ahLst/>
            <a:cxnLst/>
            <a:rect l="l" t="t" r="r" b="b"/>
            <a:pathLst>
              <a:path w="7485" h="337">
                <a:moveTo>
                  <a:pt x="0" y="2"/>
                </a:moveTo>
                <a:lnTo>
                  <a:pt x="7485" y="337"/>
                </a:lnTo>
                <a:lnTo>
                  <a:pt x="5558" y="337"/>
                </a:lnTo>
                <a:lnTo>
                  <a:pt x="1" y="0"/>
                </a:lnTo>
              </a:path>
            </a:pathLst>
          </a:custGeom>
          <a:solidFill>
            <a:srgbClr val="9FCBDC">
              <a:alpha val="40000"/>
            </a:srgbClr>
          </a:solidFill>
          <a:ln>
            <a:noFill/>
          </a:ln>
        </p:spPr>
        <p:style>
          <a:lnRef idx="0">
            <a:scrgbClr r="0" g="0" b="0"/>
          </a:lnRef>
          <a:fillRef idx="0">
            <a:scrgbClr r="0" g="0" b="0"/>
          </a:fillRef>
          <a:effectRef idx="0">
            <a:scrgbClr r="0" g="0" b="0"/>
          </a:effectRef>
          <a:fontRef idx="minor"/>
        </p:style>
      </p:sp>
      <p:sp>
        <p:nvSpPr>
          <p:cNvPr id="47" name="CustomShape 2"/>
          <p:cNvSpPr/>
          <p:nvPr/>
        </p:nvSpPr>
        <p:spPr>
          <a:xfrm>
            <a:off x="485640" y="5938920"/>
            <a:ext cx="3683160" cy="925560"/>
          </a:xfrm>
          <a:custGeom>
            <a:avLst/>
            <a:gdLst/>
            <a:ahLst/>
            <a:cxnLst/>
            <a:rect l="l" t="t" r="r" b="b"/>
            <a:pathLst>
              <a:path w="5591" h="588">
                <a:moveTo>
                  <a:pt x="0" y="0"/>
                </a:moveTo>
                <a:lnTo>
                  <a:pt x="5591" y="585"/>
                </a:lnTo>
                <a:lnTo>
                  <a:pt x="4415" y="588"/>
                </a:lnTo>
                <a:lnTo>
                  <a:pt x="12" y="4"/>
                </a:lnTo>
              </a:path>
            </a:pathLst>
          </a:custGeom>
          <a:solidFill>
            <a:srgbClr val="000000">
              <a:alpha val="10000"/>
            </a:srgbClr>
          </a:solidFill>
          <a:ln>
            <a:noFill/>
          </a:ln>
        </p:spPr>
        <p:style>
          <a:lnRef idx="0">
            <a:scrgbClr r="0" g="0" b="0"/>
          </a:lnRef>
          <a:fillRef idx="0">
            <a:scrgbClr r="0" g="0" b="0"/>
          </a:fillRef>
          <a:effectRef idx="0">
            <a:scrgbClr r="0" g="0" b="0"/>
          </a:effectRef>
          <a:fontRef idx="minor"/>
        </p:style>
      </p:sp>
      <p:pic>
        <p:nvPicPr>
          <p:cNvPr id="48" name="47 Resim"/>
          <p:cNvPicPr/>
          <p:nvPr/>
        </p:nvPicPr>
        <p:blipFill>
          <a:blip r:embed="rId14"/>
          <a:stretch/>
        </p:blipFill>
        <p:spPr>
          <a:xfrm>
            <a:off x="-12600" y="5784840"/>
            <a:ext cx="3379680" cy="1057320"/>
          </a:xfrm>
          <a:prstGeom prst="rect">
            <a:avLst/>
          </a:prstGeom>
          <a:ln>
            <a:noFill/>
          </a:ln>
        </p:spPr>
      </p:pic>
      <p:sp>
        <p:nvSpPr>
          <p:cNvPr id="49" name="CustomShape 3"/>
          <p:cNvSpPr/>
          <p:nvPr/>
        </p:nvSpPr>
        <p:spPr>
          <a:xfrm>
            <a:off x="277920" y="6421320"/>
            <a:ext cx="166536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pic>
        <p:nvPicPr>
          <p:cNvPr id="50" name="49 Resim"/>
          <p:cNvPicPr/>
          <p:nvPr/>
        </p:nvPicPr>
        <p:blipFill>
          <a:blip r:embed="rId15"/>
          <a:stretch/>
        </p:blipFill>
        <p:spPr>
          <a:xfrm>
            <a:off x="-19080" y="5772240"/>
            <a:ext cx="3413160" cy="1101600"/>
          </a:xfrm>
          <a:prstGeom prst="rect">
            <a:avLst/>
          </a:prstGeom>
          <a:ln>
            <a:noFill/>
          </a:ln>
        </p:spPr>
      </p:pic>
      <p:sp>
        <p:nvSpPr>
          <p:cNvPr id="51" name="CustomShape 4"/>
          <p:cNvSpPr/>
          <p:nvPr/>
        </p:nvSpPr>
        <p:spPr>
          <a:xfrm>
            <a:off x="6727680" y="6408720"/>
            <a:ext cx="1911600" cy="3571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52" name="CustomShape 5"/>
          <p:cNvSpPr/>
          <p:nvPr/>
        </p:nvSpPr>
        <p:spPr>
          <a:xfrm>
            <a:off x="4379760" y="6408720"/>
            <a:ext cx="2343240" cy="3571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pic>
        <p:nvPicPr>
          <p:cNvPr id="53" name="52 Resim"/>
          <p:cNvPicPr/>
          <p:nvPr/>
        </p:nvPicPr>
        <p:blipFill>
          <a:blip r:embed="rId16"/>
          <a:stretch/>
        </p:blipFill>
        <p:spPr>
          <a:xfrm>
            <a:off x="539640" y="5950080"/>
            <a:ext cx="677880" cy="792000"/>
          </a:xfrm>
          <a:prstGeom prst="rect">
            <a:avLst/>
          </a:prstGeom>
          <a:ln>
            <a:noFill/>
          </a:ln>
        </p:spPr>
      </p:pic>
      <p:sp>
        <p:nvSpPr>
          <p:cNvPr id="54" name="PlaceHolder 6"/>
          <p:cNvSpPr>
            <a:spLocks noGrp="1"/>
          </p:cNvSpPr>
          <p:nvPr>
            <p:ph type="title"/>
          </p:nvPr>
        </p:nvSpPr>
        <p:spPr>
          <a:xfrm>
            <a:off x="456840" y="272520"/>
            <a:ext cx="8226360" cy="1141560"/>
          </a:xfrm>
          <a:prstGeom prst="rect">
            <a:avLst/>
          </a:prstGeom>
        </p:spPr>
        <p:txBody>
          <a:bodyPr lIns="0" tIns="0" rIns="0" bIns="0" anchor="ctr"/>
          <a:lstStyle/>
          <a:p>
            <a:pPr algn="ctr"/>
            <a:r>
              <a:rPr lang="tr-TR" sz="4400" b="0" strike="noStrike" spc="-1">
                <a:solidFill>
                  <a:srgbClr val="000000"/>
                </a:solidFill>
                <a:uFill>
                  <a:solidFill>
                    <a:srgbClr val="FFFFFF"/>
                  </a:solidFill>
                </a:uFill>
                <a:latin typeface="Arial"/>
              </a:rPr>
              <a:t>Ana başlık metnini düzenlemek için tıklayın</a:t>
            </a:r>
          </a:p>
        </p:txBody>
      </p:sp>
      <p:sp>
        <p:nvSpPr>
          <p:cNvPr id="55" name="PlaceHolder 7"/>
          <p:cNvSpPr>
            <a:spLocks noGrp="1"/>
          </p:cNvSpPr>
          <p:nvPr>
            <p:ph type="body"/>
          </p:nvPr>
        </p:nvSpPr>
        <p:spPr>
          <a:xfrm>
            <a:off x="456840" y="1604880"/>
            <a:ext cx="8226360" cy="3973680"/>
          </a:xfrm>
          <a:prstGeom prst="rect">
            <a:avLst/>
          </a:prstGeom>
        </p:spPr>
        <p:txBody>
          <a:bodyPr lIns="0" tIns="28440" rIns="0" bIns="0">
            <a:normAutofit/>
          </a:bodyPr>
          <a:lstStyle/>
          <a:p>
            <a:pPr marL="342720" indent="-342720">
              <a:spcBef>
                <a:spcPts val="1423"/>
              </a:spcBef>
            </a:pPr>
            <a:r>
              <a:rPr lang="tr-TR" sz="3200" b="0" strike="noStrike" spc="-1">
                <a:solidFill>
                  <a:srgbClr val="000000"/>
                </a:solidFill>
                <a:uFill>
                  <a:solidFill>
                    <a:srgbClr val="FFFFFF"/>
                  </a:solidFill>
                </a:uFill>
                <a:latin typeface="Arial"/>
              </a:rPr>
              <a:t>Anahat metninin biçimini düzenlemek için tıklayın</a:t>
            </a:r>
          </a:p>
          <a:p>
            <a:pPr marL="342720" lvl="1" indent="-342720">
              <a:spcBef>
                <a:spcPts val="1423"/>
              </a:spcBef>
              <a:buClr>
                <a:srgbClr val="000000"/>
              </a:buClr>
              <a:buFont typeface="Times New Roman"/>
              <a:buChar char="–"/>
            </a:pPr>
            <a:r>
              <a:rPr lang="tr-TR" sz="3200" b="0" strike="noStrike" spc="-1">
                <a:solidFill>
                  <a:srgbClr val="000000"/>
                </a:solidFill>
                <a:uFill>
                  <a:solidFill>
                    <a:srgbClr val="FFFFFF"/>
                  </a:solidFill>
                </a:uFill>
                <a:latin typeface="Arial"/>
              </a:rPr>
              <a:t>İkinci Anahat Düzeyi</a:t>
            </a:r>
          </a:p>
          <a:p>
            <a:pPr marL="342720" lvl="2" indent="-342720">
              <a:spcBef>
                <a:spcPts val="1423"/>
              </a:spcBef>
              <a:buClr>
                <a:srgbClr val="000000"/>
              </a:buClr>
              <a:buFont typeface="Times New Roman"/>
              <a:buChar char="•"/>
            </a:pPr>
            <a:r>
              <a:rPr lang="tr-TR" sz="3200" b="0" strike="noStrike" spc="-1">
                <a:solidFill>
                  <a:srgbClr val="000000"/>
                </a:solidFill>
                <a:uFill>
                  <a:solidFill>
                    <a:srgbClr val="FFFFFF"/>
                  </a:solidFill>
                </a:uFill>
                <a:latin typeface="Arial"/>
              </a:rPr>
              <a:t>Üçüncü Anahat Düzeyi</a:t>
            </a:r>
          </a:p>
          <a:p>
            <a:pPr marL="342720" lvl="3" indent="-342720">
              <a:spcBef>
                <a:spcPts val="1423"/>
              </a:spcBef>
              <a:buClr>
                <a:srgbClr val="000000"/>
              </a:buClr>
              <a:buFont typeface="Times New Roman"/>
              <a:buChar char="–"/>
            </a:pPr>
            <a:r>
              <a:rPr lang="tr-TR" sz="3200" b="0" strike="noStrike" spc="-1">
                <a:solidFill>
                  <a:srgbClr val="000000"/>
                </a:solidFill>
                <a:uFill>
                  <a:solidFill>
                    <a:srgbClr val="FFFFFF"/>
                  </a:solidFill>
                </a:uFill>
                <a:latin typeface="Arial"/>
              </a:rPr>
              <a:t>Dördüncü Anahat Düzeyi</a:t>
            </a:r>
          </a:p>
          <a:p>
            <a:pPr marL="342720" lvl="4" indent="-342720">
              <a:spcBef>
                <a:spcPts val="1423"/>
              </a:spcBef>
              <a:buClr>
                <a:srgbClr val="000000"/>
              </a:buClr>
              <a:buFont typeface="Times New Roman"/>
              <a:buChar char="»"/>
            </a:pPr>
            <a:r>
              <a:rPr lang="tr-TR" sz="3200" b="0" strike="noStrike" spc="-1">
                <a:solidFill>
                  <a:srgbClr val="000000"/>
                </a:solidFill>
                <a:uFill>
                  <a:solidFill>
                    <a:srgbClr val="FFFFFF"/>
                  </a:solidFill>
                </a:uFill>
                <a:latin typeface="Arial"/>
              </a:rPr>
              <a:t>Beşinci Anahat Düzeyi</a:t>
            </a:r>
          </a:p>
          <a:p>
            <a:pPr marL="342720" lvl="5" indent="-342720">
              <a:spcBef>
                <a:spcPts val="1423"/>
              </a:spcBef>
              <a:buClr>
                <a:srgbClr val="000000"/>
              </a:buClr>
              <a:buFont typeface="Times New Roman"/>
              <a:buChar char="»"/>
            </a:pPr>
            <a:r>
              <a:rPr lang="tr-TR" sz="3200" b="0" strike="noStrike" spc="-1">
                <a:solidFill>
                  <a:srgbClr val="000000"/>
                </a:solidFill>
                <a:uFill>
                  <a:solidFill>
                    <a:srgbClr val="FFFFFF"/>
                  </a:solidFill>
                </a:uFill>
                <a:latin typeface="Arial"/>
              </a:rPr>
              <a:t>Altıncı Anahat Düzeyi</a:t>
            </a:r>
          </a:p>
          <a:p>
            <a:pPr marL="342720" lvl="6" indent="-342720">
              <a:spcBef>
                <a:spcPts val="1423"/>
              </a:spcBef>
              <a:buClr>
                <a:srgbClr val="000000"/>
              </a:buClr>
              <a:buFont typeface="Times New Roman"/>
              <a:buChar char="»"/>
            </a:pPr>
            <a:r>
              <a:rPr lang="tr-TR" sz="3200" b="0" strike="noStrike" spc="-1">
                <a:solidFill>
                  <a:srgbClr val="000000"/>
                </a:solidFill>
                <a:uFill>
                  <a:solidFill>
                    <a:srgbClr val="FFFFFF"/>
                  </a:solidFill>
                </a:uFill>
                <a:latin typeface="Arial"/>
              </a:rPr>
              <a:t>Yedinci Anahat Düzeyi</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1.jpe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12.jpe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 Id="rId9" Type="http://schemas.openxmlformats.org/officeDocument/2006/relationships/image" Target="../media/image20.jpeg"/></Relationships>
</file>

<file path=ppt/slides/_rels/slide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0.png"/><Relationship Id="rId7" Type="http://schemas.openxmlformats.org/officeDocument/2006/relationships/image" Target="../media/image24.png"/><Relationship Id="rId12" Type="http://schemas.openxmlformats.org/officeDocument/2006/relationships/image" Target="../media/image29.jpe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jpeg"/><Relationship Id="rId10" Type="http://schemas.openxmlformats.org/officeDocument/2006/relationships/image" Target="../media/image27.jpeg"/><Relationship Id="rId4" Type="http://schemas.openxmlformats.org/officeDocument/2006/relationships/image" Target="../media/image21.jpeg"/><Relationship Id="rId9" Type="http://schemas.openxmlformats.org/officeDocument/2006/relationships/image" Target="../media/image26.jpe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33.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34.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35.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36.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38.png"/><Relationship Id="rId4" Type="http://schemas.openxmlformats.org/officeDocument/2006/relationships/image" Target="../media/image37.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39.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43.jpe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45.jpeg"/><Relationship Id="rId4" Type="http://schemas.openxmlformats.org/officeDocument/2006/relationships/image" Target="../media/image44.jpe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47.jpeg"/><Relationship Id="rId4" Type="http://schemas.openxmlformats.org/officeDocument/2006/relationships/image" Target="../media/image46.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49.png"/><Relationship Id="rId4" Type="http://schemas.openxmlformats.org/officeDocument/2006/relationships/image" Target="../media/image48.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20.jpeg"/><Relationship Id="rId4" Type="http://schemas.openxmlformats.org/officeDocument/2006/relationships/image" Target="../media/image50.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51.jpe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9" name="98 Resim"/>
          <p:cNvPicPr/>
          <p:nvPr/>
        </p:nvPicPr>
        <p:blipFill>
          <a:blip r:embed="rId3" cstate="print"/>
          <a:srcRect l="5857" r="8441" b="13308"/>
          <a:stretch/>
        </p:blipFill>
        <p:spPr>
          <a:xfrm>
            <a:off x="36360" y="108360"/>
            <a:ext cx="9069480" cy="4030560"/>
          </a:xfrm>
          <a:prstGeom prst="rect">
            <a:avLst/>
          </a:prstGeom>
          <a:ln>
            <a:noFill/>
          </a:ln>
          <a:effectLst>
            <a:outerShdw>
              <a:srgbClr val="808080"/>
            </a:outerShdw>
          </a:effectLst>
        </p:spPr>
      </p:pic>
      <p:pic>
        <p:nvPicPr>
          <p:cNvPr id="100" name="99 Resim"/>
          <p:cNvPicPr/>
          <p:nvPr/>
        </p:nvPicPr>
        <p:blipFill>
          <a:blip r:embed="rId4"/>
          <a:stretch/>
        </p:blipFill>
        <p:spPr>
          <a:xfrm>
            <a:off x="293760" y="5759280"/>
            <a:ext cx="568080" cy="663840"/>
          </a:xfrm>
          <a:prstGeom prst="rect">
            <a:avLst/>
          </a:prstGeom>
          <a:ln>
            <a:noFill/>
          </a:ln>
        </p:spPr>
      </p:pic>
      <p:sp>
        <p:nvSpPr>
          <p:cNvPr id="101" name="CustomShape 1"/>
          <p:cNvSpPr/>
          <p:nvPr/>
        </p:nvSpPr>
        <p:spPr>
          <a:xfrm>
            <a:off x="3414600" y="36360"/>
            <a:ext cx="2487600" cy="1150920"/>
          </a:xfrm>
          <a:prstGeom prst="rect">
            <a:avLst/>
          </a:prstGeom>
          <a:blipFill>
            <a:blip r:embed="rId5"/>
            <a:stretch>
              <a:fillRect/>
            </a:stretch>
          </a:blipFill>
          <a:ln>
            <a:noFill/>
          </a:ln>
        </p:spPr>
        <p:style>
          <a:lnRef idx="0">
            <a:scrgbClr r="0" g="0" b="0"/>
          </a:lnRef>
          <a:fillRef idx="0">
            <a:scrgbClr r="0" g="0" b="0"/>
          </a:fillRef>
          <a:effectRef idx="0">
            <a:scrgbClr r="0" g="0" b="0"/>
          </a:effectRef>
          <a:fontRef idx="minor"/>
        </p:style>
      </p:sp>
      <p:pic>
        <p:nvPicPr>
          <p:cNvPr id="102" name="101 Resim"/>
          <p:cNvPicPr/>
          <p:nvPr/>
        </p:nvPicPr>
        <p:blipFill>
          <a:blip r:embed="rId6"/>
          <a:stretch/>
        </p:blipFill>
        <p:spPr>
          <a:xfrm>
            <a:off x="15503400" y="8798040"/>
            <a:ext cx="2778120" cy="1482480"/>
          </a:xfrm>
          <a:prstGeom prst="rect">
            <a:avLst/>
          </a:prstGeom>
          <a:ln>
            <a:noFill/>
          </a:ln>
          <a:effectLst>
            <a:outerShdw>
              <a:srgbClr val="808080"/>
            </a:outerShdw>
          </a:effectLst>
        </p:spPr>
      </p:pic>
      <p:pic>
        <p:nvPicPr>
          <p:cNvPr id="103" name="102 Resim"/>
          <p:cNvPicPr/>
          <p:nvPr/>
        </p:nvPicPr>
        <p:blipFill>
          <a:blip r:embed="rId6"/>
          <a:stretch/>
        </p:blipFill>
        <p:spPr>
          <a:xfrm>
            <a:off x="13392000" y="8523360"/>
            <a:ext cx="2778120" cy="1482480"/>
          </a:xfrm>
          <a:prstGeom prst="rect">
            <a:avLst/>
          </a:prstGeom>
          <a:ln>
            <a:noFill/>
          </a:ln>
          <a:effectLst>
            <a:outerShdw>
              <a:srgbClr val="808080"/>
            </a:outerShdw>
          </a:effectLst>
        </p:spPr>
      </p:pic>
      <p:sp>
        <p:nvSpPr>
          <p:cNvPr id="104" name="CustomShape 2"/>
          <p:cNvSpPr/>
          <p:nvPr/>
        </p:nvSpPr>
        <p:spPr>
          <a:xfrm>
            <a:off x="1008000" y="4284000"/>
            <a:ext cx="7632000" cy="52416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2000" b="1" strike="noStrike" spc="-1">
                <a:solidFill>
                  <a:srgbClr val="0066B3"/>
                </a:solidFill>
                <a:uFill>
                  <a:solidFill>
                    <a:srgbClr val="FFFFFF"/>
                  </a:solidFill>
                </a:uFill>
                <a:latin typeface="Arial"/>
                <a:ea typeface="Times New Roman"/>
              </a:rPr>
              <a:t>PENDİK BELEDİYESİ’NDE ATIK YÖNETİM UYGULAMALARI</a:t>
            </a:r>
            <a:endParaRPr lang="tr-TR" sz="2000" b="0" strike="noStrike" spc="-1">
              <a:solidFill>
                <a:srgbClr val="000000"/>
              </a:solidFill>
              <a:uFill>
                <a:solidFill>
                  <a:srgbClr val="FFFFFF"/>
                </a:solidFill>
              </a:uFill>
              <a:latin typeface="Arial"/>
            </a:endParaRPr>
          </a:p>
          <a:p>
            <a:pPr>
              <a:lnSpc>
                <a:spcPct val="100000"/>
              </a:lnSpc>
            </a:pPr>
            <a:endParaRPr lang="tr-TR" sz="2000" b="0" strike="noStrike" spc="-1">
              <a:solidFill>
                <a:srgbClr val="000000"/>
              </a:solidFill>
              <a:uFill>
                <a:solidFill>
                  <a:srgbClr val="FFFFFF"/>
                </a:solidFill>
              </a:uFill>
              <a:latin typeface="Arial"/>
            </a:endParaRPr>
          </a:p>
          <a:p>
            <a:pPr>
              <a:lnSpc>
                <a:spcPct val="100000"/>
              </a:lnSpc>
            </a:pPr>
            <a:endParaRPr lang="tr-TR" sz="2000" b="0" strike="noStrike" spc="-1">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5" name="CustomShape 1"/>
          <p:cNvSpPr/>
          <p:nvPr/>
        </p:nvSpPr>
        <p:spPr>
          <a:xfrm>
            <a:off x="755640" y="969840"/>
            <a:ext cx="1979640" cy="52416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2400" b="1" strike="noStrike" spc="-1">
                <a:solidFill>
                  <a:srgbClr val="0066B3"/>
                </a:solidFill>
                <a:uFill>
                  <a:solidFill>
                    <a:srgbClr val="FFFFFF"/>
                  </a:solidFill>
                </a:uFill>
                <a:latin typeface="Arial"/>
                <a:ea typeface="Times New Roman"/>
              </a:rPr>
              <a:t>PENDİK</a:t>
            </a:r>
            <a:endParaRPr lang="tr-TR" sz="2400" b="0" strike="noStrike" spc="-1">
              <a:solidFill>
                <a:srgbClr val="000000"/>
              </a:solidFill>
              <a:uFill>
                <a:solidFill>
                  <a:srgbClr val="FFFFFF"/>
                </a:solidFill>
              </a:uFill>
              <a:latin typeface="Arial"/>
            </a:endParaRPr>
          </a:p>
          <a:p>
            <a:pPr>
              <a:lnSpc>
                <a:spcPct val="100000"/>
              </a:lnSpc>
            </a:pPr>
            <a:endParaRPr lang="tr-TR" sz="2400" b="0" strike="noStrike" spc="-1">
              <a:solidFill>
                <a:srgbClr val="000000"/>
              </a:solidFill>
              <a:uFill>
                <a:solidFill>
                  <a:srgbClr val="FFFFFF"/>
                </a:solidFill>
              </a:uFill>
              <a:latin typeface="Arial"/>
            </a:endParaRPr>
          </a:p>
          <a:p>
            <a:pPr>
              <a:lnSpc>
                <a:spcPct val="100000"/>
              </a:lnSpc>
            </a:pPr>
            <a:endParaRPr lang="tr-TR" sz="2400" b="0" strike="noStrike" spc="-1">
              <a:solidFill>
                <a:srgbClr val="000000"/>
              </a:solidFill>
              <a:uFill>
                <a:solidFill>
                  <a:srgbClr val="FFFFFF"/>
                </a:solidFill>
              </a:uFill>
              <a:latin typeface="Arial"/>
            </a:endParaRPr>
          </a:p>
        </p:txBody>
      </p:sp>
      <p:sp>
        <p:nvSpPr>
          <p:cNvPr id="106" name="CustomShape 2"/>
          <p:cNvSpPr/>
          <p:nvPr/>
        </p:nvSpPr>
        <p:spPr>
          <a:xfrm>
            <a:off x="755640" y="1660680"/>
            <a:ext cx="3417840" cy="85860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1400" b="0" strike="noStrike" spc="-1" dirty="0">
                <a:solidFill>
                  <a:srgbClr val="000000"/>
                </a:solidFill>
                <a:uFill>
                  <a:solidFill>
                    <a:srgbClr val="FFFFFF"/>
                  </a:solidFill>
                </a:uFill>
                <a:latin typeface="Arial"/>
                <a:ea typeface="DejaVu Sans"/>
              </a:rPr>
              <a:t>Nüfus		: 691.981</a:t>
            </a:r>
            <a:endParaRPr lang="tr-TR" sz="1400" b="0" strike="noStrike" spc="-1" dirty="0">
              <a:solidFill>
                <a:srgbClr val="000000"/>
              </a:solidFill>
              <a:uFill>
                <a:solidFill>
                  <a:srgbClr val="FFFFFF"/>
                </a:solidFill>
              </a:uFill>
              <a:latin typeface="Arial"/>
            </a:endParaRPr>
          </a:p>
          <a:p>
            <a:pPr>
              <a:lnSpc>
                <a:spcPct val="100000"/>
              </a:lnSpc>
            </a:pPr>
            <a:r>
              <a:rPr lang="tr-TR" sz="1400" b="0" strike="noStrike" spc="-1" dirty="0">
                <a:solidFill>
                  <a:srgbClr val="000000"/>
                </a:solidFill>
                <a:uFill>
                  <a:solidFill>
                    <a:srgbClr val="FFFFFF"/>
                  </a:solidFill>
                </a:uFill>
                <a:latin typeface="Arial"/>
                <a:ea typeface="DejaVu Sans"/>
              </a:rPr>
              <a:t>Yüzölçümü		: 190 km</a:t>
            </a:r>
            <a:r>
              <a:rPr lang="tr-TR" sz="1400" b="0" strike="noStrike" spc="-1" baseline="33000" dirty="0">
                <a:solidFill>
                  <a:srgbClr val="000000"/>
                </a:solidFill>
                <a:uFill>
                  <a:solidFill>
                    <a:srgbClr val="FFFFFF"/>
                  </a:solidFill>
                </a:uFill>
                <a:latin typeface="Arial"/>
                <a:ea typeface="DejaVu Sans"/>
              </a:rPr>
              <a:t>2</a:t>
            </a:r>
            <a:endParaRPr lang="tr-TR" sz="1400" b="0" strike="noStrike" spc="-1" dirty="0">
              <a:solidFill>
                <a:srgbClr val="000000"/>
              </a:solidFill>
              <a:uFill>
                <a:solidFill>
                  <a:srgbClr val="FFFFFF"/>
                </a:solidFill>
              </a:uFill>
              <a:latin typeface="Arial"/>
            </a:endParaRPr>
          </a:p>
          <a:p>
            <a:pPr>
              <a:lnSpc>
                <a:spcPct val="100000"/>
              </a:lnSpc>
            </a:pPr>
            <a:r>
              <a:rPr lang="tr-TR" sz="1400" b="0" strike="noStrike" spc="-1" dirty="0" smtClean="0">
                <a:solidFill>
                  <a:srgbClr val="000000"/>
                </a:solidFill>
                <a:uFill>
                  <a:solidFill>
                    <a:srgbClr val="FFFFFF"/>
                  </a:solidFill>
                </a:uFill>
                <a:latin typeface="Arial"/>
                <a:ea typeface="DejaVu Sans"/>
              </a:rPr>
              <a:t>Sahil Şeridi		: 7,5 </a:t>
            </a:r>
            <a:r>
              <a:rPr lang="tr-TR" sz="1400" b="0" strike="noStrike" spc="-1" dirty="0">
                <a:solidFill>
                  <a:srgbClr val="000000"/>
                </a:solidFill>
                <a:uFill>
                  <a:solidFill>
                    <a:srgbClr val="FFFFFF"/>
                  </a:solidFill>
                </a:uFill>
                <a:latin typeface="Arial"/>
                <a:ea typeface="DejaVu Sans"/>
              </a:rPr>
              <a:t>km</a:t>
            </a:r>
            <a:endParaRPr lang="tr-TR" sz="1400" b="0" strike="noStrike" spc="-1" dirty="0">
              <a:solidFill>
                <a:srgbClr val="000000"/>
              </a:solidFill>
              <a:uFill>
                <a:solidFill>
                  <a:srgbClr val="FFFFFF"/>
                </a:solidFill>
              </a:uFill>
              <a:latin typeface="Arial"/>
            </a:endParaRPr>
          </a:p>
        </p:txBody>
      </p:sp>
      <p:pic>
        <p:nvPicPr>
          <p:cNvPr id="107" name="106 Resim"/>
          <p:cNvPicPr/>
          <p:nvPr/>
        </p:nvPicPr>
        <p:blipFill>
          <a:blip r:embed="rId3"/>
          <a:srcRect t="27702" b="16856"/>
          <a:stretch/>
        </p:blipFill>
        <p:spPr>
          <a:xfrm>
            <a:off x="6703920" y="179280"/>
            <a:ext cx="2397240" cy="1325520"/>
          </a:xfrm>
          <a:prstGeom prst="rect">
            <a:avLst/>
          </a:prstGeom>
          <a:ln>
            <a:noFill/>
          </a:ln>
        </p:spPr>
      </p:pic>
      <p:sp>
        <p:nvSpPr>
          <p:cNvPr id="108" name="CustomShape 3"/>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pic>
        <p:nvPicPr>
          <p:cNvPr id="109" name="108 Resim"/>
          <p:cNvPicPr/>
          <p:nvPr/>
        </p:nvPicPr>
        <p:blipFill>
          <a:blip r:embed="rId4"/>
          <a:stretch/>
        </p:blipFill>
        <p:spPr>
          <a:xfrm>
            <a:off x="13392000" y="8523360"/>
            <a:ext cx="2778120" cy="1482480"/>
          </a:xfrm>
          <a:prstGeom prst="rect">
            <a:avLst/>
          </a:prstGeom>
          <a:ln>
            <a:noFill/>
          </a:ln>
          <a:effectLst>
            <a:outerShdw>
              <a:srgbClr val="808080"/>
            </a:outerShdw>
          </a:effectLst>
        </p:spPr>
      </p:pic>
      <p:pic>
        <p:nvPicPr>
          <p:cNvPr id="110" name="109 Resim"/>
          <p:cNvPicPr/>
          <p:nvPr/>
        </p:nvPicPr>
        <p:blipFill>
          <a:blip r:embed="rId5" cstate="print"/>
          <a:stretch/>
        </p:blipFill>
        <p:spPr>
          <a:xfrm>
            <a:off x="1440000" y="2700360"/>
            <a:ext cx="6622920" cy="3309840"/>
          </a:xfrm>
          <a:prstGeom prst="rect">
            <a:avLst/>
          </a:prstGeom>
          <a:ln>
            <a:noFill/>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1" name="CustomShape 1"/>
          <p:cNvSpPr/>
          <p:nvPr/>
        </p:nvSpPr>
        <p:spPr>
          <a:xfrm>
            <a:off x="719640" y="1480680"/>
            <a:ext cx="6297480" cy="303840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marL="342720" indent="-338040">
              <a:lnSpc>
                <a:spcPct val="93000"/>
              </a:lnSpc>
              <a:spcAft>
                <a:spcPts val="1423"/>
              </a:spcAft>
            </a:pPr>
            <a:r>
              <a:rPr lang="tr-TR" sz="1400" b="0" strike="noStrike" spc="-1">
                <a:solidFill>
                  <a:srgbClr val="000000"/>
                </a:solidFill>
                <a:uFill>
                  <a:solidFill>
                    <a:srgbClr val="FFFFFF"/>
                  </a:solidFill>
                </a:uFill>
                <a:latin typeface="Arial"/>
                <a:ea typeface="WenQuanYi Zen Hei"/>
              </a:rPr>
              <a:t>İstanbul Deniz İşletmeciliği ile Güney Marmara’ya,</a:t>
            </a:r>
            <a:endParaRPr lang="tr-TR" sz="1400" b="0" strike="noStrike" spc="-1">
              <a:solidFill>
                <a:srgbClr val="000000"/>
              </a:solidFill>
              <a:uFill>
                <a:solidFill>
                  <a:srgbClr val="FFFFFF"/>
                </a:solidFill>
              </a:uFill>
              <a:latin typeface="Arial"/>
            </a:endParaRPr>
          </a:p>
          <a:p>
            <a:pPr marL="342720" indent="-338040">
              <a:lnSpc>
                <a:spcPct val="93000"/>
              </a:lnSpc>
              <a:spcAft>
                <a:spcPts val="1423"/>
              </a:spcAft>
            </a:pPr>
            <a:r>
              <a:rPr lang="tr-TR" sz="1400" b="0" strike="noStrike" spc="-1">
                <a:solidFill>
                  <a:srgbClr val="000000"/>
                </a:solidFill>
                <a:uFill>
                  <a:solidFill>
                    <a:srgbClr val="FFFFFF"/>
                  </a:solidFill>
                </a:uFill>
                <a:latin typeface="Arial"/>
                <a:ea typeface="WenQuanYi Zen Hei"/>
              </a:rPr>
              <a:t>Yüksek Hızlı Tren (YHT) İle Anadolu’ya</a:t>
            </a:r>
            <a:endParaRPr lang="tr-TR" sz="1400" b="0" strike="noStrike" spc="-1">
              <a:solidFill>
                <a:srgbClr val="000000"/>
              </a:solidFill>
              <a:uFill>
                <a:solidFill>
                  <a:srgbClr val="FFFFFF"/>
                </a:solidFill>
              </a:uFill>
              <a:latin typeface="Arial"/>
            </a:endParaRPr>
          </a:p>
          <a:p>
            <a:pPr marL="342720" indent="-338040">
              <a:lnSpc>
                <a:spcPct val="100000"/>
              </a:lnSpc>
            </a:pPr>
            <a:r>
              <a:rPr lang="tr-TR" sz="1400" b="0" strike="noStrike" spc="-1">
                <a:solidFill>
                  <a:srgbClr val="000000"/>
                </a:solidFill>
                <a:uFill>
                  <a:solidFill>
                    <a:srgbClr val="FFFFFF"/>
                  </a:solidFill>
                </a:uFill>
                <a:latin typeface="Arial"/>
                <a:ea typeface="WenQuanYi Zen Hei"/>
              </a:rPr>
              <a:t>Sabiha Gökçen Havalimanı ile tüm dünya’ya açılan bir kapı konumundadır.</a:t>
            </a:r>
            <a:endParaRPr lang="tr-TR" sz="1400" b="0" strike="noStrike" spc="-1">
              <a:solidFill>
                <a:srgbClr val="000000"/>
              </a:solidFill>
              <a:uFill>
                <a:solidFill>
                  <a:srgbClr val="FFFFFF"/>
                </a:solidFill>
              </a:uFill>
              <a:latin typeface="Arial"/>
            </a:endParaRPr>
          </a:p>
        </p:txBody>
      </p:sp>
      <p:pic>
        <p:nvPicPr>
          <p:cNvPr id="112" name="111 Resim"/>
          <p:cNvPicPr/>
          <p:nvPr/>
        </p:nvPicPr>
        <p:blipFill>
          <a:blip r:embed="rId3"/>
          <a:srcRect t="27702" b="16856"/>
          <a:stretch/>
        </p:blipFill>
        <p:spPr>
          <a:xfrm>
            <a:off x="6703920" y="179280"/>
            <a:ext cx="2397240" cy="1325520"/>
          </a:xfrm>
          <a:prstGeom prst="rect">
            <a:avLst/>
          </a:prstGeom>
          <a:ln>
            <a:noFill/>
          </a:ln>
        </p:spPr>
      </p:pic>
      <p:sp>
        <p:nvSpPr>
          <p:cNvPr id="113" name="CustomShape 2"/>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pic>
        <p:nvPicPr>
          <p:cNvPr id="114" name="113 Resim"/>
          <p:cNvPicPr/>
          <p:nvPr/>
        </p:nvPicPr>
        <p:blipFill>
          <a:blip r:embed="rId4"/>
          <a:stretch/>
        </p:blipFill>
        <p:spPr>
          <a:xfrm>
            <a:off x="13392000" y="8523360"/>
            <a:ext cx="2778120" cy="1482480"/>
          </a:xfrm>
          <a:prstGeom prst="rect">
            <a:avLst/>
          </a:prstGeom>
          <a:ln>
            <a:noFill/>
          </a:ln>
          <a:effectLst>
            <a:outerShdw>
              <a:srgbClr val="808080"/>
            </a:outerShdw>
          </a:effectLst>
        </p:spPr>
      </p:pic>
      <p:pic>
        <p:nvPicPr>
          <p:cNvPr id="115" name="114 Resim"/>
          <p:cNvPicPr/>
          <p:nvPr/>
        </p:nvPicPr>
        <p:blipFill>
          <a:blip r:embed="rId5"/>
          <a:srcRect r="6074"/>
          <a:stretch/>
        </p:blipFill>
        <p:spPr>
          <a:xfrm>
            <a:off x="1440000" y="2771640"/>
            <a:ext cx="6621480" cy="3310200"/>
          </a:xfrm>
          <a:prstGeom prst="rect">
            <a:avLst/>
          </a:prstGeom>
          <a:ln>
            <a:noFill/>
          </a:ln>
        </p:spPr>
      </p:pic>
      <p:sp>
        <p:nvSpPr>
          <p:cNvPr id="116" name="CustomShape 3"/>
          <p:cNvSpPr/>
          <p:nvPr/>
        </p:nvSpPr>
        <p:spPr>
          <a:xfrm>
            <a:off x="730080" y="921240"/>
            <a:ext cx="1979640" cy="52416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2400" b="1" strike="noStrike" spc="-1">
                <a:solidFill>
                  <a:srgbClr val="0066B3"/>
                </a:solidFill>
                <a:uFill>
                  <a:solidFill>
                    <a:srgbClr val="FFFFFF"/>
                  </a:solidFill>
                </a:uFill>
                <a:latin typeface="Arial"/>
                <a:ea typeface="Times New Roman"/>
              </a:rPr>
              <a:t>PENDİK</a:t>
            </a:r>
            <a:endParaRPr lang="tr-TR" sz="2400" b="0" strike="noStrike" spc="-1">
              <a:solidFill>
                <a:srgbClr val="000000"/>
              </a:solidFill>
              <a:uFill>
                <a:solidFill>
                  <a:srgbClr val="FFFFFF"/>
                </a:solidFill>
              </a:uFill>
              <a:latin typeface="Arial"/>
            </a:endParaRPr>
          </a:p>
          <a:p>
            <a:pPr>
              <a:lnSpc>
                <a:spcPct val="100000"/>
              </a:lnSpc>
            </a:pPr>
            <a:endParaRPr lang="tr-TR" sz="2400" b="0" strike="noStrike" spc="-1">
              <a:solidFill>
                <a:srgbClr val="000000"/>
              </a:solidFill>
              <a:uFill>
                <a:solidFill>
                  <a:srgbClr val="FFFFFF"/>
                </a:solidFill>
              </a:uFill>
              <a:latin typeface="Arial"/>
            </a:endParaRPr>
          </a:p>
          <a:p>
            <a:pPr>
              <a:lnSpc>
                <a:spcPct val="100000"/>
              </a:lnSpc>
            </a:pPr>
            <a:endParaRPr lang="tr-TR" sz="2400" b="0" strike="noStrike" spc="-1">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17" name="116 Resim"/>
          <p:cNvPicPr/>
          <p:nvPr/>
        </p:nvPicPr>
        <p:blipFill>
          <a:blip r:embed="rId3"/>
          <a:srcRect t="27702" b="16856"/>
          <a:stretch/>
        </p:blipFill>
        <p:spPr>
          <a:xfrm>
            <a:off x="6703920" y="179280"/>
            <a:ext cx="2397240" cy="1325520"/>
          </a:xfrm>
          <a:prstGeom prst="rect">
            <a:avLst/>
          </a:prstGeom>
          <a:ln>
            <a:noFill/>
          </a:ln>
        </p:spPr>
      </p:pic>
      <p:sp>
        <p:nvSpPr>
          <p:cNvPr id="118" name="CustomShape 1"/>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119" name="CustomShape 2"/>
          <p:cNvSpPr/>
          <p:nvPr/>
        </p:nvSpPr>
        <p:spPr>
          <a:xfrm>
            <a:off x="682560" y="785520"/>
            <a:ext cx="7697880" cy="52380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2400" b="1" strike="noStrike" spc="-1">
                <a:solidFill>
                  <a:srgbClr val="0066B3"/>
                </a:solidFill>
                <a:uFill>
                  <a:solidFill>
                    <a:srgbClr val="FFFFFF"/>
                  </a:solidFill>
                </a:uFill>
                <a:latin typeface="Arial"/>
                <a:ea typeface="Times New Roman"/>
              </a:rPr>
              <a:t>PENDİK’TE ATIK YÖNETİMİ</a:t>
            </a:r>
            <a:endParaRPr lang="tr-TR" sz="2400" b="0" strike="noStrike" spc="-1">
              <a:solidFill>
                <a:srgbClr val="000000"/>
              </a:solidFill>
              <a:uFill>
                <a:solidFill>
                  <a:srgbClr val="FFFFFF"/>
                </a:solidFill>
              </a:uFill>
              <a:latin typeface="Arial"/>
            </a:endParaRPr>
          </a:p>
          <a:p>
            <a:pPr>
              <a:lnSpc>
                <a:spcPct val="100000"/>
              </a:lnSpc>
            </a:pPr>
            <a:endParaRPr lang="tr-TR" sz="2400" b="0" strike="noStrike" spc="-1">
              <a:solidFill>
                <a:srgbClr val="000000"/>
              </a:solidFill>
              <a:uFill>
                <a:solidFill>
                  <a:srgbClr val="FFFFFF"/>
                </a:solidFill>
              </a:uFill>
              <a:latin typeface="Arial"/>
            </a:endParaRPr>
          </a:p>
          <a:p>
            <a:pPr>
              <a:lnSpc>
                <a:spcPct val="100000"/>
              </a:lnSpc>
            </a:pPr>
            <a:endParaRPr lang="tr-TR" sz="2400" b="0" strike="noStrike" spc="-1">
              <a:solidFill>
                <a:srgbClr val="000000"/>
              </a:solidFill>
              <a:uFill>
                <a:solidFill>
                  <a:srgbClr val="FFFFFF"/>
                </a:solidFill>
              </a:uFill>
              <a:latin typeface="Arial"/>
            </a:endParaRPr>
          </a:p>
        </p:txBody>
      </p:sp>
      <p:sp>
        <p:nvSpPr>
          <p:cNvPr id="120" name="CustomShape 3"/>
          <p:cNvSpPr/>
          <p:nvPr/>
        </p:nvSpPr>
        <p:spPr>
          <a:xfrm>
            <a:off x="693720" y="1305360"/>
            <a:ext cx="4127400" cy="146520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marL="215640" indent="-212760">
              <a:lnSpc>
                <a:spcPct val="100000"/>
              </a:lnSpc>
            </a:pPr>
            <a:endParaRPr lang="tr-TR" sz="1800" b="0" strike="noStrike" spc="-1">
              <a:solidFill>
                <a:srgbClr val="000000"/>
              </a:solidFill>
              <a:uFill>
                <a:solidFill>
                  <a:srgbClr val="FFFFFF"/>
                </a:solidFill>
              </a:uFill>
              <a:latin typeface="Arial"/>
            </a:endParaRPr>
          </a:p>
          <a:p>
            <a:pPr marL="215640" indent="-212760" algn="just">
              <a:lnSpc>
                <a:spcPct val="100000"/>
              </a:lnSpc>
            </a:pPr>
            <a:r>
              <a:rPr lang="tr-TR" sz="1400" b="1" strike="noStrike" spc="-1">
                <a:solidFill>
                  <a:srgbClr val="000000"/>
                </a:solidFill>
                <a:uFill>
                  <a:solidFill>
                    <a:srgbClr val="FFFFFF"/>
                  </a:solidFill>
                </a:uFill>
                <a:latin typeface="Arial"/>
                <a:ea typeface="DejaVu Sans"/>
              </a:rPr>
              <a:t>KATI ATIKLARIN TOPLANMASI</a:t>
            </a:r>
            <a:endParaRPr lang="tr-TR" sz="1400" b="0" strike="noStrike" spc="-1">
              <a:solidFill>
                <a:srgbClr val="000000"/>
              </a:solidFill>
              <a:uFill>
                <a:solidFill>
                  <a:srgbClr val="FFFFFF"/>
                </a:solidFill>
              </a:uFill>
              <a:latin typeface="Arial"/>
            </a:endParaRPr>
          </a:p>
          <a:p>
            <a:pPr marL="215640" indent="-212760" algn="just">
              <a:lnSpc>
                <a:spcPct val="100000"/>
              </a:lnSpc>
            </a:pPr>
            <a:endParaRPr lang="tr-TR" sz="1400" b="0" strike="noStrike" spc="-1">
              <a:solidFill>
                <a:srgbClr val="000000"/>
              </a:solidFill>
              <a:uFill>
                <a:solidFill>
                  <a:srgbClr val="FFFFFF"/>
                </a:solidFill>
              </a:uFill>
              <a:latin typeface="Arial"/>
            </a:endParaRPr>
          </a:p>
          <a:p>
            <a:pPr marL="214200" indent="-212760" algn="just">
              <a:lnSpc>
                <a:spcPct val="100000"/>
              </a:lnSpc>
              <a:buClr>
                <a:srgbClr val="000000"/>
              </a:buClr>
              <a:buSzPct val="45000"/>
              <a:buFont typeface="Wingdings" charset="2"/>
              <a:buChar char=""/>
            </a:pPr>
            <a:r>
              <a:rPr lang="tr-TR" sz="1400" b="0" strike="noStrike" spc="-1">
                <a:solidFill>
                  <a:srgbClr val="000000"/>
                </a:solidFill>
                <a:uFill>
                  <a:solidFill>
                    <a:srgbClr val="FFFFFF"/>
                  </a:solidFill>
                </a:uFill>
                <a:latin typeface="Arial"/>
                <a:ea typeface="DejaVu Sans"/>
              </a:rPr>
              <a:t>35 Çöp Toplama Aracı</a:t>
            </a:r>
            <a:endParaRPr lang="tr-TR" sz="1400" b="0" strike="noStrike" spc="-1">
              <a:solidFill>
                <a:srgbClr val="000000"/>
              </a:solidFill>
              <a:uFill>
                <a:solidFill>
                  <a:srgbClr val="FFFFFF"/>
                </a:solidFill>
              </a:uFill>
              <a:latin typeface="Arial"/>
            </a:endParaRPr>
          </a:p>
          <a:p>
            <a:pPr marL="214200" indent="-212760" algn="just">
              <a:lnSpc>
                <a:spcPct val="100000"/>
              </a:lnSpc>
              <a:buClr>
                <a:srgbClr val="000000"/>
              </a:buClr>
              <a:buSzPct val="45000"/>
              <a:buFont typeface="Wingdings" charset="2"/>
              <a:buChar char=""/>
            </a:pPr>
            <a:r>
              <a:rPr lang="tr-TR" sz="1400" b="0" strike="noStrike" spc="-1">
                <a:solidFill>
                  <a:srgbClr val="000000"/>
                </a:solidFill>
                <a:uFill>
                  <a:solidFill>
                    <a:srgbClr val="FFFFFF"/>
                  </a:solidFill>
                </a:uFill>
                <a:latin typeface="Arial"/>
                <a:ea typeface="DejaVu Sans"/>
              </a:rPr>
              <a:t>3000 Yer altı çöp konteyneri</a:t>
            </a:r>
            <a:endParaRPr lang="tr-TR" sz="1400" b="0" strike="noStrike" spc="-1">
              <a:solidFill>
                <a:srgbClr val="000000"/>
              </a:solidFill>
              <a:uFill>
                <a:solidFill>
                  <a:srgbClr val="FFFFFF"/>
                </a:solidFill>
              </a:uFill>
              <a:latin typeface="Arial"/>
            </a:endParaRPr>
          </a:p>
          <a:p>
            <a:pPr marL="214200" indent="-212760" algn="just">
              <a:lnSpc>
                <a:spcPct val="100000"/>
              </a:lnSpc>
              <a:buClr>
                <a:srgbClr val="000000"/>
              </a:buClr>
              <a:buSzPct val="45000"/>
              <a:buFont typeface="Wingdings" charset="2"/>
              <a:buChar char=""/>
            </a:pPr>
            <a:r>
              <a:rPr lang="tr-TR" sz="1400" b="0" strike="noStrike" spc="-1">
                <a:solidFill>
                  <a:srgbClr val="000000"/>
                </a:solidFill>
                <a:uFill>
                  <a:solidFill>
                    <a:srgbClr val="FFFFFF"/>
                  </a:solidFill>
                </a:uFill>
                <a:latin typeface="Arial"/>
                <a:ea typeface="DejaVu Sans"/>
              </a:rPr>
              <a:t>8000 Metal çöp konteyneri</a:t>
            </a: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p:txBody>
      </p:sp>
      <p:sp>
        <p:nvSpPr>
          <p:cNvPr id="121" name="CustomShape 4"/>
          <p:cNvSpPr/>
          <p:nvPr/>
        </p:nvSpPr>
        <p:spPr>
          <a:xfrm>
            <a:off x="681120" y="2881800"/>
            <a:ext cx="3417840" cy="85860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1400" b="0" strike="noStrike" spc="-1">
                <a:solidFill>
                  <a:srgbClr val="000000"/>
                </a:solidFill>
                <a:uFill>
                  <a:solidFill>
                    <a:srgbClr val="FFFFFF"/>
                  </a:solidFill>
                </a:uFill>
                <a:latin typeface="Arial"/>
                <a:ea typeface="DejaVu Sans"/>
              </a:rPr>
              <a:t>Toplamda 45 araç ve 230 personel ile hizmet vermektedir. </a:t>
            </a:r>
            <a:endParaRPr lang="tr-TR" sz="1400" b="0" strike="noStrike" spc="-1">
              <a:solidFill>
                <a:srgbClr val="000000"/>
              </a:solidFill>
              <a:uFill>
                <a:solidFill>
                  <a:srgbClr val="FFFFFF"/>
                </a:solidFill>
              </a:uFill>
              <a:latin typeface="Arial"/>
            </a:endParaRPr>
          </a:p>
        </p:txBody>
      </p:sp>
      <p:sp>
        <p:nvSpPr>
          <p:cNvPr id="122" name="CustomShape 5"/>
          <p:cNvSpPr/>
          <p:nvPr/>
        </p:nvSpPr>
        <p:spPr>
          <a:xfrm>
            <a:off x="4572000" y="3599280"/>
            <a:ext cx="4127400" cy="146520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marL="215640" indent="-212760">
              <a:lnSpc>
                <a:spcPct val="100000"/>
              </a:lnSpc>
            </a:pPr>
            <a:endParaRPr lang="tr-TR" sz="1800" b="0" strike="noStrike" spc="-1">
              <a:solidFill>
                <a:srgbClr val="000000"/>
              </a:solidFill>
              <a:uFill>
                <a:solidFill>
                  <a:srgbClr val="FFFFFF"/>
                </a:solidFill>
              </a:uFill>
              <a:latin typeface="Arial"/>
            </a:endParaRPr>
          </a:p>
          <a:p>
            <a:pPr marL="215640" indent="-212760" algn="just">
              <a:lnSpc>
                <a:spcPct val="100000"/>
              </a:lnSpc>
            </a:pPr>
            <a:r>
              <a:rPr lang="tr-TR" sz="1400" b="1" strike="noStrike" spc="-1">
                <a:solidFill>
                  <a:srgbClr val="000000"/>
                </a:solidFill>
                <a:uFill>
                  <a:solidFill>
                    <a:srgbClr val="FFFFFF"/>
                  </a:solidFill>
                </a:uFill>
                <a:latin typeface="Arial"/>
                <a:ea typeface="DejaVu Sans"/>
              </a:rPr>
              <a:t>AMBALAJ ATIKLARININ TOPLANMASI</a:t>
            </a:r>
            <a:endParaRPr lang="tr-TR" sz="1400" b="0" strike="noStrike" spc="-1">
              <a:solidFill>
                <a:srgbClr val="000000"/>
              </a:solidFill>
              <a:uFill>
                <a:solidFill>
                  <a:srgbClr val="FFFFFF"/>
                </a:solidFill>
              </a:uFill>
              <a:latin typeface="Arial"/>
            </a:endParaRPr>
          </a:p>
          <a:p>
            <a:pPr marL="215640" indent="-212760" algn="just">
              <a:lnSpc>
                <a:spcPct val="100000"/>
              </a:lnSpc>
            </a:pPr>
            <a:endParaRPr lang="tr-TR" sz="1400" b="0" strike="noStrike" spc="-1">
              <a:solidFill>
                <a:srgbClr val="000000"/>
              </a:solidFill>
              <a:uFill>
                <a:solidFill>
                  <a:srgbClr val="FFFFFF"/>
                </a:solidFill>
              </a:uFill>
              <a:latin typeface="Arial"/>
            </a:endParaRPr>
          </a:p>
          <a:p>
            <a:pPr marL="214200" indent="-212760" algn="just">
              <a:lnSpc>
                <a:spcPct val="100000"/>
              </a:lnSpc>
              <a:buClr>
                <a:srgbClr val="000000"/>
              </a:buClr>
              <a:buSzPct val="45000"/>
              <a:buFont typeface="Wingdings" charset="2"/>
              <a:buChar char=""/>
            </a:pPr>
            <a:r>
              <a:rPr lang="tr-TR" sz="1400" b="0" strike="noStrike" spc="-1">
                <a:solidFill>
                  <a:srgbClr val="000000"/>
                </a:solidFill>
                <a:uFill>
                  <a:solidFill>
                    <a:srgbClr val="FFFFFF"/>
                  </a:solidFill>
                </a:uFill>
                <a:latin typeface="Arial"/>
                <a:ea typeface="DejaVu Sans"/>
              </a:rPr>
              <a:t>15 Ambalaj Atığı Toplama Aracı</a:t>
            </a:r>
            <a:endParaRPr lang="tr-TR" sz="1400" b="0" strike="noStrike" spc="-1">
              <a:solidFill>
                <a:srgbClr val="000000"/>
              </a:solidFill>
              <a:uFill>
                <a:solidFill>
                  <a:srgbClr val="FFFFFF"/>
                </a:solidFill>
              </a:uFill>
              <a:latin typeface="Arial"/>
            </a:endParaRPr>
          </a:p>
          <a:p>
            <a:pPr marL="214200" indent="-212760" algn="just">
              <a:lnSpc>
                <a:spcPct val="100000"/>
              </a:lnSpc>
              <a:buClr>
                <a:srgbClr val="000000"/>
              </a:buClr>
              <a:buSzPct val="45000"/>
              <a:buFont typeface="Wingdings" charset="2"/>
              <a:buChar char=""/>
            </a:pPr>
            <a:r>
              <a:rPr lang="tr-TR" sz="1400" b="0" strike="noStrike" spc="-1">
                <a:solidFill>
                  <a:srgbClr val="000000"/>
                </a:solidFill>
                <a:uFill>
                  <a:solidFill>
                    <a:srgbClr val="FFFFFF"/>
                  </a:solidFill>
                </a:uFill>
                <a:latin typeface="Arial"/>
                <a:ea typeface="DejaVu Sans"/>
              </a:rPr>
              <a:t>2000’in üzerinde atık toplama noktası</a:t>
            </a: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p:txBody>
      </p:sp>
      <p:sp>
        <p:nvSpPr>
          <p:cNvPr id="123" name="CustomShape 6"/>
          <p:cNvSpPr/>
          <p:nvPr/>
        </p:nvSpPr>
        <p:spPr>
          <a:xfrm>
            <a:off x="4572720" y="4967640"/>
            <a:ext cx="3417840" cy="85896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1400" b="0" strike="noStrike" spc="-1">
                <a:solidFill>
                  <a:srgbClr val="000000"/>
                </a:solidFill>
                <a:uFill>
                  <a:solidFill>
                    <a:srgbClr val="FFFFFF"/>
                  </a:solidFill>
                </a:uFill>
                <a:latin typeface="Arial"/>
                <a:ea typeface="DejaVu Sans"/>
              </a:rPr>
              <a:t>Toplamda 15 araç ve 65 personel ile hizmet vermektedir. </a:t>
            </a:r>
            <a:endParaRPr lang="tr-TR" sz="1400" b="0" strike="noStrike" spc="-1">
              <a:solidFill>
                <a:srgbClr val="000000"/>
              </a:solidFill>
              <a:uFill>
                <a:solidFill>
                  <a:srgbClr val="FFFFFF"/>
                </a:solidFill>
              </a:uFill>
              <a:latin typeface="Arial"/>
            </a:endParaRPr>
          </a:p>
        </p:txBody>
      </p:sp>
      <p:pic>
        <p:nvPicPr>
          <p:cNvPr id="124" name="123 Resim"/>
          <p:cNvPicPr/>
          <p:nvPr/>
        </p:nvPicPr>
        <p:blipFill>
          <a:blip r:embed="rId4" cstate="print"/>
          <a:stretch/>
        </p:blipFill>
        <p:spPr>
          <a:xfrm>
            <a:off x="789120" y="3744360"/>
            <a:ext cx="3181320" cy="2122560"/>
          </a:xfrm>
          <a:prstGeom prst="rect">
            <a:avLst/>
          </a:prstGeom>
          <a:ln>
            <a:noFill/>
          </a:ln>
        </p:spPr>
      </p:pic>
      <p:pic>
        <p:nvPicPr>
          <p:cNvPr id="125" name="124 Resim"/>
          <p:cNvPicPr/>
          <p:nvPr/>
        </p:nvPicPr>
        <p:blipFill>
          <a:blip r:embed="rId5"/>
          <a:srcRect t="19091" b="17976"/>
          <a:stretch/>
        </p:blipFill>
        <p:spPr>
          <a:xfrm>
            <a:off x="4680360" y="1599120"/>
            <a:ext cx="3310200" cy="2082600"/>
          </a:xfrm>
          <a:prstGeom prst="rect">
            <a:avLst/>
          </a:prstGeom>
          <a:ln>
            <a:noFill/>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6" name="CustomShape 1"/>
          <p:cNvSpPr/>
          <p:nvPr/>
        </p:nvSpPr>
        <p:spPr>
          <a:xfrm>
            <a:off x="682560" y="716760"/>
            <a:ext cx="7697880" cy="52416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2400" b="1" strike="noStrike" spc="-1">
                <a:solidFill>
                  <a:srgbClr val="0066B3"/>
                </a:solidFill>
                <a:uFill>
                  <a:solidFill>
                    <a:srgbClr val="FFFFFF"/>
                  </a:solidFill>
                </a:uFill>
                <a:latin typeface="Arial"/>
                <a:ea typeface="Times New Roman"/>
              </a:rPr>
              <a:t>ATIK YÖNETİMİ FAALİYETLERİ</a:t>
            </a:r>
            <a:endParaRPr lang="tr-TR" sz="2400" b="0" strike="noStrike" spc="-1">
              <a:solidFill>
                <a:srgbClr val="000000"/>
              </a:solidFill>
              <a:uFill>
                <a:solidFill>
                  <a:srgbClr val="FFFFFF"/>
                </a:solidFill>
              </a:uFill>
              <a:latin typeface="Arial"/>
            </a:endParaRPr>
          </a:p>
          <a:p>
            <a:pPr>
              <a:lnSpc>
                <a:spcPct val="100000"/>
              </a:lnSpc>
            </a:pPr>
            <a:endParaRPr lang="tr-TR" sz="2400" b="0" strike="noStrike" spc="-1">
              <a:solidFill>
                <a:srgbClr val="000000"/>
              </a:solidFill>
              <a:uFill>
                <a:solidFill>
                  <a:srgbClr val="FFFFFF"/>
                </a:solidFill>
              </a:uFill>
              <a:latin typeface="Arial"/>
            </a:endParaRPr>
          </a:p>
          <a:p>
            <a:pPr>
              <a:lnSpc>
                <a:spcPct val="100000"/>
              </a:lnSpc>
            </a:pPr>
            <a:endParaRPr lang="tr-TR" sz="2400" b="0" strike="noStrike" spc="-1">
              <a:solidFill>
                <a:srgbClr val="000000"/>
              </a:solidFill>
              <a:uFill>
                <a:solidFill>
                  <a:srgbClr val="FFFFFF"/>
                </a:solidFill>
              </a:uFill>
              <a:latin typeface="Arial"/>
            </a:endParaRPr>
          </a:p>
        </p:txBody>
      </p:sp>
      <p:pic>
        <p:nvPicPr>
          <p:cNvPr id="127" name="126 Resim"/>
          <p:cNvPicPr/>
          <p:nvPr/>
        </p:nvPicPr>
        <p:blipFill>
          <a:blip r:embed="rId3"/>
          <a:srcRect t="27702" b="16856"/>
          <a:stretch/>
        </p:blipFill>
        <p:spPr>
          <a:xfrm>
            <a:off x="6703920" y="179280"/>
            <a:ext cx="2397240" cy="1325520"/>
          </a:xfrm>
          <a:prstGeom prst="rect">
            <a:avLst/>
          </a:prstGeom>
          <a:ln>
            <a:noFill/>
          </a:ln>
        </p:spPr>
      </p:pic>
      <p:sp>
        <p:nvSpPr>
          <p:cNvPr id="128" name="CustomShape 2"/>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pic>
        <p:nvPicPr>
          <p:cNvPr id="129" name="128 Resim"/>
          <p:cNvPicPr/>
          <p:nvPr/>
        </p:nvPicPr>
        <p:blipFill>
          <a:blip r:embed="rId4"/>
          <a:stretch/>
        </p:blipFill>
        <p:spPr>
          <a:xfrm>
            <a:off x="781200" y="1475640"/>
            <a:ext cx="2454120" cy="1976400"/>
          </a:xfrm>
          <a:prstGeom prst="rect">
            <a:avLst/>
          </a:prstGeom>
          <a:ln>
            <a:noFill/>
          </a:ln>
        </p:spPr>
      </p:pic>
      <p:pic>
        <p:nvPicPr>
          <p:cNvPr id="130" name="129 Resim"/>
          <p:cNvPicPr/>
          <p:nvPr/>
        </p:nvPicPr>
        <p:blipFill>
          <a:blip r:embed="rId5"/>
          <a:srcRect t="32814"/>
          <a:stretch/>
        </p:blipFill>
        <p:spPr>
          <a:xfrm>
            <a:off x="5568840" y="3888720"/>
            <a:ext cx="3430800" cy="1584360"/>
          </a:xfrm>
          <a:prstGeom prst="rect">
            <a:avLst/>
          </a:prstGeom>
          <a:ln>
            <a:noFill/>
          </a:ln>
        </p:spPr>
      </p:pic>
      <p:pic>
        <p:nvPicPr>
          <p:cNvPr id="131" name="130 Resim"/>
          <p:cNvPicPr/>
          <p:nvPr/>
        </p:nvPicPr>
        <p:blipFill>
          <a:blip r:embed="rId6"/>
          <a:srcRect l="10411" r="11046" b="6068"/>
          <a:stretch/>
        </p:blipFill>
        <p:spPr>
          <a:xfrm>
            <a:off x="792000" y="3872880"/>
            <a:ext cx="2014560" cy="1598400"/>
          </a:xfrm>
          <a:prstGeom prst="rect">
            <a:avLst/>
          </a:prstGeom>
          <a:ln>
            <a:noFill/>
          </a:ln>
        </p:spPr>
      </p:pic>
      <p:pic>
        <p:nvPicPr>
          <p:cNvPr id="132" name="131 Resim"/>
          <p:cNvPicPr/>
          <p:nvPr/>
        </p:nvPicPr>
        <p:blipFill>
          <a:blip r:embed="rId7"/>
          <a:srcRect b="8088"/>
          <a:stretch/>
        </p:blipFill>
        <p:spPr>
          <a:xfrm>
            <a:off x="2987640" y="3880800"/>
            <a:ext cx="2473200" cy="1589040"/>
          </a:xfrm>
          <a:prstGeom prst="rect">
            <a:avLst/>
          </a:prstGeom>
          <a:ln>
            <a:noFill/>
          </a:ln>
        </p:spPr>
      </p:pic>
      <p:sp>
        <p:nvSpPr>
          <p:cNvPr id="133" name="CustomShape 3"/>
          <p:cNvSpPr/>
          <p:nvPr/>
        </p:nvSpPr>
        <p:spPr>
          <a:xfrm>
            <a:off x="946800" y="3422160"/>
            <a:ext cx="203508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gn="just">
              <a:lnSpc>
                <a:spcPct val="100000"/>
              </a:lnSpc>
            </a:pPr>
            <a:r>
              <a:rPr lang="tr-TR" sz="1200" b="0" strike="noStrike" spc="-1">
                <a:solidFill>
                  <a:srgbClr val="000000"/>
                </a:solidFill>
                <a:uFill>
                  <a:solidFill>
                    <a:srgbClr val="FFFFFF"/>
                  </a:solidFill>
                </a:uFill>
                <a:latin typeface="Arial"/>
                <a:ea typeface="DejaVu Sans"/>
              </a:rPr>
              <a:t>Evsel Atıkların Toplanması</a:t>
            </a:r>
            <a:endParaRPr lang="tr-TR" sz="1200" b="0" strike="noStrike" spc="-1">
              <a:solidFill>
                <a:srgbClr val="000000"/>
              </a:solidFill>
              <a:uFill>
                <a:solidFill>
                  <a:srgbClr val="FFFFFF"/>
                </a:solidFill>
              </a:uFill>
              <a:latin typeface="Arial"/>
            </a:endParaRPr>
          </a:p>
        </p:txBody>
      </p:sp>
      <p:sp>
        <p:nvSpPr>
          <p:cNvPr id="134" name="CustomShape 4"/>
          <p:cNvSpPr/>
          <p:nvPr/>
        </p:nvSpPr>
        <p:spPr>
          <a:xfrm>
            <a:off x="3550320" y="3452040"/>
            <a:ext cx="203508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gn="just">
              <a:lnSpc>
                <a:spcPct val="100000"/>
              </a:lnSpc>
            </a:pPr>
            <a:r>
              <a:rPr lang="tr-TR" sz="1200" b="0" strike="noStrike" spc="-1">
                <a:solidFill>
                  <a:srgbClr val="000000"/>
                </a:solidFill>
                <a:uFill>
                  <a:solidFill>
                    <a:srgbClr val="FFFFFF"/>
                  </a:solidFill>
                </a:uFill>
                <a:latin typeface="Arial"/>
                <a:ea typeface="DejaVu Sans"/>
              </a:rPr>
              <a:t>Yer Altı Çöp Konteyneri</a:t>
            </a:r>
            <a:endParaRPr lang="tr-TR" sz="1200" b="0" strike="noStrike" spc="-1">
              <a:solidFill>
                <a:srgbClr val="000000"/>
              </a:solidFill>
              <a:uFill>
                <a:solidFill>
                  <a:srgbClr val="FFFFFF"/>
                </a:solidFill>
              </a:uFill>
              <a:latin typeface="Arial"/>
            </a:endParaRPr>
          </a:p>
          <a:p>
            <a:pPr algn="just">
              <a:lnSpc>
                <a:spcPct val="100000"/>
              </a:lnSpc>
            </a:pPr>
            <a:endParaRPr lang="tr-TR" sz="1200" b="0" strike="noStrike" spc="-1">
              <a:solidFill>
                <a:srgbClr val="000000"/>
              </a:solidFill>
              <a:uFill>
                <a:solidFill>
                  <a:srgbClr val="FFFFFF"/>
                </a:solidFill>
              </a:uFill>
              <a:latin typeface="Arial"/>
            </a:endParaRPr>
          </a:p>
          <a:p>
            <a:pPr algn="just">
              <a:lnSpc>
                <a:spcPct val="100000"/>
              </a:lnSpc>
            </a:pPr>
            <a:endParaRPr lang="tr-TR" sz="1200" b="0" strike="noStrike" spc="-1">
              <a:solidFill>
                <a:srgbClr val="000000"/>
              </a:solidFill>
              <a:uFill>
                <a:solidFill>
                  <a:srgbClr val="FFFFFF"/>
                </a:solidFill>
              </a:uFill>
              <a:latin typeface="Arial"/>
            </a:endParaRPr>
          </a:p>
          <a:p>
            <a:pPr algn="just">
              <a:lnSpc>
                <a:spcPct val="100000"/>
              </a:lnSpc>
            </a:pPr>
            <a:endParaRPr lang="tr-TR" sz="1200" b="0" strike="noStrike" spc="-1">
              <a:solidFill>
                <a:srgbClr val="000000"/>
              </a:solidFill>
              <a:uFill>
                <a:solidFill>
                  <a:srgbClr val="FFFFFF"/>
                </a:solidFill>
              </a:uFill>
              <a:latin typeface="Arial"/>
            </a:endParaRPr>
          </a:p>
        </p:txBody>
      </p:sp>
      <p:sp>
        <p:nvSpPr>
          <p:cNvPr id="135" name="CustomShape 5"/>
          <p:cNvSpPr/>
          <p:nvPr/>
        </p:nvSpPr>
        <p:spPr>
          <a:xfrm>
            <a:off x="5715000" y="5469840"/>
            <a:ext cx="162864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gn="just">
              <a:lnSpc>
                <a:spcPct val="100000"/>
              </a:lnSpc>
            </a:pPr>
            <a:r>
              <a:rPr lang="tr-TR" sz="1200" b="0" strike="noStrike" spc="-1">
                <a:solidFill>
                  <a:srgbClr val="000000"/>
                </a:solidFill>
                <a:uFill>
                  <a:solidFill>
                    <a:srgbClr val="FFFFFF"/>
                  </a:solidFill>
                </a:uFill>
                <a:latin typeface="Arial"/>
                <a:ea typeface="DejaVu Sans"/>
              </a:rPr>
              <a:t>Konteyner Dağıtımı</a:t>
            </a:r>
            <a:endParaRPr lang="tr-TR" sz="1200" b="0" strike="noStrike" spc="-1">
              <a:solidFill>
                <a:srgbClr val="000000"/>
              </a:solidFill>
              <a:uFill>
                <a:solidFill>
                  <a:srgbClr val="FFFFFF"/>
                </a:solidFill>
              </a:uFill>
              <a:latin typeface="Arial"/>
            </a:endParaRPr>
          </a:p>
          <a:p>
            <a:pPr algn="just">
              <a:lnSpc>
                <a:spcPct val="100000"/>
              </a:lnSpc>
            </a:pPr>
            <a:endParaRPr lang="tr-TR" sz="1200" b="0" strike="noStrike" spc="-1">
              <a:solidFill>
                <a:srgbClr val="000000"/>
              </a:solidFill>
              <a:uFill>
                <a:solidFill>
                  <a:srgbClr val="FFFFFF"/>
                </a:solidFill>
              </a:uFill>
              <a:latin typeface="Arial"/>
            </a:endParaRPr>
          </a:p>
          <a:p>
            <a:pPr algn="just">
              <a:lnSpc>
                <a:spcPct val="100000"/>
              </a:lnSpc>
            </a:pPr>
            <a:endParaRPr lang="tr-TR" sz="1200" b="0" strike="noStrike" spc="-1">
              <a:solidFill>
                <a:srgbClr val="000000"/>
              </a:solidFill>
              <a:uFill>
                <a:solidFill>
                  <a:srgbClr val="FFFFFF"/>
                </a:solidFill>
              </a:uFill>
              <a:latin typeface="Arial"/>
            </a:endParaRPr>
          </a:p>
          <a:p>
            <a:pPr algn="just">
              <a:lnSpc>
                <a:spcPct val="100000"/>
              </a:lnSpc>
            </a:pPr>
            <a:endParaRPr lang="tr-TR" sz="1200" b="0" strike="noStrike" spc="-1">
              <a:solidFill>
                <a:srgbClr val="000000"/>
              </a:solidFill>
              <a:uFill>
                <a:solidFill>
                  <a:srgbClr val="FFFFFF"/>
                </a:solidFill>
              </a:uFill>
              <a:latin typeface="Arial"/>
            </a:endParaRPr>
          </a:p>
          <a:p>
            <a:pPr algn="just">
              <a:lnSpc>
                <a:spcPct val="100000"/>
              </a:lnSpc>
            </a:pPr>
            <a:endParaRPr lang="tr-TR" sz="1200" b="0" strike="noStrike" spc="-1">
              <a:solidFill>
                <a:srgbClr val="000000"/>
              </a:solidFill>
              <a:uFill>
                <a:solidFill>
                  <a:srgbClr val="FFFFFF"/>
                </a:solidFill>
              </a:uFill>
              <a:latin typeface="Arial"/>
            </a:endParaRPr>
          </a:p>
        </p:txBody>
      </p:sp>
      <p:sp>
        <p:nvSpPr>
          <p:cNvPr id="136" name="CustomShape 6"/>
          <p:cNvSpPr/>
          <p:nvPr/>
        </p:nvSpPr>
        <p:spPr>
          <a:xfrm>
            <a:off x="1065240" y="5468400"/>
            <a:ext cx="137628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gn="just">
              <a:lnSpc>
                <a:spcPct val="100000"/>
              </a:lnSpc>
            </a:pPr>
            <a:r>
              <a:rPr lang="tr-TR" sz="1200" b="0" strike="noStrike" spc="-1">
                <a:solidFill>
                  <a:srgbClr val="000000"/>
                </a:solidFill>
                <a:uFill>
                  <a:solidFill>
                    <a:srgbClr val="FFFFFF"/>
                  </a:solidFill>
                </a:uFill>
                <a:latin typeface="Arial"/>
                <a:ea typeface="DejaVu Sans"/>
              </a:rPr>
              <a:t>Konteyner Tamiri</a:t>
            </a:r>
            <a:endParaRPr lang="tr-TR" sz="1200" b="0" strike="noStrike" spc="-1">
              <a:solidFill>
                <a:srgbClr val="000000"/>
              </a:solidFill>
              <a:uFill>
                <a:solidFill>
                  <a:srgbClr val="FFFFFF"/>
                </a:solidFill>
              </a:uFill>
              <a:latin typeface="Arial"/>
            </a:endParaRPr>
          </a:p>
        </p:txBody>
      </p:sp>
      <p:sp>
        <p:nvSpPr>
          <p:cNvPr id="137" name="CustomShape 7"/>
          <p:cNvSpPr/>
          <p:nvPr/>
        </p:nvSpPr>
        <p:spPr>
          <a:xfrm>
            <a:off x="3405240" y="5468400"/>
            <a:ext cx="148428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gn="just">
              <a:lnSpc>
                <a:spcPct val="100000"/>
              </a:lnSpc>
            </a:pPr>
            <a:r>
              <a:rPr lang="tr-TR" sz="1200" b="0" strike="noStrike" spc="-1">
                <a:solidFill>
                  <a:srgbClr val="000000"/>
                </a:solidFill>
                <a:uFill>
                  <a:solidFill>
                    <a:srgbClr val="FFFFFF"/>
                  </a:solidFill>
                </a:uFill>
                <a:latin typeface="Arial"/>
                <a:ea typeface="DejaVu Sans"/>
              </a:rPr>
              <a:t>Konteyner Yıkama</a:t>
            </a:r>
            <a:endParaRPr lang="tr-TR" sz="1200" b="0" strike="noStrike" spc="-1">
              <a:solidFill>
                <a:srgbClr val="000000"/>
              </a:solidFill>
              <a:uFill>
                <a:solidFill>
                  <a:srgbClr val="FFFFFF"/>
                </a:solidFill>
              </a:uFill>
              <a:latin typeface="Arial"/>
            </a:endParaRPr>
          </a:p>
        </p:txBody>
      </p:sp>
      <p:pic>
        <p:nvPicPr>
          <p:cNvPr id="138" name="137 Resim"/>
          <p:cNvPicPr/>
          <p:nvPr/>
        </p:nvPicPr>
        <p:blipFill>
          <a:blip r:embed="rId8"/>
          <a:srcRect l="38023" t="29694" r="33067"/>
          <a:stretch/>
        </p:blipFill>
        <p:spPr>
          <a:xfrm>
            <a:off x="3598920" y="1475640"/>
            <a:ext cx="1722240" cy="2011320"/>
          </a:xfrm>
          <a:prstGeom prst="rect">
            <a:avLst/>
          </a:prstGeom>
          <a:ln>
            <a:noFill/>
          </a:ln>
        </p:spPr>
      </p:pic>
      <p:pic>
        <p:nvPicPr>
          <p:cNvPr id="139" name="138 Resim"/>
          <p:cNvPicPr/>
          <p:nvPr/>
        </p:nvPicPr>
        <p:blipFill>
          <a:blip r:embed="rId9"/>
          <a:srcRect l="19735" t="34661" r="-3838" b="4995"/>
          <a:stretch/>
        </p:blipFill>
        <p:spPr>
          <a:xfrm>
            <a:off x="5508720" y="1512360"/>
            <a:ext cx="3614760" cy="1944720"/>
          </a:xfrm>
          <a:prstGeom prst="rect">
            <a:avLst/>
          </a:prstGeom>
          <a:ln>
            <a:noFill/>
          </a:ln>
        </p:spPr>
      </p:pic>
      <p:sp>
        <p:nvSpPr>
          <p:cNvPr id="140" name="CustomShape 8"/>
          <p:cNvSpPr/>
          <p:nvPr/>
        </p:nvSpPr>
        <p:spPr>
          <a:xfrm>
            <a:off x="5470920" y="3447360"/>
            <a:ext cx="342108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gn="just">
              <a:lnSpc>
                <a:spcPct val="100000"/>
              </a:lnSpc>
            </a:pPr>
            <a:r>
              <a:rPr lang="tr-TR" sz="1200" b="0" strike="noStrike" spc="-1">
                <a:solidFill>
                  <a:srgbClr val="000000"/>
                </a:solidFill>
                <a:uFill>
                  <a:solidFill>
                    <a:srgbClr val="FFFFFF"/>
                  </a:solidFill>
                </a:uFill>
                <a:latin typeface="Arial"/>
                <a:ea typeface="DejaVu Sans"/>
              </a:rPr>
              <a:t>Yer altı Çöp Konteyner Üretimi</a:t>
            </a:r>
            <a:endParaRPr lang="tr-TR" sz="1200" b="0" strike="noStrike" spc="-1">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1" name="CustomShape 1"/>
          <p:cNvSpPr/>
          <p:nvPr/>
        </p:nvSpPr>
        <p:spPr>
          <a:xfrm>
            <a:off x="2895480" y="3456000"/>
            <a:ext cx="2227320" cy="2119320"/>
          </a:xfrm>
          <a:prstGeom prst="rect">
            <a:avLst/>
          </a:prstGeom>
          <a:solidFill>
            <a:srgbClr val="FFFFFF"/>
          </a:solidFill>
          <a:ln>
            <a:noFill/>
          </a:ln>
        </p:spPr>
        <p:style>
          <a:lnRef idx="0">
            <a:scrgbClr r="0" g="0" b="0"/>
          </a:lnRef>
          <a:fillRef idx="0">
            <a:scrgbClr r="0" g="0" b="0"/>
          </a:fillRef>
          <a:effectRef idx="0">
            <a:scrgbClr r="0" g="0" b="0"/>
          </a:effectRef>
          <a:fontRef idx="minor"/>
        </p:style>
      </p:sp>
      <p:sp>
        <p:nvSpPr>
          <p:cNvPr id="142" name="CustomShape 2"/>
          <p:cNvSpPr/>
          <p:nvPr/>
        </p:nvSpPr>
        <p:spPr>
          <a:xfrm>
            <a:off x="755640" y="1509840"/>
            <a:ext cx="3017880" cy="62676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gn="just">
              <a:lnSpc>
                <a:spcPct val="100000"/>
              </a:lnSpc>
            </a:pPr>
            <a:endParaRPr lang="tr-TR" sz="1800" b="0" strike="noStrike" spc="-1">
              <a:solidFill>
                <a:srgbClr val="000000"/>
              </a:solidFill>
              <a:uFill>
                <a:solidFill>
                  <a:srgbClr val="FFFFFF"/>
                </a:solidFill>
              </a:uFill>
              <a:latin typeface="Arial"/>
            </a:endParaRPr>
          </a:p>
          <a:p>
            <a:pPr algn="just">
              <a:lnSpc>
                <a:spcPct val="100000"/>
              </a:lnSpc>
            </a:pPr>
            <a:endParaRPr lang="tr-TR" sz="1800" b="0" strike="noStrike" spc="-1">
              <a:solidFill>
                <a:srgbClr val="000000"/>
              </a:solidFill>
              <a:uFill>
                <a:solidFill>
                  <a:srgbClr val="FFFFFF"/>
                </a:solidFill>
              </a:uFill>
              <a:latin typeface="Arial"/>
            </a:endParaRPr>
          </a:p>
          <a:p>
            <a:pPr algn="just">
              <a:lnSpc>
                <a:spcPct val="100000"/>
              </a:lnSpc>
            </a:pPr>
            <a:endParaRPr lang="tr-TR" sz="1800" b="0" strike="noStrike" spc="-1">
              <a:solidFill>
                <a:srgbClr val="000000"/>
              </a:solidFill>
              <a:uFill>
                <a:solidFill>
                  <a:srgbClr val="FFFFFF"/>
                </a:solidFill>
              </a:uFill>
              <a:latin typeface="Arial"/>
            </a:endParaRPr>
          </a:p>
          <a:p>
            <a:pPr algn="just">
              <a:lnSpc>
                <a:spcPct val="100000"/>
              </a:lnSpc>
            </a:pPr>
            <a:endParaRPr lang="tr-TR" sz="1800" b="0" strike="noStrike" spc="-1">
              <a:solidFill>
                <a:srgbClr val="000000"/>
              </a:solidFill>
              <a:uFill>
                <a:solidFill>
                  <a:srgbClr val="FFFFFF"/>
                </a:solidFill>
              </a:uFill>
              <a:latin typeface="Arial"/>
            </a:endParaRPr>
          </a:p>
          <a:p>
            <a:pPr algn="just">
              <a:lnSpc>
                <a:spcPct val="100000"/>
              </a:lnSpc>
            </a:pPr>
            <a:endParaRPr lang="tr-TR" sz="1800" b="0" strike="noStrike" spc="-1">
              <a:solidFill>
                <a:srgbClr val="000000"/>
              </a:solidFill>
              <a:uFill>
                <a:solidFill>
                  <a:srgbClr val="FFFFFF"/>
                </a:solidFill>
              </a:uFill>
              <a:latin typeface="Arial"/>
            </a:endParaRPr>
          </a:p>
          <a:p>
            <a:pPr algn="just">
              <a:lnSpc>
                <a:spcPct val="100000"/>
              </a:lnSpc>
            </a:pPr>
            <a:endParaRPr lang="tr-TR" sz="1800" b="0" strike="noStrike" spc="-1">
              <a:solidFill>
                <a:srgbClr val="000000"/>
              </a:solidFill>
              <a:uFill>
                <a:solidFill>
                  <a:srgbClr val="FFFFFF"/>
                </a:solidFill>
              </a:uFill>
              <a:latin typeface="Arial"/>
            </a:endParaRPr>
          </a:p>
          <a:p>
            <a:pPr algn="just">
              <a:lnSpc>
                <a:spcPct val="100000"/>
              </a:lnSpc>
            </a:pPr>
            <a:endParaRPr lang="tr-TR" sz="1800" b="0" strike="noStrike" spc="-1">
              <a:solidFill>
                <a:srgbClr val="000000"/>
              </a:solidFill>
              <a:uFill>
                <a:solidFill>
                  <a:srgbClr val="FFFFFF"/>
                </a:solidFill>
              </a:uFill>
              <a:latin typeface="Arial"/>
            </a:endParaRPr>
          </a:p>
          <a:p>
            <a:pPr algn="just">
              <a:lnSpc>
                <a:spcPct val="100000"/>
              </a:lnSpc>
            </a:pPr>
            <a:endParaRPr lang="tr-TR" sz="1800" b="0" strike="noStrike" spc="-1">
              <a:solidFill>
                <a:srgbClr val="000000"/>
              </a:solidFill>
              <a:uFill>
                <a:solidFill>
                  <a:srgbClr val="FFFFFF"/>
                </a:solidFill>
              </a:uFill>
              <a:latin typeface="Arial"/>
            </a:endParaRPr>
          </a:p>
          <a:p>
            <a:pPr algn="just">
              <a:lnSpc>
                <a:spcPct val="100000"/>
              </a:lnSpc>
            </a:pPr>
            <a:endParaRPr lang="tr-TR" sz="1800" b="0" strike="noStrike" spc="-1">
              <a:solidFill>
                <a:srgbClr val="000000"/>
              </a:solidFill>
              <a:uFill>
                <a:solidFill>
                  <a:srgbClr val="FFFFFF"/>
                </a:solidFill>
              </a:uFill>
              <a:latin typeface="Arial"/>
            </a:endParaRPr>
          </a:p>
          <a:p>
            <a:pPr algn="just">
              <a:lnSpc>
                <a:spcPct val="100000"/>
              </a:lnSpc>
            </a:pPr>
            <a:endParaRPr lang="tr-TR" sz="1800" b="0" strike="noStrike" spc="-1">
              <a:solidFill>
                <a:srgbClr val="000000"/>
              </a:solidFill>
              <a:uFill>
                <a:solidFill>
                  <a:srgbClr val="FFFFFF"/>
                </a:solidFill>
              </a:uFill>
              <a:latin typeface="Arial"/>
            </a:endParaRPr>
          </a:p>
        </p:txBody>
      </p:sp>
      <p:pic>
        <p:nvPicPr>
          <p:cNvPr id="143" name="142 Resim"/>
          <p:cNvPicPr/>
          <p:nvPr/>
        </p:nvPicPr>
        <p:blipFill>
          <a:blip r:embed="rId3"/>
          <a:srcRect t="27702" b="16856"/>
          <a:stretch/>
        </p:blipFill>
        <p:spPr>
          <a:xfrm>
            <a:off x="6703920" y="179280"/>
            <a:ext cx="2397240" cy="1325520"/>
          </a:xfrm>
          <a:prstGeom prst="rect">
            <a:avLst/>
          </a:prstGeom>
          <a:ln>
            <a:noFill/>
          </a:ln>
        </p:spPr>
      </p:pic>
      <p:sp>
        <p:nvSpPr>
          <p:cNvPr id="144" name="CustomShape 3"/>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145" name="CustomShape 4"/>
          <p:cNvSpPr/>
          <p:nvPr/>
        </p:nvSpPr>
        <p:spPr>
          <a:xfrm>
            <a:off x="2475000" y="5105160"/>
            <a:ext cx="148248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1400" b="0" strike="noStrike" spc="-1">
                <a:solidFill>
                  <a:srgbClr val="000000"/>
                </a:solidFill>
                <a:uFill>
                  <a:solidFill>
                    <a:srgbClr val="FFFFFF"/>
                  </a:solidFill>
                </a:uFill>
                <a:latin typeface="Arial"/>
                <a:ea typeface="DejaVu Sans"/>
              </a:rPr>
              <a:t>Geri Dönüşüm </a:t>
            </a:r>
            <a:endParaRPr lang="tr-TR" sz="1400" b="0" strike="noStrike" spc="-1">
              <a:solidFill>
                <a:srgbClr val="000000"/>
              </a:solidFill>
              <a:uFill>
                <a:solidFill>
                  <a:srgbClr val="FFFFFF"/>
                </a:solidFill>
              </a:uFill>
              <a:latin typeface="Arial"/>
            </a:endParaRPr>
          </a:p>
          <a:p>
            <a:pPr>
              <a:lnSpc>
                <a:spcPct val="100000"/>
              </a:lnSpc>
            </a:pPr>
            <a:r>
              <a:rPr lang="tr-TR" sz="1400" b="0" strike="noStrike" spc="-1">
                <a:solidFill>
                  <a:srgbClr val="000000"/>
                </a:solidFill>
                <a:uFill>
                  <a:solidFill>
                    <a:srgbClr val="FFFFFF"/>
                  </a:solidFill>
                </a:uFill>
                <a:latin typeface="Arial"/>
                <a:ea typeface="DejaVu Sans"/>
              </a:rPr>
              <a:t>Kabini Dağıtımı					</a:t>
            </a: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p:txBody>
      </p:sp>
      <p:pic>
        <p:nvPicPr>
          <p:cNvPr id="146" name="145 Resim"/>
          <p:cNvPicPr/>
          <p:nvPr/>
        </p:nvPicPr>
        <p:blipFill>
          <a:blip r:embed="rId4"/>
          <a:stretch/>
        </p:blipFill>
        <p:spPr>
          <a:xfrm>
            <a:off x="2571840" y="3600360"/>
            <a:ext cx="1827000" cy="1539720"/>
          </a:xfrm>
          <a:prstGeom prst="rect">
            <a:avLst/>
          </a:prstGeom>
          <a:ln>
            <a:noFill/>
          </a:ln>
        </p:spPr>
      </p:pic>
      <p:pic>
        <p:nvPicPr>
          <p:cNvPr id="147" name="146 Resim"/>
          <p:cNvPicPr/>
          <p:nvPr/>
        </p:nvPicPr>
        <p:blipFill>
          <a:blip r:embed="rId5"/>
          <a:srcRect l="27046" r="13541"/>
          <a:stretch/>
        </p:blipFill>
        <p:spPr>
          <a:xfrm>
            <a:off x="4697280" y="3635280"/>
            <a:ext cx="1635120" cy="1446120"/>
          </a:xfrm>
          <a:prstGeom prst="rect">
            <a:avLst/>
          </a:prstGeom>
          <a:ln w="38160">
            <a:solidFill>
              <a:srgbClr val="000000"/>
            </a:solidFill>
            <a:miter/>
          </a:ln>
          <a:effectLst>
            <a:outerShdw dist="37674" dir="2700000">
              <a:srgbClr val="000000">
                <a:alpha val="43000"/>
              </a:srgbClr>
            </a:outerShdw>
          </a:effectLst>
        </p:spPr>
      </p:pic>
      <p:pic>
        <p:nvPicPr>
          <p:cNvPr id="148" name="147 Resim"/>
          <p:cNvPicPr/>
          <p:nvPr/>
        </p:nvPicPr>
        <p:blipFill>
          <a:blip r:embed="rId6"/>
          <a:srcRect l="23252" r="23615"/>
          <a:stretch/>
        </p:blipFill>
        <p:spPr>
          <a:xfrm>
            <a:off x="7812000" y="3527280"/>
            <a:ext cx="935280" cy="1765440"/>
          </a:xfrm>
          <a:prstGeom prst="rect">
            <a:avLst/>
          </a:prstGeom>
          <a:ln>
            <a:noFill/>
          </a:ln>
        </p:spPr>
      </p:pic>
      <p:pic>
        <p:nvPicPr>
          <p:cNvPr id="149" name="148 Resim"/>
          <p:cNvPicPr/>
          <p:nvPr/>
        </p:nvPicPr>
        <p:blipFill>
          <a:blip r:embed="rId7"/>
          <a:srcRect l="29395" t="32283" r="43095" b="11628"/>
          <a:stretch/>
        </p:blipFill>
        <p:spPr>
          <a:xfrm>
            <a:off x="6618240" y="3593880"/>
            <a:ext cx="1011240" cy="1554120"/>
          </a:xfrm>
          <a:prstGeom prst="rect">
            <a:avLst/>
          </a:prstGeom>
          <a:ln>
            <a:noFill/>
          </a:ln>
        </p:spPr>
      </p:pic>
      <p:pic>
        <p:nvPicPr>
          <p:cNvPr id="150" name="149 Resim"/>
          <p:cNvPicPr/>
          <p:nvPr/>
        </p:nvPicPr>
        <p:blipFill>
          <a:blip r:embed="rId8"/>
          <a:stretch/>
        </p:blipFill>
        <p:spPr>
          <a:xfrm>
            <a:off x="1539720" y="3743280"/>
            <a:ext cx="757440" cy="1425600"/>
          </a:xfrm>
          <a:prstGeom prst="rect">
            <a:avLst/>
          </a:prstGeom>
          <a:ln>
            <a:noFill/>
          </a:ln>
        </p:spPr>
      </p:pic>
      <p:pic>
        <p:nvPicPr>
          <p:cNvPr id="151" name="150 Resim"/>
          <p:cNvPicPr/>
          <p:nvPr/>
        </p:nvPicPr>
        <p:blipFill>
          <a:blip r:embed="rId9"/>
          <a:srcRect l="12453" t="4153" r="27391" b="2405"/>
          <a:stretch/>
        </p:blipFill>
        <p:spPr>
          <a:xfrm>
            <a:off x="7143840" y="1569960"/>
            <a:ext cx="1003320" cy="1577880"/>
          </a:xfrm>
          <a:prstGeom prst="rect">
            <a:avLst/>
          </a:prstGeom>
          <a:ln>
            <a:noFill/>
          </a:ln>
        </p:spPr>
      </p:pic>
      <p:sp>
        <p:nvSpPr>
          <p:cNvPr id="152" name="CustomShape 5"/>
          <p:cNvSpPr/>
          <p:nvPr/>
        </p:nvSpPr>
        <p:spPr>
          <a:xfrm>
            <a:off x="4587840" y="5119560"/>
            <a:ext cx="148284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1400" b="0" strike="noStrike" spc="-1">
                <a:solidFill>
                  <a:srgbClr val="000000"/>
                </a:solidFill>
                <a:uFill>
                  <a:solidFill>
                    <a:srgbClr val="FFFFFF"/>
                  </a:solidFill>
                </a:uFill>
                <a:latin typeface="Arial"/>
                <a:ea typeface="DejaVu Sans"/>
              </a:rPr>
              <a:t>Geri Dönüşüm </a:t>
            </a:r>
            <a:endParaRPr lang="tr-TR" sz="1400" b="0" strike="noStrike" spc="-1">
              <a:solidFill>
                <a:srgbClr val="000000"/>
              </a:solidFill>
              <a:uFill>
                <a:solidFill>
                  <a:srgbClr val="FFFFFF"/>
                </a:solidFill>
              </a:uFill>
              <a:latin typeface="Arial"/>
            </a:endParaRPr>
          </a:p>
          <a:p>
            <a:pPr>
              <a:lnSpc>
                <a:spcPct val="100000"/>
              </a:lnSpc>
            </a:pPr>
            <a:r>
              <a:rPr lang="tr-TR" sz="1400" b="0" strike="noStrike" spc="-1">
                <a:solidFill>
                  <a:srgbClr val="000000"/>
                </a:solidFill>
                <a:uFill>
                  <a:solidFill>
                    <a:srgbClr val="FFFFFF"/>
                  </a:solidFill>
                </a:uFill>
                <a:latin typeface="Arial"/>
                <a:ea typeface="DejaVu Sans"/>
              </a:rPr>
              <a:t>Ünitesi Dağıtımı					</a:t>
            </a: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p:txBody>
      </p:sp>
      <p:sp>
        <p:nvSpPr>
          <p:cNvPr id="153" name="CustomShape 6"/>
          <p:cNvSpPr/>
          <p:nvPr/>
        </p:nvSpPr>
        <p:spPr>
          <a:xfrm>
            <a:off x="6508800" y="5132160"/>
            <a:ext cx="148284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1400" b="0" strike="noStrike" spc="-1">
                <a:solidFill>
                  <a:srgbClr val="000000"/>
                </a:solidFill>
                <a:uFill>
                  <a:solidFill>
                    <a:srgbClr val="FFFFFF"/>
                  </a:solidFill>
                </a:uFill>
                <a:latin typeface="Arial"/>
                <a:ea typeface="DejaVu Sans"/>
              </a:rPr>
              <a:t>Cam Atık</a:t>
            </a:r>
            <a:endParaRPr lang="tr-TR" sz="1400" b="0" strike="noStrike" spc="-1">
              <a:solidFill>
                <a:srgbClr val="000000"/>
              </a:solidFill>
              <a:uFill>
                <a:solidFill>
                  <a:srgbClr val="FFFFFF"/>
                </a:solidFill>
              </a:uFill>
              <a:latin typeface="Arial"/>
            </a:endParaRPr>
          </a:p>
          <a:p>
            <a:pPr>
              <a:lnSpc>
                <a:spcPct val="100000"/>
              </a:lnSpc>
            </a:pPr>
            <a:r>
              <a:rPr lang="tr-TR" sz="1400" b="0" strike="noStrike" spc="-1">
                <a:solidFill>
                  <a:srgbClr val="000000"/>
                </a:solidFill>
                <a:uFill>
                  <a:solidFill>
                    <a:srgbClr val="FFFFFF"/>
                  </a:solidFill>
                </a:uFill>
                <a:latin typeface="Arial"/>
                <a:ea typeface="DejaVu Sans"/>
              </a:rPr>
              <a:t>Kumbarası</a:t>
            </a: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p:txBody>
      </p:sp>
      <p:sp>
        <p:nvSpPr>
          <p:cNvPr id="154" name="CustomShape 7"/>
          <p:cNvSpPr/>
          <p:nvPr/>
        </p:nvSpPr>
        <p:spPr>
          <a:xfrm>
            <a:off x="7797960" y="5110200"/>
            <a:ext cx="141732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1400" b="0" strike="noStrike" spc="-1">
                <a:solidFill>
                  <a:srgbClr val="000000"/>
                </a:solidFill>
                <a:uFill>
                  <a:solidFill>
                    <a:srgbClr val="FFFFFF"/>
                  </a:solidFill>
                </a:uFill>
                <a:latin typeface="Arial"/>
                <a:ea typeface="DejaVu Sans"/>
              </a:rPr>
              <a:t>İç Mekan</a:t>
            </a:r>
            <a:endParaRPr lang="tr-TR" sz="1400" b="0" strike="noStrike" spc="-1">
              <a:solidFill>
                <a:srgbClr val="000000"/>
              </a:solidFill>
              <a:uFill>
                <a:solidFill>
                  <a:srgbClr val="FFFFFF"/>
                </a:solidFill>
              </a:uFill>
              <a:latin typeface="Arial"/>
            </a:endParaRPr>
          </a:p>
          <a:p>
            <a:pPr>
              <a:lnSpc>
                <a:spcPct val="100000"/>
              </a:lnSpc>
            </a:pPr>
            <a:r>
              <a:rPr lang="tr-TR" sz="1400" b="0" strike="noStrike" spc="-1">
                <a:solidFill>
                  <a:srgbClr val="000000"/>
                </a:solidFill>
                <a:uFill>
                  <a:solidFill>
                    <a:srgbClr val="FFFFFF"/>
                  </a:solidFill>
                </a:uFill>
                <a:latin typeface="Arial"/>
                <a:ea typeface="DejaVu Sans"/>
              </a:rPr>
              <a:t>Geri Dönüşüm</a:t>
            </a: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p:txBody>
      </p:sp>
      <p:pic>
        <p:nvPicPr>
          <p:cNvPr id="155" name="154 Resim"/>
          <p:cNvPicPr/>
          <p:nvPr/>
        </p:nvPicPr>
        <p:blipFill>
          <a:blip r:embed="rId10" cstate="print"/>
          <a:stretch/>
        </p:blipFill>
        <p:spPr>
          <a:xfrm>
            <a:off x="479520" y="3705120"/>
            <a:ext cx="861840" cy="1415880"/>
          </a:xfrm>
          <a:prstGeom prst="rect">
            <a:avLst/>
          </a:prstGeom>
          <a:ln>
            <a:noFill/>
          </a:ln>
        </p:spPr>
      </p:pic>
      <p:sp>
        <p:nvSpPr>
          <p:cNvPr id="156" name="CustomShape 8"/>
          <p:cNvSpPr/>
          <p:nvPr/>
        </p:nvSpPr>
        <p:spPr>
          <a:xfrm>
            <a:off x="453960" y="5073480"/>
            <a:ext cx="141768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1400" b="0" strike="noStrike" spc="-1">
                <a:solidFill>
                  <a:srgbClr val="000000"/>
                </a:solidFill>
                <a:uFill>
                  <a:solidFill>
                    <a:srgbClr val="FFFFFF"/>
                  </a:solidFill>
                </a:uFill>
                <a:latin typeface="Arial"/>
                <a:ea typeface="DejaVu Sans"/>
              </a:rPr>
              <a:t>Atık Yağ</a:t>
            </a:r>
            <a:endParaRPr lang="tr-TR" sz="1400" b="0" strike="noStrike" spc="-1">
              <a:solidFill>
                <a:srgbClr val="000000"/>
              </a:solidFill>
              <a:uFill>
                <a:solidFill>
                  <a:srgbClr val="FFFFFF"/>
                </a:solidFill>
              </a:uFill>
              <a:latin typeface="Arial"/>
            </a:endParaRPr>
          </a:p>
          <a:p>
            <a:pPr>
              <a:lnSpc>
                <a:spcPct val="100000"/>
              </a:lnSpc>
            </a:pPr>
            <a:r>
              <a:rPr lang="tr-TR" sz="1400" b="0" strike="noStrike" spc="-1">
                <a:solidFill>
                  <a:srgbClr val="000000"/>
                </a:solidFill>
                <a:uFill>
                  <a:solidFill>
                    <a:srgbClr val="FFFFFF"/>
                  </a:solidFill>
                </a:uFill>
                <a:latin typeface="Arial"/>
                <a:ea typeface="DejaVu Sans"/>
              </a:rPr>
              <a:t>Bidonu</a:t>
            </a:r>
            <a:endParaRPr lang="tr-TR" sz="1400" b="0" strike="noStrike" spc="-1">
              <a:solidFill>
                <a:srgbClr val="000000"/>
              </a:solidFill>
              <a:uFill>
                <a:solidFill>
                  <a:srgbClr val="FFFFFF"/>
                </a:solidFill>
              </a:uFill>
              <a:latin typeface="Arial"/>
            </a:endParaRPr>
          </a:p>
        </p:txBody>
      </p:sp>
      <p:sp>
        <p:nvSpPr>
          <p:cNvPr id="157" name="CustomShape 9"/>
          <p:cNvSpPr/>
          <p:nvPr/>
        </p:nvSpPr>
        <p:spPr>
          <a:xfrm>
            <a:off x="1511280" y="5099040"/>
            <a:ext cx="86220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1400" b="0" strike="noStrike" spc="-1">
                <a:solidFill>
                  <a:srgbClr val="000000"/>
                </a:solidFill>
                <a:uFill>
                  <a:solidFill>
                    <a:srgbClr val="FFFFFF"/>
                  </a:solidFill>
                </a:uFill>
                <a:latin typeface="Arial"/>
                <a:ea typeface="DejaVu Sans"/>
              </a:rPr>
              <a:t>Atık Pil</a:t>
            </a:r>
            <a:endParaRPr lang="tr-TR" sz="1400" b="0" strike="noStrike" spc="-1">
              <a:solidFill>
                <a:srgbClr val="000000"/>
              </a:solidFill>
              <a:uFill>
                <a:solidFill>
                  <a:srgbClr val="FFFFFF"/>
                </a:solidFill>
              </a:uFill>
              <a:latin typeface="Arial"/>
            </a:endParaRPr>
          </a:p>
          <a:p>
            <a:pPr>
              <a:lnSpc>
                <a:spcPct val="100000"/>
              </a:lnSpc>
            </a:pPr>
            <a:r>
              <a:rPr lang="tr-TR" sz="1400" b="0" strike="noStrike" spc="-1">
                <a:solidFill>
                  <a:srgbClr val="000000"/>
                </a:solidFill>
                <a:uFill>
                  <a:solidFill>
                    <a:srgbClr val="FFFFFF"/>
                  </a:solidFill>
                </a:uFill>
                <a:latin typeface="Arial"/>
                <a:ea typeface="DejaVu Sans"/>
              </a:rPr>
              <a:t>Kutusu</a:t>
            </a:r>
            <a:endParaRPr lang="tr-TR" sz="1400" b="0" strike="noStrike" spc="-1">
              <a:solidFill>
                <a:srgbClr val="000000"/>
              </a:solidFill>
              <a:uFill>
                <a:solidFill>
                  <a:srgbClr val="FFFFFF"/>
                </a:solidFill>
              </a:uFill>
              <a:latin typeface="Arial"/>
            </a:endParaRPr>
          </a:p>
        </p:txBody>
      </p:sp>
      <p:sp>
        <p:nvSpPr>
          <p:cNvPr id="158" name="CustomShape 10"/>
          <p:cNvSpPr/>
          <p:nvPr/>
        </p:nvSpPr>
        <p:spPr>
          <a:xfrm>
            <a:off x="6875640" y="3130560"/>
            <a:ext cx="223200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1400" b="0" strike="noStrike" spc="-1">
                <a:solidFill>
                  <a:srgbClr val="000000"/>
                </a:solidFill>
                <a:uFill>
                  <a:solidFill>
                    <a:srgbClr val="FFFFFF"/>
                  </a:solidFill>
                </a:uFill>
                <a:latin typeface="Arial"/>
                <a:ea typeface="DejaVu Sans"/>
              </a:rPr>
              <a:t>Market Geri Dönüşüm</a:t>
            </a: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p:txBody>
      </p:sp>
      <p:pic>
        <p:nvPicPr>
          <p:cNvPr id="159" name="158 Resim"/>
          <p:cNvPicPr/>
          <p:nvPr/>
        </p:nvPicPr>
        <p:blipFill>
          <a:blip r:embed="rId11" cstate="print"/>
          <a:srcRect b="6771"/>
          <a:stretch/>
        </p:blipFill>
        <p:spPr>
          <a:xfrm>
            <a:off x="545040" y="1512360"/>
            <a:ext cx="2801880" cy="1122120"/>
          </a:xfrm>
          <a:prstGeom prst="rect">
            <a:avLst/>
          </a:prstGeom>
          <a:ln>
            <a:noFill/>
          </a:ln>
        </p:spPr>
      </p:pic>
      <p:sp>
        <p:nvSpPr>
          <p:cNvPr id="160" name="CustomShape 11"/>
          <p:cNvSpPr/>
          <p:nvPr/>
        </p:nvSpPr>
        <p:spPr>
          <a:xfrm>
            <a:off x="613440" y="2667960"/>
            <a:ext cx="277020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1400" b="0" strike="noStrike" spc="-1" dirty="0">
                <a:solidFill>
                  <a:srgbClr val="000000"/>
                </a:solidFill>
                <a:uFill>
                  <a:solidFill>
                    <a:srgbClr val="FFFFFF"/>
                  </a:solidFill>
                </a:uFill>
                <a:latin typeface="Arial"/>
                <a:ea typeface="DejaVu Sans"/>
              </a:rPr>
              <a:t>Geri Dönüşüm </a:t>
            </a:r>
            <a:r>
              <a:rPr lang="tr-TR" sz="1400" b="0" strike="noStrike" spc="-1" dirty="0" err="1">
                <a:solidFill>
                  <a:srgbClr val="000000"/>
                </a:solidFill>
                <a:uFill>
                  <a:solidFill>
                    <a:srgbClr val="FFFFFF"/>
                  </a:solidFill>
                </a:uFill>
                <a:latin typeface="Arial"/>
                <a:ea typeface="DejaVu Sans"/>
              </a:rPr>
              <a:t>Konteyneri</a:t>
            </a:r>
            <a:r>
              <a:rPr lang="tr-TR" sz="1400" b="0" strike="noStrike" spc="-1" dirty="0">
                <a:solidFill>
                  <a:srgbClr val="000000"/>
                </a:solidFill>
                <a:uFill>
                  <a:solidFill>
                    <a:srgbClr val="FFFFFF"/>
                  </a:solidFill>
                </a:uFill>
                <a:latin typeface="Arial"/>
                <a:ea typeface="DejaVu Sans"/>
              </a:rPr>
              <a:t> </a:t>
            </a:r>
            <a:r>
              <a:rPr lang="tr-TR" sz="1400" b="0" strike="noStrike" spc="-1" dirty="0" smtClean="0">
                <a:solidFill>
                  <a:srgbClr val="000000"/>
                </a:solidFill>
                <a:uFill>
                  <a:solidFill>
                    <a:srgbClr val="FFFFFF"/>
                  </a:solidFill>
                </a:uFill>
                <a:latin typeface="Arial"/>
                <a:ea typeface="DejaVu Sans"/>
              </a:rPr>
              <a:t>10 m</a:t>
            </a:r>
            <a:r>
              <a:rPr lang="tr-TR" sz="1400" b="0" strike="noStrike" spc="-1" baseline="33000" dirty="0" smtClean="0">
                <a:solidFill>
                  <a:srgbClr val="000000"/>
                </a:solidFill>
                <a:uFill>
                  <a:solidFill>
                    <a:srgbClr val="FFFFFF"/>
                  </a:solidFill>
                </a:uFill>
                <a:latin typeface="Arial"/>
                <a:ea typeface="DejaVu Sans"/>
              </a:rPr>
              <a:t>3</a:t>
            </a:r>
            <a:endParaRPr lang="tr-TR" sz="1400" b="0" strike="noStrike" spc="-1" dirty="0">
              <a:solidFill>
                <a:srgbClr val="000000"/>
              </a:solidFill>
              <a:uFill>
                <a:solidFill>
                  <a:srgbClr val="FFFFFF"/>
                </a:solidFill>
              </a:uFill>
              <a:latin typeface="Arial"/>
            </a:endParaRPr>
          </a:p>
        </p:txBody>
      </p:sp>
      <p:pic>
        <p:nvPicPr>
          <p:cNvPr id="161" name="160 Resim"/>
          <p:cNvPicPr/>
          <p:nvPr/>
        </p:nvPicPr>
        <p:blipFill>
          <a:blip r:embed="rId12" cstate="print"/>
          <a:srcRect t="9797" r="12" b="27212"/>
          <a:stretch/>
        </p:blipFill>
        <p:spPr>
          <a:xfrm>
            <a:off x="3583440" y="1548720"/>
            <a:ext cx="3075120" cy="1089000"/>
          </a:xfrm>
          <a:prstGeom prst="rect">
            <a:avLst/>
          </a:prstGeom>
          <a:ln>
            <a:noFill/>
          </a:ln>
        </p:spPr>
      </p:pic>
      <p:sp>
        <p:nvSpPr>
          <p:cNvPr id="162" name="CustomShape 12"/>
          <p:cNvSpPr/>
          <p:nvPr/>
        </p:nvSpPr>
        <p:spPr>
          <a:xfrm>
            <a:off x="3727800" y="2683800"/>
            <a:ext cx="2822760" cy="325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1400" b="0" strike="noStrike" spc="-1" dirty="0">
                <a:solidFill>
                  <a:srgbClr val="000000"/>
                </a:solidFill>
                <a:uFill>
                  <a:solidFill>
                    <a:srgbClr val="FFFFFF"/>
                  </a:solidFill>
                </a:uFill>
                <a:latin typeface="Arial"/>
                <a:ea typeface="DejaVu Sans"/>
              </a:rPr>
              <a:t>Geri Dönüşüm </a:t>
            </a:r>
            <a:r>
              <a:rPr lang="tr-TR" sz="1400" b="0" strike="noStrike" spc="-1" dirty="0" err="1">
                <a:solidFill>
                  <a:srgbClr val="000000"/>
                </a:solidFill>
                <a:uFill>
                  <a:solidFill>
                    <a:srgbClr val="FFFFFF"/>
                  </a:solidFill>
                </a:uFill>
                <a:latin typeface="Arial"/>
                <a:ea typeface="DejaVu Sans"/>
              </a:rPr>
              <a:t>Konteyneri</a:t>
            </a:r>
            <a:r>
              <a:rPr lang="tr-TR" sz="1400" b="0" strike="noStrike" spc="-1" dirty="0">
                <a:solidFill>
                  <a:srgbClr val="000000"/>
                </a:solidFill>
                <a:uFill>
                  <a:solidFill>
                    <a:srgbClr val="FFFFFF"/>
                  </a:solidFill>
                </a:uFill>
                <a:latin typeface="Arial"/>
                <a:ea typeface="DejaVu Sans"/>
              </a:rPr>
              <a:t> </a:t>
            </a:r>
            <a:r>
              <a:rPr lang="tr-TR" sz="1400" b="0" strike="noStrike" spc="-1" dirty="0" smtClean="0">
                <a:solidFill>
                  <a:srgbClr val="000000"/>
                </a:solidFill>
                <a:uFill>
                  <a:solidFill>
                    <a:srgbClr val="FFFFFF"/>
                  </a:solidFill>
                </a:uFill>
                <a:latin typeface="Arial"/>
                <a:ea typeface="DejaVu Sans"/>
              </a:rPr>
              <a:t>24 m</a:t>
            </a:r>
            <a:r>
              <a:rPr lang="tr-TR" sz="1400" b="0" strike="noStrike" spc="-1" baseline="33000" dirty="0" smtClean="0">
                <a:solidFill>
                  <a:srgbClr val="000000"/>
                </a:solidFill>
                <a:uFill>
                  <a:solidFill>
                    <a:srgbClr val="FFFFFF"/>
                  </a:solidFill>
                </a:uFill>
                <a:latin typeface="Arial"/>
                <a:ea typeface="DejaVu Sans"/>
              </a:rPr>
              <a:t>3</a:t>
            </a:r>
            <a:endParaRPr lang="tr-TR" sz="1400" b="0" strike="noStrike" spc="-1" dirty="0">
              <a:solidFill>
                <a:srgbClr val="000000"/>
              </a:solidFill>
              <a:uFill>
                <a:solidFill>
                  <a:srgbClr val="FFFFFF"/>
                </a:solidFill>
              </a:uFill>
              <a:latin typeface="Arial"/>
            </a:endParaRPr>
          </a:p>
        </p:txBody>
      </p:sp>
      <p:sp>
        <p:nvSpPr>
          <p:cNvPr id="163" name="CustomShape 13"/>
          <p:cNvSpPr/>
          <p:nvPr/>
        </p:nvSpPr>
        <p:spPr>
          <a:xfrm>
            <a:off x="492840" y="670320"/>
            <a:ext cx="7697880" cy="52416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2400" b="1" strike="noStrike" spc="-1">
                <a:solidFill>
                  <a:srgbClr val="0066B3"/>
                </a:solidFill>
                <a:uFill>
                  <a:solidFill>
                    <a:srgbClr val="FFFFFF"/>
                  </a:solidFill>
                </a:uFill>
                <a:latin typeface="Arial"/>
                <a:ea typeface="Times New Roman"/>
              </a:rPr>
              <a:t>ATIK YÖNETİMİ FAALİYETLERİ</a:t>
            </a:r>
            <a:endParaRPr lang="tr-TR" sz="2400" b="0" strike="noStrike" spc="-1">
              <a:solidFill>
                <a:srgbClr val="000000"/>
              </a:solidFill>
              <a:uFill>
                <a:solidFill>
                  <a:srgbClr val="FFFFFF"/>
                </a:solidFill>
              </a:uFill>
              <a:latin typeface="Arial"/>
            </a:endParaRPr>
          </a:p>
          <a:p>
            <a:pPr>
              <a:lnSpc>
                <a:spcPct val="100000"/>
              </a:lnSpc>
            </a:pPr>
            <a:endParaRPr lang="tr-TR" sz="2400" b="0" strike="noStrike" spc="-1">
              <a:solidFill>
                <a:srgbClr val="000000"/>
              </a:solidFill>
              <a:uFill>
                <a:solidFill>
                  <a:srgbClr val="FFFFFF"/>
                </a:solidFill>
              </a:uFill>
              <a:latin typeface="Arial"/>
            </a:endParaRPr>
          </a:p>
          <a:p>
            <a:pPr>
              <a:lnSpc>
                <a:spcPct val="100000"/>
              </a:lnSpc>
            </a:pPr>
            <a:endParaRPr lang="tr-TR" sz="2400" b="0" strike="noStrike" spc="-1">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 name="142 Resim"/>
          <p:cNvPicPr/>
          <p:nvPr/>
        </p:nvPicPr>
        <p:blipFill>
          <a:blip r:embed="rId3"/>
          <a:srcRect t="27702" b="16856"/>
          <a:stretch/>
        </p:blipFill>
        <p:spPr>
          <a:xfrm>
            <a:off x="6703920" y="179280"/>
            <a:ext cx="2397240" cy="1325520"/>
          </a:xfrm>
          <a:prstGeom prst="rect">
            <a:avLst/>
          </a:prstGeom>
          <a:ln>
            <a:noFill/>
          </a:ln>
        </p:spPr>
      </p:pic>
      <p:sp>
        <p:nvSpPr>
          <p:cNvPr id="163" name="CustomShape 13"/>
          <p:cNvSpPr/>
          <p:nvPr/>
        </p:nvSpPr>
        <p:spPr>
          <a:xfrm>
            <a:off x="492840" y="670320"/>
            <a:ext cx="7697880" cy="52416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2400" b="1" spc="-1" dirty="0" smtClean="0">
                <a:solidFill>
                  <a:srgbClr val="0066B3"/>
                </a:solidFill>
                <a:uFill>
                  <a:solidFill>
                    <a:srgbClr val="FFFFFF"/>
                  </a:solidFill>
                </a:uFill>
                <a:latin typeface="Arial"/>
              </a:rPr>
              <a:t>GERİ DÖNÜŞÜM ARAÇLARIMIZ</a:t>
            </a:r>
            <a:endParaRPr lang="tr-TR" sz="2400" b="0" strike="noStrike" spc="-1" dirty="0">
              <a:solidFill>
                <a:srgbClr val="000000"/>
              </a:solidFill>
              <a:uFill>
                <a:solidFill>
                  <a:srgbClr val="FFFFFF"/>
                </a:solidFill>
              </a:uFill>
              <a:latin typeface="Arial"/>
            </a:endParaRPr>
          </a:p>
          <a:p>
            <a:pPr>
              <a:lnSpc>
                <a:spcPct val="100000"/>
              </a:lnSpc>
            </a:pPr>
            <a:endParaRPr lang="tr-TR" sz="2400" b="0" strike="noStrike" spc="-1" dirty="0">
              <a:solidFill>
                <a:srgbClr val="000000"/>
              </a:solidFill>
              <a:uFill>
                <a:solidFill>
                  <a:srgbClr val="FFFFFF"/>
                </a:solidFill>
              </a:uFill>
              <a:latin typeface="Arial"/>
            </a:endParaRPr>
          </a:p>
          <a:p>
            <a:pPr>
              <a:lnSpc>
                <a:spcPct val="100000"/>
              </a:lnSpc>
            </a:pPr>
            <a:endParaRPr lang="tr-TR" sz="2400" b="0" strike="noStrike" spc="-1" dirty="0">
              <a:solidFill>
                <a:srgbClr val="000000"/>
              </a:solidFill>
              <a:uFill>
                <a:solidFill>
                  <a:srgbClr val="FFFFFF"/>
                </a:solidFill>
              </a:uFill>
              <a:latin typeface="Arial"/>
            </a:endParaRPr>
          </a:p>
        </p:txBody>
      </p:sp>
      <p:pic>
        <p:nvPicPr>
          <p:cNvPr id="1026" name="Picture 2" descr="C:\Users\A\Desktop\hooklift yan.jpg"/>
          <p:cNvPicPr>
            <a:picLocks noChangeAspect="1" noChangeArrowheads="1"/>
          </p:cNvPicPr>
          <p:nvPr/>
        </p:nvPicPr>
        <p:blipFill>
          <a:blip r:embed="rId4"/>
          <a:srcRect/>
          <a:stretch>
            <a:fillRect/>
          </a:stretch>
        </p:blipFill>
        <p:spPr bwMode="auto">
          <a:xfrm>
            <a:off x="4857752" y="1714488"/>
            <a:ext cx="3753742" cy="1795268"/>
          </a:xfrm>
          <a:prstGeom prst="rect">
            <a:avLst/>
          </a:prstGeom>
          <a:noFill/>
        </p:spPr>
      </p:pic>
      <p:pic>
        <p:nvPicPr>
          <p:cNvPr id="1027" name="Picture 3" descr="C:\Users\A\Desktop\market.jpeg"/>
          <p:cNvPicPr>
            <a:picLocks noChangeAspect="1" noChangeArrowheads="1"/>
          </p:cNvPicPr>
          <p:nvPr/>
        </p:nvPicPr>
        <p:blipFill>
          <a:blip r:embed="rId5"/>
          <a:srcRect/>
          <a:stretch>
            <a:fillRect/>
          </a:stretch>
        </p:blipFill>
        <p:spPr bwMode="auto">
          <a:xfrm>
            <a:off x="2643174" y="3571875"/>
            <a:ext cx="3500462" cy="2615189"/>
          </a:xfrm>
          <a:prstGeom prst="rect">
            <a:avLst/>
          </a:prstGeom>
          <a:noFill/>
        </p:spPr>
      </p:pic>
      <p:pic>
        <p:nvPicPr>
          <p:cNvPr id="1029" name="Picture 5" descr="C:\Users\A\Desktop\7m3.jpg"/>
          <p:cNvPicPr>
            <a:picLocks noChangeAspect="1" noChangeArrowheads="1"/>
          </p:cNvPicPr>
          <p:nvPr/>
        </p:nvPicPr>
        <p:blipFill>
          <a:blip r:embed="rId6"/>
          <a:srcRect/>
          <a:stretch>
            <a:fillRect/>
          </a:stretch>
        </p:blipFill>
        <p:spPr bwMode="auto">
          <a:xfrm>
            <a:off x="428596" y="1714488"/>
            <a:ext cx="3786214" cy="1753643"/>
          </a:xfrm>
          <a:prstGeom prst="rect">
            <a:avLst/>
          </a:prstGeom>
          <a:noFill/>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4" name="CustomShape 1"/>
          <p:cNvSpPr/>
          <p:nvPr/>
        </p:nvSpPr>
        <p:spPr>
          <a:xfrm>
            <a:off x="468360" y="2163600"/>
            <a:ext cx="413856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gn="just">
              <a:lnSpc>
                <a:spcPct val="100000"/>
              </a:lnSpc>
            </a:pPr>
            <a:r>
              <a:rPr lang="tr-TR" sz="1400" b="0" strike="noStrike" spc="-1">
                <a:solidFill>
                  <a:srgbClr val="000000"/>
                </a:solidFill>
                <a:uFill>
                  <a:solidFill>
                    <a:srgbClr val="FFFFFF"/>
                  </a:solidFill>
                </a:uFill>
                <a:latin typeface="Arial"/>
                <a:ea typeface="DejaVu Sans"/>
              </a:rPr>
              <a:t>Atık Getirme Merkezi tebliği kapsamında kurulan Türkiye'nin bakanlık onaylı ilk 1. Sınıf Atık Getirme Merkezi’dir.</a:t>
            </a: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r>
              <a:rPr lang="tr-TR" sz="1500" b="0" strike="noStrike" spc="-1">
                <a:solidFill>
                  <a:srgbClr val="000000"/>
                </a:solidFill>
                <a:uFill>
                  <a:solidFill>
                    <a:srgbClr val="FFFFFF"/>
                  </a:solidFill>
                </a:uFill>
                <a:latin typeface="Arial"/>
                <a:ea typeface="DejaVu Sans"/>
              </a:rPr>
              <a:t>Üç dönüm araziye kurulan tesiste çamaşır makinesinden pile kadar 14 ayrı kalemde atık toplanmaktadır. </a:t>
            </a:r>
            <a:endParaRPr lang="tr-TR" sz="1500" b="0" strike="noStrike" spc="-1">
              <a:solidFill>
                <a:srgbClr val="000000"/>
              </a:solidFill>
              <a:uFill>
                <a:solidFill>
                  <a:srgbClr val="FFFFFF"/>
                </a:solidFill>
              </a:uFill>
              <a:latin typeface="Arial"/>
            </a:endParaRPr>
          </a:p>
          <a:p>
            <a:pPr algn="just">
              <a:lnSpc>
                <a:spcPct val="100000"/>
              </a:lnSpc>
            </a:pPr>
            <a:endParaRPr lang="tr-TR" sz="1500" b="0" strike="noStrike" spc="-1">
              <a:solidFill>
                <a:srgbClr val="000000"/>
              </a:solidFill>
              <a:uFill>
                <a:solidFill>
                  <a:srgbClr val="FFFFFF"/>
                </a:solidFill>
              </a:uFill>
              <a:latin typeface="Arial"/>
            </a:endParaRPr>
          </a:p>
          <a:p>
            <a:pPr algn="just">
              <a:lnSpc>
                <a:spcPct val="100000"/>
              </a:lnSpc>
            </a:pPr>
            <a:r>
              <a:rPr lang="tr-TR" sz="1500" b="0" strike="noStrike" spc="-1">
                <a:solidFill>
                  <a:srgbClr val="000000"/>
                </a:solidFill>
                <a:uFill>
                  <a:solidFill>
                    <a:srgbClr val="FFFFFF"/>
                  </a:solidFill>
                </a:uFill>
                <a:latin typeface="Arial"/>
                <a:ea typeface="DejaVu Sans"/>
              </a:rPr>
              <a:t>Ayrıca, floresan lamba, kullanım ömrü geçmiş ilaçlar ve evlerde oluşabilecek diğer tehlikeli atıkların da kabul edileceği 30 metrekarelik  tehlikeli atık depolama bölümü bulunmaktadır. </a:t>
            </a:r>
            <a:endParaRPr lang="tr-TR" sz="1500" b="0" strike="noStrike" spc="-1">
              <a:solidFill>
                <a:srgbClr val="000000"/>
              </a:solidFill>
              <a:uFill>
                <a:solidFill>
                  <a:srgbClr val="FFFFFF"/>
                </a:solidFill>
              </a:uFill>
              <a:latin typeface="Arial"/>
            </a:endParaRPr>
          </a:p>
          <a:p>
            <a:pPr algn="just">
              <a:lnSpc>
                <a:spcPct val="100000"/>
              </a:lnSpc>
            </a:pPr>
            <a:endParaRPr lang="tr-TR" sz="1500" b="0" strike="noStrike" spc="-1">
              <a:solidFill>
                <a:srgbClr val="000000"/>
              </a:solidFill>
              <a:uFill>
                <a:solidFill>
                  <a:srgbClr val="FFFFFF"/>
                </a:solidFill>
              </a:uFill>
              <a:latin typeface="Arial"/>
            </a:endParaRPr>
          </a:p>
          <a:p>
            <a:pPr algn="just">
              <a:lnSpc>
                <a:spcPct val="100000"/>
              </a:lnSpc>
            </a:pPr>
            <a:endParaRPr lang="tr-TR" sz="1500" b="0" strike="noStrike" spc="-1">
              <a:solidFill>
                <a:srgbClr val="000000"/>
              </a:solidFill>
              <a:uFill>
                <a:solidFill>
                  <a:srgbClr val="FFFFFF"/>
                </a:solidFill>
              </a:uFill>
              <a:latin typeface="Arial"/>
            </a:endParaRPr>
          </a:p>
          <a:p>
            <a:pPr algn="just">
              <a:lnSpc>
                <a:spcPct val="100000"/>
              </a:lnSpc>
            </a:pPr>
            <a:endParaRPr lang="tr-TR" sz="1500" b="0" strike="noStrike" spc="-1">
              <a:solidFill>
                <a:srgbClr val="000000"/>
              </a:solidFill>
              <a:uFill>
                <a:solidFill>
                  <a:srgbClr val="FFFFFF"/>
                </a:solidFill>
              </a:uFill>
              <a:latin typeface="Arial"/>
            </a:endParaRPr>
          </a:p>
          <a:p>
            <a:pPr algn="just">
              <a:lnSpc>
                <a:spcPct val="100000"/>
              </a:lnSpc>
            </a:pPr>
            <a:endParaRPr lang="tr-TR" sz="1500" b="0" strike="noStrike" spc="-1">
              <a:solidFill>
                <a:srgbClr val="000000"/>
              </a:solidFill>
              <a:uFill>
                <a:solidFill>
                  <a:srgbClr val="FFFFFF"/>
                </a:solidFill>
              </a:uFill>
              <a:latin typeface="Arial"/>
            </a:endParaRPr>
          </a:p>
          <a:p>
            <a:pPr algn="just">
              <a:lnSpc>
                <a:spcPct val="100000"/>
              </a:lnSpc>
            </a:pPr>
            <a:endParaRPr lang="tr-TR" sz="1500" b="0" strike="noStrike" spc="-1">
              <a:solidFill>
                <a:srgbClr val="000000"/>
              </a:solidFill>
              <a:uFill>
                <a:solidFill>
                  <a:srgbClr val="FFFFFF"/>
                </a:solidFill>
              </a:uFill>
              <a:latin typeface="Arial"/>
            </a:endParaRPr>
          </a:p>
          <a:p>
            <a:pPr algn="just">
              <a:lnSpc>
                <a:spcPct val="100000"/>
              </a:lnSpc>
            </a:pPr>
            <a:endParaRPr lang="tr-TR" sz="1500" b="0" strike="noStrike" spc="-1">
              <a:solidFill>
                <a:srgbClr val="000000"/>
              </a:solidFill>
              <a:uFill>
                <a:solidFill>
                  <a:srgbClr val="FFFFFF"/>
                </a:solidFill>
              </a:uFill>
              <a:latin typeface="Arial"/>
            </a:endParaRPr>
          </a:p>
        </p:txBody>
      </p:sp>
      <p:pic>
        <p:nvPicPr>
          <p:cNvPr id="165" name="164 Resim"/>
          <p:cNvPicPr/>
          <p:nvPr/>
        </p:nvPicPr>
        <p:blipFill>
          <a:blip r:embed="rId3"/>
          <a:srcRect t="27702" b="16856"/>
          <a:stretch/>
        </p:blipFill>
        <p:spPr>
          <a:xfrm>
            <a:off x="6703920" y="179280"/>
            <a:ext cx="2397240" cy="1325520"/>
          </a:xfrm>
          <a:prstGeom prst="rect">
            <a:avLst/>
          </a:prstGeom>
          <a:ln>
            <a:noFill/>
          </a:ln>
        </p:spPr>
      </p:pic>
      <p:sp>
        <p:nvSpPr>
          <p:cNvPr id="166" name="CustomShape 2"/>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pic>
        <p:nvPicPr>
          <p:cNvPr id="167" name="166 Resim"/>
          <p:cNvPicPr/>
          <p:nvPr/>
        </p:nvPicPr>
        <p:blipFill>
          <a:blip r:embed="rId4"/>
          <a:srcRect l="14663" t="16802" r="7981"/>
          <a:stretch/>
        </p:blipFill>
        <p:spPr>
          <a:xfrm>
            <a:off x="4808520" y="2232000"/>
            <a:ext cx="4156200" cy="2949480"/>
          </a:xfrm>
          <a:prstGeom prst="rect">
            <a:avLst/>
          </a:prstGeom>
          <a:ln>
            <a:noFill/>
          </a:ln>
        </p:spPr>
      </p:pic>
      <p:sp>
        <p:nvSpPr>
          <p:cNvPr id="168" name="CustomShape 3"/>
          <p:cNvSpPr/>
          <p:nvPr/>
        </p:nvSpPr>
        <p:spPr>
          <a:xfrm>
            <a:off x="503280" y="1022400"/>
            <a:ext cx="7697880" cy="52380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pPr>
            <a:r>
              <a:rPr lang="tr-TR" sz="2400" b="1" strike="noStrike" spc="-1">
                <a:solidFill>
                  <a:srgbClr val="0066B3"/>
                </a:solidFill>
                <a:uFill>
                  <a:solidFill>
                    <a:srgbClr val="FFFFFF"/>
                  </a:solidFill>
                </a:uFill>
                <a:latin typeface="Arial"/>
                <a:ea typeface="Times New Roman"/>
              </a:rPr>
              <a:t>ATIK GETİRME MERKEZİ </a:t>
            </a:r>
            <a:endParaRPr lang="tr-TR" sz="2400" b="0" strike="noStrike" spc="-1">
              <a:solidFill>
                <a:srgbClr val="000000"/>
              </a:solidFill>
              <a:uFill>
                <a:solidFill>
                  <a:srgbClr val="FFFFFF"/>
                </a:solidFill>
              </a:uFill>
              <a:latin typeface="Arial"/>
            </a:endParaRPr>
          </a:p>
          <a:p>
            <a:pPr>
              <a:lnSpc>
                <a:spcPct val="100000"/>
              </a:lnSpc>
            </a:pPr>
            <a:endParaRPr lang="tr-TR" sz="2400" b="0" strike="noStrike" spc="-1">
              <a:solidFill>
                <a:srgbClr val="000000"/>
              </a:solidFill>
              <a:uFill>
                <a:solidFill>
                  <a:srgbClr val="FFFFFF"/>
                </a:solidFill>
              </a:uFill>
              <a:latin typeface="Arial"/>
            </a:endParaRPr>
          </a:p>
          <a:p>
            <a:pPr>
              <a:lnSpc>
                <a:spcPct val="100000"/>
              </a:lnSpc>
            </a:pPr>
            <a:endParaRPr lang="tr-TR" sz="2400" b="0" strike="noStrike" spc="-1">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78" name="177 Resim"/>
          <p:cNvPicPr/>
          <p:nvPr/>
        </p:nvPicPr>
        <p:blipFill>
          <a:blip r:embed="rId3"/>
          <a:srcRect t="27702" b="16856"/>
          <a:stretch/>
        </p:blipFill>
        <p:spPr>
          <a:xfrm>
            <a:off x="6703920" y="179280"/>
            <a:ext cx="2397240" cy="1325520"/>
          </a:xfrm>
          <a:prstGeom prst="rect">
            <a:avLst/>
          </a:prstGeom>
          <a:ln>
            <a:noFill/>
          </a:ln>
        </p:spPr>
      </p:pic>
      <p:pic>
        <p:nvPicPr>
          <p:cNvPr id="176" name="175 Resim"/>
          <p:cNvPicPr/>
          <p:nvPr/>
        </p:nvPicPr>
        <p:blipFill>
          <a:blip r:embed="rId4"/>
          <a:srcRect r="9844" b="16917"/>
          <a:stretch/>
        </p:blipFill>
        <p:spPr>
          <a:xfrm>
            <a:off x="571472" y="1142984"/>
            <a:ext cx="6643734" cy="4286280"/>
          </a:xfrm>
          <a:prstGeom prst="rect">
            <a:avLst/>
          </a:prstGeom>
          <a:ln>
            <a:noFill/>
          </a:ln>
        </p:spPr>
      </p:pic>
      <p:sp>
        <p:nvSpPr>
          <p:cNvPr id="179" name="CustomShape 2"/>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181" name="CustomShape 4"/>
          <p:cNvSpPr/>
          <p:nvPr/>
        </p:nvSpPr>
        <p:spPr>
          <a:xfrm>
            <a:off x="3143240" y="2571744"/>
            <a:ext cx="4071966" cy="2928958"/>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marL="109440">
              <a:lnSpc>
                <a:spcPct val="100000"/>
              </a:lnSpc>
              <a:spcBef>
                <a:spcPts val="400"/>
              </a:spcBef>
            </a:pPr>
            <a:r>
              <a:rPr lang="tr-TR" sz="2000" strike="noStrike" spc="-1" dirty="0">
                <a:solidFill>
                  <a:srgbClr val="000000"/>
                </a:solidFill>
                <a:uFill>
                  <a:solidFill>
                    <a:srgbClr val="FFFFFF"/>
                  </a:solidFill>
                </a:uFill>
                <a:latin typeface="Arial"/>
                <a:ea typeface="Times New Roman"/>
              </a:rPr>
              <a:t>Müdürlüğümüz,</a:t>
            </a:r>
            <a:endParaRPr lang="tr-TR" sz="2000" strike="noStrike" spc="-1" dirty="0">
              <a:solidFill>
                <a:srgbClr val="000000"/>
              </a:solidFill>
              <a:uFill>
                <a:solidFill>
                  <a:srgbClr val="FFFFFF"/>
                </a:solidFill>
              </a:uFill>
              <a:latin typeface="Arial"/>
            </a:endParaRPr>
          </a:p>
          <a:p>
            <a:pPr marL="109440">
              <a:lnSpc>
                <a:spcPct val="100000"/>
              </a:lnSpc>
              <a:spcBef>
                <a:spcPts val="400"/>
              </a:spcBef>
            </a:pPr>
            <a:r>
              <a:rPr lang="tr-TR" sz="2000" strike="noStrike" spc="-1" dirty="0">
                <a:solidFill>
                  <a:srgbClr val="000000"/>
                </a:solidFill>
                <a:uFill>
                  <a:solidFill>
                    <a:srgbClr val="FFFFFF"/>
                  </a:solidFill>
                </a:uFill>
                <a:latin typeface="Arial"/>
                <a:ea typeface="Times New Roman"/>
              </a:rPr>
              <a:t>Taşınabilir Pil Üreticileri Derneği’nin (TAP) 2017 yılında İstanbul’da düzenlemiş olduğu </a:t>
            </a:r>
            <a:endParaRPr lang="tr-TR" sz="2000" strike="noStrike" spc="-1" dirty="0">
              <a:solidFill>
                <a:srgbClr val="000000"/>
              </a:solidFill>
              <a:uFill>
                <a:solidFill>
                  <a:srgbClr val="FFFFFF"/>
                </a:solidFill>
              </a:uFill>
              <a:latin typeface="Arial"/>
            </a:endParaRPr>
          </a:p>
          <a:p>
            <a:pPr marL="109440">
              <a:lnSpc>
                <a:spcPct val="100000"/>
              </a:lnSpc>
              <a:spcBef>
                <a:spcPts val="400"/>
              </a:spcBef>
            </a:pPr>
            <a:r>
              <a:rPr lang="tr-TR" sz="2000" strike="noStrike" spc="-1" dirty="0">
                <a:solidFill>
                  <a:srgbClr val="000000"/>
                </a:solidFill>
                <a:uFill>
                  <a:solidFill>
                    <a:srgbClr val="FFFFFF"/>
                  </a:solidFill>
                </a:uFill>
                <a:latin typeface="Arial"/>
                <a:ea typeface="Times New Roman"/>
              </a:rPr>
              <a:t>“Atık Pil Toplama” yarışmasında 1. olmuştur. </a:t>
            </a:r>
            <a:endParaRPr lang="tr-TR" sz="2000" strike="noStrike" spc="-1" dirty="0">
              <a:solidFill>
                <a:srgbClr val="000000"/>
              </a:solidFill>
              <a:uFill>
                <a:solidFill>
                  <a:srgbClr val="FFFFFF"/>
                </a:solidFill>
              </a:uFill>
              <a:latin typeface="Arial"/>
            </a:endParaRPr>
          </a:p>
          <a:p>
            <a:pPr marL="109440">
              <a:lnSpc>
                <a:spcPct val="100000"/>
              </a:lnSpc>
              <a:spcBef>
                <a:spcPts val="400"/>
              </a:spcBef>
            </a:pPr>
            <a:endParaRPr lang="tr-TR" sz="2000" strike="noStrike" spc="-1" dirty="0">
              <a:solidFill>
                <a:srgbClr val="000000"/>
              </a:solidFill>
              <a:uFill>
                <a:solidFill>
                  <a:srgbClr val="FFFFFF"/>
                </a:solidFill>
              </a:uFill>
              <a:latin typeface="Arial"/>
            </a:endParaRPr>
          </a:p>
          <a:p>
            <a:pPr marL="109440">
              <a:lnSpc>
                <a:spcPct val="100000"/>
              </a:lnSpc>
            </a:pPr>
            <a:r>
              <a:rPr lang="tr-TR" sz="2000" strike="noStrike" spc="-1" dirty="0">
                <a:solidFill>
                  <a:srgbClr val="000000"/>
                </a:solidFill>
                <a:uFill>
                  <a:solidFill>
                    <a:srgbClr val="FFFFFF"/>
                  </a:solidFill>
                </a:uFill>
                <a:latin typeface="Arial"/>
                <a:ea typeface="DejaVu Sans"/>
              </a:rPr>
              <a:t>		</a:t>
            </a:r>
            <a:endParaRPr lang="tr-TR" sz="2000"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84" name="183 Resim"/>
          <p:cNvPicPr/>
          <p:nvPr/>
        </p:nvPicPr>
        <p:blipFill>
          <a:blip r:embed="rId3"/>
          <a:srcRect t="27702" b="16856"/>
          <a:stretch/>
        </p:blipFill>
        <p:spPr>
          <a:xfrm>
            <a:off x="6703920" y="179280"/>
            <a:ext cx="2397240" cy="1325520"/>
          </a:xfrm>
          <a:prstGeom prst="rect">
            <a:avLst/>
          </a:prstGeom>
          <a:ln>
            <a:noFill/>
          </a:ln>
        </p:spPr>
      </p:pic>
      <p:sp>
        <p:nvSpPr>
          <p:cNvPr id="185" name="CustomShape 1"/>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186" name="CustomShape 2"/>
          <p:cNvSpPr/>
          <p:nvPr/>
        </p:nvSpPr>
        <p:spPr>
          <a:xfrm>
            <a:off x="431640" y="501480"/>
            <a:ext cx="6837480" cy="973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spcBef>
                <a:spcPts val="400"/>
              </a:spcBef>
            </a:pPr>
            <a:r>
              <a:rPr lang="tr-TR" sz="2400" b="1" strike="noStrike" spc="-1">
                <a:solidFill>
                  <a:srgbClr val="0066B3"/>
                </a:solidFill>
                <a:uFill>
                  <a:solidFill>
                    <a:srgbClr val="FFFFFF"/>
                  </a:solidFill>
                </a:uFill>
                <a:latin typeface="Arial"/>
                <a:ea typeface="DejaVu Sans"/>
              </a:rPr>
              <a:t>TÜRKİYE’NİN İLK VE TEK </a:t>
            </a:r>
            <a:endParaRPr lang="tr-TR" sz="2400" b="0" strike="noStrike" spc="-1">
              <a:solidFill>
                <a:srgbClr val="000000"/>
              </a:solidFill>
              <a:uFill>
                <a:solidFill>
                  <a:srgbClr val="FFFFFF"/>
                </a:solidFill>
              </a:uFill>
              <a:latin typeface="Arial"/>
            </a:endParaRPr>
          </a:p>
          <a:p>
            <a:pPr>
              <a:lnSpc>
                <a:spcPct val="100000"/>
              </a:lnSpc>
              <a:spcBef>
                <a:spcPts val="400"/>
              </a:spcBef>
            </a:pPr>
            <a:r>
              <a:rPr lang="tr-TR" sz="2400" b="1" strike="noStrike" spc="-1">
                <a:solidFill>
                  <a:srgbClr val="0066B3"/>
                </a:solidFill>
                <a:uFill>
                  <a:solidFill>
                    <a:srgbClr val="FFFFFF"/>
                  </a:solidFill>
                </a:uFill>
                <a:latin typeface="Arial"/>
                <a:ea typeface="DejaVu Sans"/>
              </a:rPr>
              <a:t>TAM OTOMATİK </a:t>
            </a:r>
            <a:endParaRPr lang="tr-TR" sz="2400" b="0" strike="noStrike" spc="-1">
              <a:solidFill>
                <a:srgbClr val="000000"/>
              </a:solidFill>
              <a:uFill>
                <a:solidFill>
                  <a:srgbClr val="FFFFFF"/>
                </a:solidFill>
              </a:uFill>
              <a:latin typeface="Arial"/>
            </a:endParaRPr>
          </a:p>
          <a:p>
            <a:pPr>
              <a:lnSpc>
                <a:spcPct val="100000"/>
              </a:lnSpc>
              <a:spcBef>
                <a:spcPts val="400"/>
              </a:spcBef>
            </a:pPr>
            <a:r>
              <a:rPr lang="tr-TR" sz="2400" b="1" strike="noStrike" spc="-1">
                <a:solidFill>
                  <a:srgbClr val="0066B3"/>
                </a:solidFill>
                <a:uFill>
                  <a:solidFill>
                    <a:srgbClr val="FFFFFF"/>
                  </a:solidFill>
                </a:uFill>
                <a:latin typeface="Arial"/>
                <a:ea typeface="DejaVu Sans"/>
              </a:rPr>
              <a:t>AMBALAJ ATIĞI AYRIŞTIRMA TESİSİ</a:t>
            </a:r>
            <a:endParaRPr lang="tr-TR" sz="2400" b="0" strike="noStrike" spc="-1">
              <a:solidFill>
                <a:srgbClr val="000000"/>
              </a:solidFill>
              <a:uFill>
                <a:solidFill>
                  <a:srgbClr val="FFFFFF"/>
                </a:solidFill>
              </a:uFill>
              <a:latin typeface="Arial"/>
            </a:endParaRPr>
          </a:p>
          <a:p>
            <a:pPr>
              <a:lnSpc>
                <a:spcPct val="100000"/>
              </a:lnSpc>
              <a:spcBef>
                <a:spcPts val="400"/>
              </a:spcBef>
            </a:pPr>
            <a:endParaRPr lang="tr-TR" sz="2400" b="0" strike="noStrike" spc="-1">
              <a:solidFill>
                <a:srgbClr val="000000"/>
              </a:solidFill>
              <a:uFill>
                <a:solidFill>
                  <a:srgbClr val="FFFFFF"/>
                </a:solidFill>
              </a:uFill>
              <a:latin typeface="Arial"/>
            </a:endParaRPr>
          </a:p>
        </p:txBody>
      </p:sp>
      <p:sp>
        <p:nvSpPr>
          <p:cNvPr id="187" name="Line 3"/>
          <p:cNvSpPr/>
          <p:nvPr/>
        </p:nvSpPr>
        <p:spPr>
          <a:xfrm>
            <a:off x="2766960" y="615960"/>
            <a:ext cx="1800" cy="619200"/>
          </a:xfrm>
          <a:prstGeom prst="line">
            <a:avLst/>
          </a:prstGeom>
          <a:ln>
            <a:noFill/>
          </a:ln>
        </p:spPr>
        <p:style>
          <a:lnRef idx="0">
            <a:scrgbClr r="0" g="0" b="0"/>
          </a:lnRef>
          <a:fillRef idx="0">
            <a:scrgbClr r="0" g="0" b="0"/>
          </a:fillRef>
          <a:effectRef idx="0">
            <a:scrgbClr r="0" g="0" b="0"/>
          </a:effectRef>
          <a:fontRef idx="minor"/>
        </p:style>
      </p:sp>
      <p:sp>
        <p:nvSpPr>
          <p:cNvPr id="188" name="CustomShape 4"/>
          <p:cNvSpPr/>
          <p:nvPr/>
        </p:nvSpPr>
        <p:spPr>
          <a:xfrm>
            <a:off x="500034" y="1857364"/>
            <a:ext cx="8421480" cy="7952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45720" tIns="45000" rIns="45720" bIns="45000"/>
          <a:lstStyle/>
          <a:p>
            <a:pPr algn="just">
              <a:lnSpc>
                <a:spcPct val="100000"/>
              </a:lnSpc>
              <a:spcBef>
                <a:spcPts val="400"/>
              </a:spcBef>
            </a:pPr>
            <a:r>
              <a:rPr lang="tr-TR" sz="1600" b="0" strike="noStrike" spc="-1" dirty="0">
                <a:solidFill>
                  <a:srgbClr val="000000"/>
                </a:solidFill>
                <a:uFill>
                  <a:solidFill>
                    <a:srgbClr val="FFFFFF"/>
                  </a:solidFill>
                </a:uFill>
                <a:latin typeface="Arial"/>
                <a:ea typeface="DejaVu Sans"/>
              </a:rPr>
              <a:t>8 ton/saat atık ayrıştırma kapasitesine sahip ve %100 yerli sermaye ürünü olan tesis, tam otomatik sistemlerle hizmet vermektedir. </a:t>
            </a:r>
            <a:r>
              <a:rPr lang="tr-TR" sz="1600" b="0" strike="noStrike" spc="-1" dirty="0" smtClean="0">
                <a:solidFill>
                  <a:srgbClr val="000000"/>
                </a:solidFill>
                <a:uFill>
                  <a:solidFill>
                    <a:srgbClr val="FFFFFF"/>
                  </a:solidFill>
                </a:uFill>
                <a:latin typeface="Arial"/>
                <a:ea typeface="DejaVu Sans"/>
              </a:rPr>
              <a:t>Tesisimiz ülkemizde yerel yönetim tarafından işletilen İlk ve Tek Tam Otomatik Ambalaj Atığı Ayrıştırma Tesisi’dir.</a:t>
            </a:r>
            <a:endParaRPr lang="tr-TR" sz="1600" b="0" strike="noStrike" spc="-1" dirty="0">
              <a:solidFill>
                <a:srgbClr val="000000"/>
              </a:solidFill>
              <a:uFill>
                <a:solidFill>
                  <a:srgbClr val="FFFFFF"/>
                </a:solidFill>
              </a:uFill>
              <a:latin typeface="Arial"/>
            </a:endParaRPr>
          </a:p>
          <a:p>
            <a:pPr algn="just">
              <a:lnSpc>
                <a:spcPct val="100000"/>
              </a:lnSpc>
              <a:spcBef>
                <a:spcPts val="400"/>
              </a:spcBef>
            </a:pPr>
            <a:endParaRPr lang="tr-TR" sz="1600" b="0" strike="noStrike" spc="-1" dirty="0">
              <a:solidFill>
                <a:srgbClr val="000000"/>
              </a:solidFill>
              <a:uFill>
                <a:solidFill>
                  <a:srgbClr val="FFFFFF"/>
                </a:solidFill>
              </a:uFill>
              <a:latin typeface="Arial"/>
            </a:endParaRPr>
          </a:p>
          <a:p>
            <a:pPr algn="just">
              <a:lnSpc>
                <a:spcPct val="100000"/>
              </a:lnSpc>
              <a:spcBef>
                <a:spcPts val="400"/>
              </a:spcBef>
            </a:pPr>
            <a:endParaRPr lang="tr-TR" sz="1600" b="0" strike="noStrike" spc="-1" dirty="0">
              <a:solidFill>
                <a:srgbClr val="000000"/>
              </a:solidFill>
              <a:uFill>
                <a:solidFill>
                  <a:srgbClr val="FFFFFF"/>
                </a:solidFill>
              </a:uFill>
              <a:latin typeface="Arial"/>
            </a:endParaRPr>
          </a:p>
        </p:txBody>
      </p:sp>
      <p:pic>
        <p:nvPicPr>
          <p:cNvPr id="189" name="188 Resim"/>
          <p:cNvPicPr/>
          <p:nvPr/>
        </p:nvPicPr>
        <p:blipFill>
          <a:blip r:embed="rId4"/>
          <a:stretch/>
        </p:blipFill>
        <p:spPr>
          <a:xfrm>
            <a:off x="2101520" y="2714620"/>
            <a:ext cx="5328000" cy="3549960"/>
          </a:xfrm>
          <a:prstGeom prst="rect">
            <a:avLst/>
          </a:prstGeom>
          <a:ln>
            <a:noFill/>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0" name="CustomShape 1"/>
          <p:cNvSpPr/>
          <p:nvPr/>
        </p:nvSpPr>
        <p:spPr>
          <a:xfrm>
            <a:off x="6500826" y="2108520"/>
            <a:ext cx="27352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gn="just">
              <a:lnSpc>
                <a:spcPct val="100000"/>
              </a:lnSpc>
            </a:pPr>
            <a:r>
              <a:rPr lang="tr-TR" sz="1400" b="1" strike="noStrike" spc="-1" dirty="0">
                <a:solidFill>
                  <a:srgbClr val="000000"/>
                </a:solidFill>
                <a:uFill>
                  <a:solidFill>
                    <a:srgbClr val="FFFFFF"/>
                  </a:solidFill>
                </a:uFill>
                <a:latin typeface="Arial"/>
                <a:ea typeface="DejaVu Sans"/>
              </a:rPr>
              <a:t>Tesise Kabul Edilen </a:t>
            </a:r>
            <a:endParaRPr lang="tr-TR" sz="1400" b="0" strike="noStrike" spc="-1" dirty="0">
              <a:solidFill>
                <a:srgbClr val="000000"/>
              </a:solidFill>
              <a:uFill>
                <a:solidFill>
                  <a:srgbClr val="FFFFFF"/>
                </a:solidFill>
              </a:uFill>
              <a:latin typeface="Arial"/>
            </a:endParaRPr>
          </a:p>
          <a:p>
            <a:pPr algn="just">
              <a:lnSpc>
                <a:spcPct val="100000"/>
              </a:lnSpc>
            </a:pPr>
            <a:r>
              <a:rPr lang="tr-TR" sz="1400" b="1" strike="noStrike" spc="-1" dirty="0">
                <a:solidFill>
                  <a:srgbClr val="000000"/>
                </a:solidFill>
                <a:uFill>
                  <a:solidFill>
                    <a:srgbClr val="FFFFFF"/>
                  </a:solidFill>
                </a:uFill>
                <a:latin typeface="Arial"/>
                <a:ea typeface="DejaVu Sans"/>
              </a:rPr>
              <a:t>Atık Kodları</a:t>
            </a:r>
            <a:endParaRPr lang="tr-TR" sz="1400" b="0" strike="noStrike" spc="-1" dirty="0">
              <a:solidFill>
                <a:srgbClr val="000000"/>
              </a:solidFill>
              <a:uFill>
                <a:solidFill>
                  <a:srgbClr val="FFFFFF"/>
                </a:solidFill>
              </a:uFill>
              <a:latin typeface="Arial"/>
            </a:endParaRPr>
          </a:p>
          <a:p>
            <a:pPr algn="just">
              <a:lnSpc>
                <a:spcPct val="100000"/>
              </a:lnSpc>
            </a:pPr>
            <a:r>
              <a:rPr lang="tr-TR" sz="1400" b="1" strike="noStrike" spc="-1" dirty="0">
                <a:solidFill>
                  <a:srgbClr val="000000"/>
                </a:solidFill>
                <a:uFill>
                  <a:solidFill>
                    <a:srgbClr val="FFFFFF"/>
                  </a:solidFill>
                </a:uFill>
                <a:latin typeface="Arial"/>
                <a:ea typeface="DejaVu Sans"/>
              </a:rPr>
              <a:t>			</a:t>
            </a:r>
            <a:endParaRPr lang="tr-TR" sz="1400" b="0" strike="noStrike" spc="-1" dirty="0">
              <a:solidFill>
                <a:srgbClr val="000000"/>
              </a:solidFill>
              <a:uFill>
                <a:solidFill>
                  <a:srgbClr val="FFFFFF"/>
                </a:solidFill>
              </a:uFill>
              <a:latin typeface="Arial"/>
            </a:endParaRPr>
          </a:p>
          <a:p>
            <a:pPr marL="215640" indent="-207720" algn="just">
              <a:lnSpc>
                <a:spcPct val="100000"/>
              </a:lnSpc>
            </a:pPr>
            <a:r>
              <a:rPr lang="tr-TR" sz="1400" b="0" strike="noStrike" spc="-1" dirty="0">
                <a:solidFill>
                  <a:srgbClr val="000000"/>
                </a:solidFill>
                <a:uFill>
                  <a:solidFill>
                    <a:srgbClr val="FFFFFF"/>
                  </a:solidFill>
                </a:uFill>
                <a:latin typeface="Arial"/>
                <a:ea typeface="DejaVu Sans"/>
              </a:rPr>
              <a:t>15 01 01 Kağıt/Karton Ambalaj</a:t>
            </a:r>
            <a:endParaRPr lang="tr-TR" sz="1400" b="0" strike="noStrike" spc="-1" dirty="0">
              <a:solidFill>
                <a:srgbClr val="000000"/>
              </a:solidFill>
              <a:uFill>
                <a:solidFill>
                  <a:srgbClr val="FFFFFF"/>
                </a:solidFill>
              </a:uFill>
              <a:latin typeface="Arial"/>
            </a:endParaRPr>
          </a:p>
          <a:p>
            <a:pPr marL="215640" indent="-207720" algn="just">
              <a:lnSpc>
                <a:spcPct val="100000"/>
              </a:lnSpc>
            </a:pPr>
            <a:r>
              <a:rPr lang="tr-TR" sz="1400" b="0" strike="noStrike" spc="-1" dirty="0">
                <a:solidFill>
                  <a:srgbClr val="000000"/>
                </a:solidFill>
                <a:uFill>
                  <a:solidFill>
                    <a:srgbClr val="FFFFFF"/>
                  </a:solidFill>
                </a:uFill>
                <a:latin typeface="Arial"/>
                <a:ea typeface="DejaVu Sans"/>
              </a:rPr>
              <a:t>15 01 02 Plastik Ambalaj</a:t>
            </a:r>
            <a:endParaRPr lang="tr-TR" sz="1400" b="0" strike="noStrike" spc="-1" dirty="0">
              <a:solidFill>
                <a:srgbClr val="000000"/>
              </a:solidFill>
              <a:uFill>
                <a:solidFill>
                  <a:srgbClr val="FFFFFF"/>
                </a:solidFill>
              </a:uFill>
              <a:latin typeface="Arial"/>
            </a:endParaRPr>
          </a:p>
          <a:p>
            <a:pPr marL="215640" indent="-207720" algn="just">
              <a:lnSpc>
                <a:spcPct val="100000"/>
              </a:lnSpc>
            </a:pPr>
            <a:r>
              <a:rPr lang="tr-TR" sz="1400" b="0" strike="noStrike" spc="-1" dirty="0">
                <a:solidFill>
                  <a:srgbClr val="000000"/>
                </a:solidFill>
                <a:uFill>
                  <a:solidFill>
                    <a:srgbClr val="FFFFFF"/>
                  </a:solidFill>
                </a:uFill>
                <a:latin typeface="Arial"/>
                <a:ea typeface="DejaVu Sans"/>
              </a:rPr>
              <a:t>15 01 04 </a:t>
            </a:r>
            <a:r>
              <a:rPr lang="tr-TR" sz="1400" b="0" strike="noStrike" spc="-1" dirty="0">
                <a:solidFill>
                  <a:srgbClr val="00000A"/>
                </a:solidFill>
                <a:uFill>
                  <a:solidFill>
                    <a:srgbClr val="FFFFFF"/>
                  </a:solidFill>
                </a:uFill>
                <a:latin typeface="Arial"/>
                <a:ea typeface="DejaVu Sans"/>
              </a:rPr>
              <a:t>Metalik Ambalaj</a:t>
            </a:r>
            <a:endParaRPr lang="tr-TR" sz="1400" b="0" strike="noStrike" spc="-1" dirty="0">
              <a:solidFill>
                <a:srgbClr val="000000"/>
              </a:solidFill>
              <a:uFill>
                <a:solidFill>
                  <a:srgbClr val="FFFFFF"/>
                </a:solidFill>
              </a:uFill>
              <a:latin typeface="Arial"/>
            </a:endParaRPr>
          </a:p>
          <a:p>
            <a:pPr marL="215640" indent="-207720" algn="just">
              <a:lnSpc>
                <a:spcPct val="100000"/>
              </a:lnSpc>
            </a:pPr>
            <a:r>
              <a:rPr lang="tr-TR" sz="1400" b="0" strike="noStrike" spc="-1" dirty="0">
                <a:solidFill>
                  <a:srgbClr val="000000"/>
                </a:solidFill>
                <a:uFill>
                  <a:solidFill>
                    <a:srgbClr val="FFFFFF"/>
                  </a:solidFill>
                </a:uFill>
                <a:latin typeface="Arial"/>
                <a:ea typeface="DejaVu Sans"/>
              </a:rPr>
              <a:t>15 01 05 </a:t>
            </a:r>
            <a:r>
              <a:rPr lang="tr-TR" sz="1400" b="0" strike="noStrike" spc="-1" dirty="0" err="1">
                <a:solidFill>
                  <a:srgbClr val="00000A"/>
                </a:solidFill>
                <a:uFill>
                  <a:solidFill>
                    <a:srgbClr val="FFFFFF"/>
                  </a:solidFill>
                </a:uFill>
                <a:latin typeface="Arial"/>
                <a:ea typeface="DejaVu Sans"/>
              </a:rPr>
              <a:t>Kompozit</a:t>
            </a:r>
            <a:r>
              <a:rPr lang="tr-TR" sz="1400" b="0" strike="noStrike" spc="-1" dirty="0">
                <a:solidFill>
                  <a:srgbClr val="00000A"/>
                </a:solidFill>
                <a:uFill>
                  <a:solidFill>
                    <a:srgbClr val="FFFFFF"/>
                  </a:solidFill>
                </a:uFill>
                <a:latin typeface="Arial"/>
                <a:ea typeface="DejaVu Sans"/>
              </a:rPr>
              <a:t> Ambalaj</a:t>
            </a:r>
            <a:endParaRPr lang="tr-TR" sz="1400" b="0" strike="noStrike" spc="-1" dirty="0">
              <a:solidFill>
                <a:srgbClr val="000000"/>
              </a:solidFill>
              <a:uFill>
                <a:solidFill>
                  <a:srgbClr val="FFFFFF"/>
                </a:solidFill>
              </a:uFill>
              <a:latin typeface="Arial"/>
            </a:endParaRPr>
          </a:p>
          <a:p>
            <a:pPr marL="215640" indent="-207720" algn="just">
              <a:lnSpc>
                <a:spcPct val="100000"/>
              </a:lnSpc>
            </a:pPr>
            <a:r>
              <a:rPr lang="tr-TR" sz="1400" b="0" strike="noStrike" spc="-1" dirty="0">
                <a:solidFill>
                  <a:srgbClr val="000000"/>
                </a:solidFill>
                <a:uFill>
                  <a:solidFill>
                    <a:srgbClr val="FFFFFF"/>
                  </a:solidFill>
                </a:uFill>
                <a:latin typeface="Arial"/>
                <a:ea typeface="DejaVu Sans"/>
              </a:rPr>
              <a:t>15 01 06 </a:t>
            </a:r>
            <a:r>
              <a:rPr lang="tr-TR" sz="1400" b="0" strike="noStrike" spc="-1" dirty="0">
                <a:solidFill>
                  <a:srgbClr val="00000A"/>
                </a:solidFill>
                <a:uFill>
                  <a:solidFill>
                    <a:srgbClr val="FFFFFF"/>
                  </a:solidFill>
                </a:uFill>
                <a:latin typeface="Arial"/>
                <a:ea typeface="DejaVu Sans"/>
              </a:rPr>
              <a:t>Karışık Ambalaj</a:t>
            </a:r>
            <a:endParaRPr lang="tr-TR" sz="1400" b="0" strike="noStrike" spc="-1" dirty="0">
              <a:solidFill>
                <a:srgbClr val="000000"/>
              </a:solidFill>
              <a:uFill>
                <a:solidFill>
                  <a:srgbClr val="FFFFFF"/>
                </a:solidFill>
              </a:uFill>
              <a:latin typeface="Arial"/>
            </a:endParaRPr>
          </a:p>
          <a:p>
            <a:pPr marL="215640" indent="-207720" algn="just">
              <a:lnSpc>
                <a:spcPct val="100000"/>
              </a:lnSpc>
            </a:pPr>
            <a:r>
              <a:rPr lang="tr-TR" sz="1400" b="0" strike="noStrike" spc="-1" dirty="0">
                <a:solidFill>
                  <a:srgbClr val="000000"/>
                </a:solidFill>
                <a:uFill>
                  <a:solidFill>
                    <a:srgbClr val="FFFFFF"/>
                  </a:solidFill>
                </a:uFill>
                <a:latin typeface="Arial"/>
                <a:ea typeface="DejaVu Sans"/>
              </a:rPr>
              <a:t>15 01 07 </a:t>
            </a:r>
            <a:r>
              <a:rPr lang="tr-TR" sz="1400" b="0" strike="noStrike" spc="-1" dirty="0">
                <a:solidFill>
                  <a:srgbClr val="00000A"/>
                </a:solidFill>
                <a:uFill>
                  <a:solidFill>
                    <a:srgbClr val="FFFFFF"/>
                  </a:solidFill>
                </a:uFill>
                <a:latin typeface="Arial"/>
                <a:ea typeface="DejaVu Sans"/>
              </a:rPr>
              <a:t>Cam Ambalaj</a:t>
            </a:r>
            <a:endParaRPr lang="tr-TR" sz="1400" b="0" strike="noStrike" spc="-1" dirty="0">
              <a:solidFill>
                <a:srgbClr val="000000"/>
              </a:solidFill>
              <a:uFill>
                <a:solidFill>
                  <a:srgbClr val="FFFFFF"/>
                </a:solidFill>
              </a:uFill>
              <a:latin typeface="Arial"/>
            </a:endParaRPr>
          </a:p>
          <a:p>
            <a:pPr marL="215640" indent="-207720" algn="just">
              <a:lnSpc>
                <a:spcPct val="100000"/>
              </a:lnSpc>
            </a:pPr>
            <a:endParaRPr lang="tr-TR" sz="1400" b="0" strike="noStrike" spc="-1" dirty="0">
              <a:solidFill>
                <a:srgbClr val="000000"/>
              </a:solidFill>
              <a:uFill>
                <a:solidFill>
                  <a:srgbClr val="FFFFFF"/>
                </a:solidFill>
              </a:uFill>
              <a:latin typeface="Arial"/>
            </a:endParaRPr>
          </a:p>
          <a:p>
            <a:pPr marL="215640" indent="-207720" algn="just">
              <a:lnSpc>
                <a:spcPct val="100000"/>
              </a:lnSpc>
            </a:pPr>
            <a:endParaRPr lang="tr-TR" sz="1400" b="0" strike="noStrike" spc="-1" dirty="0">
              <a:solidFill>
                <a:srgbClr val="000000"/>
              </a:solidFill>
              <a:uFill>
                <a:solidFill>
                  <a:srgbClr val="FFFFFF"/>
                </a:solidFill>
              </a:uFill>
              <a:latin typeface="Arial"/>
            </a:endParaRPr>
          </a:p>
          <a:p>
            <a:pPr marL="215640" indent="-207720" algn="just">
              <a:lnSpc>
                <a:spcPct val="100000"/>
              </a:lnSpc>
            </a:pPr>
            <a:endParaRPr lang="tr-TR" sz="1400" b="0" strike="noStrike" spc="-1" dirty="0">
              <a:solidFill>
                <a:srgbClr val="000000"/>
              </a:solidFill>
              <a:uFill>
                <a:solidFill>
                  <a:srgbClr val="FFFFFF"/>
                </a:solidFill>
              </a:uFill>
              <a:latin typeface="Arial"/>
            </a:endParaRPr>
          </a:p>
          <a:p>
            <a:pPr marL="215640" indent="-207720" algn="just">
              <a:lnSpc>
                <a:spcPct val="100000"/>
              </a:lnSpc>
            </a:pPr>
            <a:endParaRPr lang="tr-TR" sz="1400" b="0" strike="noStrike" spc="-1" dirty="0">
              <a:solidFill>
                <a:srgbClr val="000000"/>
              </a:solidFill>
              <a:uFill>
                <a:solidFill>
                  <a:srgbClr val="FFFFFF"/>
                </a:solidFill>
              </a:uFill>
              <a:latin typeface="Arial"/>
            </a:endParaRPr>
          </a:p>
          <a:p>
            <a:pPr marL="215640" indent="-207720" algn="just">
              <a:lnSpc>
                <a:spcPct val="100000"/>
              </a:lnSpc>
            </a:pPr>
            <a:endParaRPr lang="tr-TR" sz="1400" b="0" strike="noStrike" spc="-1" dirty="0">
              <a:solidFill>
                <a:srgbClr val="000000"/>
              </a:solidFill>
              <a:uFill>
                <a:solidFill>
                  <a:srgbClr val="FFFFFF"/>
                </a:solidFill>
              </a:uFill>
              <a:latin typeface="Arial"/>
            </a:endParaRPr>
          </a:p>
          <a:p>
            <a:pPr marL="215640" indent="-207720" algn="just">
              <a:lnSpc>
                <a:spcPct val="100000"/>
              </a:lnSpc>
            </a:pPr>
            <a:endParaRPr lang="tr-TR" sz="1400" b="0" strike="noStrike" spc="-1" dirty="0">
              <a:solidFill>
                <a:srgbClr val="000000"/>
              </a:solidFill>
              <a:uFill>
                <a:solidFill>
                  <a:srgbClr val="FFFFFF"/>
                </a:solidFill>
              </a:uFill>
              <a:latin typeface="Arial"/>
            </a:endParaRPr>
          </a:p>
          <a:p>
            <a:pPr marL="215640" indent="-207720" algn="just">
              <a:lnSpc>
                <a:spcPct val="100000"/>
              </a:lnSpc>
            </a:pPr>
            <a:endParaRPr lang="tr-TR" sz="1400" b="0" strike="noStrike" spc="-1" dirty="0">
              <a:solidFill>
                <a:srgbClr val="000000"/>
              </a:solidFill>
              <a:uFill>
                <a:solidFill>
                  <a:srgbClr val="FFFFFF"/>
                </a:solidFill>
              </a:uFill>
              <a:latin typeface="Arial"/>
            </a:endParaRPr>
          </a:p>
          <a:p>
            <a:pPr marL="215640" indent="-207720" algn="just">
              <a:lnSpc>
                <a:spcPct val="100000"/>
              </a:lnSpc>
            </a:pPr>
            <a:endParaRPr lang="tr-TR" sz="1400" b="0" strike="noStrike" spc="-1" dirty="0">
              <a:solidFill>
                <a:srgbClr val="000000"/>
              </a:solidFill>
              <a:uFill>
                <a:solidFill>
                  <a:srgbClr val="FFFFFF"/>
                </a:solidFill>
              </a:uFill>
              <a:latin typeface="Arial"/>
            </a:endParaRPr>
          </a:p>
          <a:p>
            <a:pPr marL="215640" indent="-207720" algn="just">
              <a:lnSpc>
                <a:spcPct val="100000"/>
              </a:lnSpc>
            </a:pPr>
            <a:endParaRPr lang="tr-TR" sz="1400" b="0" strike="noStrike" spc="-1" dirty="0">
              <a:solidFill>
                <a:srgbClr val="000000"/>
              </a:solidFill>
              <a:uFill>
                <a:solidFill>
                  <a:srgbClr val="FFFFFF"/>
                </a:solidFill>
              </a:uFill>
              <a:latin typeface="Arial"/>
            </a:endParaRPr>
          </a:p>
          <a:p>
            <a:pPr marL="215640" indent="-207720" algn="just">
              <a:lnSpc>
                <a:spcPct val="100000"/>
              </a:lnSpc>
            </a:pPr>
            <a:endParaRPr lang="tr-TR" sz="1400" b="0" strike="noStrike" spc="-1" dirty="0">
              <a:solidFill>
                <a:srgbClr val="000000"/>
              </a:solidFill>
              <a:uFill>
                <a:solidFill>
                  <a:srgbClr val="FFFFFF"/>
                </a:solidFill>
              </a:uFill>
              <a:latin typeface="Arial"/>
            </a:endParaRPr>
          </a:p>
        </p:txBody>
      </p:sp>
      <p:pic>
        <p:nvPicPr>
          <p:cNvPr id="191" name="190 Resim"/>
          <p:cNvPicPr/>
          <p:nvPr/>
        </p:nvPicPr>
        <p:blipFill>
          <a:blip r:embed="rId3"/>
          <a:srcRect t="27702" b="16856"/>
          <a:stretch/>
        </p:blipFill>
        <p:spPr>
          <a:xfrm>
            <a:off x="6703920" y="179280"/>
            <a:ext cx="2397240" cy="1325520"/>
          </a:xfrm>
          <a:prstGeom prst="rect">
            <a:avLst/>
          </a:prstGeom>
          <a:ln>
            <a:noFill/>
          </a:ln>
        </p:spPr>
      </p:pic>
      <p:sp>
        <p:nvSpPr>
          <p:cNvPr id="192" name="CustomShape 2"/>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193" name="CustomShape 3"/>
          <p:cNvSpPr/>
          <p:nvPr/>
        </p:nvSpPr>
        <p:spPr>
          <a:xfrm>
            <a:off x="540000" y="2105280"/>
            <a:ext cx="2877840" cy="2644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tr-TR" sz="1400" b="1" strike="noStrike" spc="-1" dirty="0">
                <a:solidFill>
                  <a:srgbClr val="000000"/>
                </a:solidFill>
                <a:uFill>
                  <a:solidFill>
                    <a:srgbClr val="FFFFFF"/>
                  </a:solidFill>
                </a:uFill>
                <a:latin typeface="Arial"/>
                <a:ea typeface="DejaVu Sans"/>
              </a:rPr>
              <a:t>Tesis Bölümleri	</a:t>
            </a:r>
            <a:endParaRPr lang="tr-TR" sz="1400" b="0" strike="noStrike" spc="-1" dirty="0">
              <a:solidFill>
                <a:srgbClr val="000000"/>
              </a:solidFill>
              <a:uFill>
                <a:solidFill>
                  <a:srgbClr val="FFFFFF"/>
                </a:solidFill>
              </a:uFill>
              <a:latin typeface="Arial"/>
            </a:endParaRPr>
          </a:p>
          <a:p>
            <a:pPr algn="just">
              <a:lnSpc>
                <a:spcPct val="100000"/>
              </a:lnSpc>
            </a:pPr>
            <a:endParaRPr lang="tr-TR" sz="1400" b="0" strike="noStrike" spc="-1" dirty="0">
              <a:solidFill>
                <a:srgbClr val="000000"/>
              </a:solidFill>
              <a:uFill>
                <a:solidFill>
                  <a:srgbClr val="FFFFFF"/>
                </a:solidFill>
              </a:uFill>
              <a:latin typeface="Arial"/>
            </a:endParaRPr>
          </a:p>
          <a:p>
            <a:pPr algn="just">
              <a:lnSpc>
                <a:spcPct val="100000"/>
              </a:lnSpc>
            </a:pPr>
            <a:r>
              <a:rPr lang="tr-TR" sz="1400" b="0" strike="noStrike" spc="-1" dirty="0">
                <a:solidFill>
                  <a:srgbClr val="000000"/>
                </a:solidFill>
                <a:uFill>
                  <a:solidFill>
                    <a:srgbClr val="FFFFFF"/>
                  </a:solidFill>
                </a:uFill>
                <a:latin typeface="Arial"/>
                <a:ea typeface="DejaVu Sans"/>
              </a:rPr>
              <a:t>Ambalaj Atığı Kabul Sahası</a:t>
            </a:r>
            <a:endParaRPr lang="tr-TR" sz="1400" b="0" strike="noStrike" spc="-1" dirty="0">
              <a:solidFill>
                <a:srgbClr val="000000"/>
              </a:solidFill>
              <a:uFill>
                <a:solidFill>
                  <a:srgbClr val="FFFFFF"/>
                </a:solidFill>
              </a:uFill>
              <a:latin typeface="Arial"/>
            </a:endParaRPr>
          </a:p>
          <a:p>
            <a:pPr algn="just">
              <a:lnSpc>
                <a:spcPct val="100000"/>
              </a:lnSpc>
            </a:pPr>
            <a:r>
              <a:rPr lang="tr-TR" sz="1400" b="0" strike="noStrike" spc="-1" dirty="0" err="1">
                <a:solidFill>
                  <a:srgbClr val="000000"/>
                </a:solidFill>
                <a:uFill>
                  <a:solidFill>
                    <a:srgbClr val="FFFFFF"/>
                  </a:solidFill>
                </a:uFill>
                <a:latin typeface="Arial"/>
                <a:ea typeface="DejaVu Sans"/>
              </a:rPr>
              <a:t>Scada</a:t>
            </a:r>
            <a:r>
              <a:rPr lang="tr-TR" sz="1400" b="0" strike="noStrike" spc="-1" dirty="0">
                <a:solidFill>
                  <a:srgbClr val="000000"/>
                </a:solidFill>
                <a:uFill>
                  <a:solidFill>
                    <a:srgbClr val="FFFFFF"/>
                  </a:solidFill>
                </a:uFill>
                <a:latin typeface="Arial"/>
                <a:ea typeface="DejaVu Sans"/>
              </a:rPr>
              <a:t> (Kontrol) Odası</a:t>
            </a:r>
            <a:endParaRPr lang="tr-TR" sz="1400" b="0" strike="noStrike" spc="-1" dirty="0">
              <a:solidFill>
                <a:srgbClr val="000000"/>
              </a:solidFill>
              <a:uFill>
                <a:solidFill>
                  <a:srgbClr val="FFFFFF"/>
                </a:solidFill>
              </a:uFill>
              <a:latin typeface="Arial"/>
            </a:endParaRPr>
          </a:p>
          <a:p>
            <a:pPr algn="just">
              <a:lnSpc>
                <a:spcPct val="100000"/>
              </a:lnSpc>
            </a:pPr>
            <a:r>
              <a:rPr lang="tr-TR" sz="1400" b="0" strike="noStrike" spc="-1" dirty="0">
                <a:solidFill>
                  <a:srgbClr val="000000"/>
                </a:solidFill>
                <a:uFill>
                  <a:solidFill>
                    <a:srgbClr val="FFFFFF"/>
                  </a:solidFill>
                </a:uFill>
                <a:latin typeface="Arial"/>
                <a:ea typeface="DejaVu Sans"/>
              </a:rPr>
              <a:t>Poşet Açıcı – </a:t>
            </a:r>
            <a:r>
              <a:rPr lang="tr-TR" sz="1400" b="0" strike="noStrike" spc="-1" dirty="0" err="1">
                <a:solidFill>
                  <a:srgbClr val="000000"/>
                </a:solidFill>
                <a:uFill>
                  <a:solidFill>
                    <a:srgbClr val="FFFFFF"/>
                  </a:solidFill>
                </a:uFill>
                <a:latin typeface="Arial"/>
                <a:ea typeface="DejaVu Sans"/>
              </a:rPr>
              <a:t>Dozajlama</a:t>
            </a:r>
            <a:r>
              <a:rPr lang="tr-TR" sz="1400" b="0" strike="noStrike" spc="-1" dirty="0">
                <a:solidFill>
                  <a:srgbClr val="000000"/>
                </a:solidFill>
                <a:uFill>
                  <a:solidFill>
                    <a:srgbClr val="FFFFFF"/>
                  </a:solidFill>
                </a:uFill>
                <a:latin typeface="Arial"/>
                <a:ea typeface="DejaVu Sans"/>
              </a:rPr>
              <a:t> Ünitesi</a:t>
            </a:r>
            <a:endParaRPr lang="tr-TR" sz="1400" b="0" strike="noStrike" spc="-1" dirty="0">
              <a:solidFill>
                <a:srgbClr val="000000"/>
              </a:solidFill>
              <a:uFill>
                <a:solidFill>
                  <a:srgbClr val="FFFFFF"/>
                </a:solidFill>
              </a:uFill>
              <a:latin typeface="Arial"/>
            </a:endParaRPr>
          </a:p>
          <a:p>
            <a:pPr algn="just">
              <a:lnSpc>
                <a:spcPct val="100000"/>
              </a:lnSpc>
            </a:pPr>
            <a:r>
              <a:rPr lang="tr-TR" sz="1400" b="0" strike="noStrike" spc="-1" dirty="0" err="1">
                <a:solidFill>
                  <a:srgbClr val="000000"/>
                </a:solidFill>
                <a:uFill>
                  <a:solidFill>
                    <a:srgbClr val="FFFFFF"/>
                  </a:solidFill>
                </a:uFill>
                <a:latin typeface="Arial"/>
                <a:ea typeface="DejaVu Sans"/>
              </a:rPr>
              <a:t>Trommel</a:t>
            </a:r>
            <a:r>
              <a:rPr lang="tr-TR" sz="1400" b="0" strike="noStrike" spc="-1" dirty="0">
                <a:solidFill>
                  <a:srgbClr val="000000"/>
                </a:solidFill>
                <a:uFill>
                  <a:solidFill>
                    <a:srgbClr val="FFFFFF"/>
                  </a:solidFill>
                </a:uFill>
                <a:latin typeface="Arial"/>
                <a:ea typeface="DejaVu Sans"/>
              </a:rPr>
              <a:t> Tambur Elek</a:t>
            </a:r>
            <a:endParaRPr lang="tr-TR" sz="1400" b="0" strike="noStrike" spc="-1" dirty="0">
              <a:solidFill>
                <a:srgbClr val="000000"/>
              </a:solidFill>
              <a:uFill>
                <a:solidFill>
                  <a:srgbClr val="FFFFFF"/>
                </a:solidFill>
              </a:uFill>
              <a:latin typeface="Arial"/>
            </a:endParaRPr>
          </a:p>
          <a:p>
            <a:pPr algn="just">
              <a:lnSpc>
                <a:spcPct val="100000"/>
              </a:lnSpc>
            </a:pPr>
            <a:r>
              <a:rPr lang="tr-TR" sz="1400" b="0" strike="noStrike" spc="-1" dirty="0">
                <a:solidFill>
                  <a:srgbClr val="000000"/>
                </a:solidFill>
                <a:uFill>
                  <a:solidFill>
                    <a:srgbClr val="FFFFFF"/>
                  </a:solidFill>
                </a:uFill>
                <a:latin typeface="Arial"/>
                <a:ea typeface="DejaVu Sans"/>
              </a:rPr>
              <a:t>Bant Üstü Metal Ayırıcı Mıknatıs</a:t>
            </a:r>
            <a:endParaRPr lang="tr-TR" sz="1400" b="0" strike="noStrike" spc="-1" dirty="0">
              <a:solidFill>
                <a:srgbClr val="000000"/>
              </a:solidFill>
              <a:uFill>
                <a:solidFill>
                  <a:srgbClr val="FFFFFF"/>
                </a:solidFill>
              </a:uFill>
              <a:latin typeface="Arial"/>
            </a:endParaRPr>
          </a:p>
          <a:p>
            <a:pPr algn="just">
              <a:lnSpc>
                <a:spcPct val="100000"/>
              </a:lnSpc>
            </a:pPr>
            <a:r>
              <a:rPr lang="tr-TR" sz="1400" b="0" strike="noStrike" spc="-1" dirty="0">
                <a:solidFill>
                  <a:srgbClr val="000000"/>
                </a:solidFill>
                <a:uFill>
                  <a:solidFill>
                    <a:srgbClr val="FFFFFF"/>
                  </a:solidFill>
                </a:uFill>
                <a:latin typeface="Arial"/>
                <a:ea typeface="DejaVu Sans"/>
              </a:rPr>
              <a:t>Balistik </a:t>
            </a:r>
            <a:r>
              <a:rPr lang="tr-TR" sz="1400" b="0" strike="noStrike" spc="-1" dirty="0" err="1">
                <a:solidFill>
                  <a:srgbClr val="000000"/>
                </a:solidFill>
                <a:uFill>
                  <a:solidFill>
                    <a:srgbClr val="FFFFFF"/>
                  </a:solidFill>
                </a:uFill>
                <a:latin typeface="Arial"/>
                <a:ea typeface="DejaVu Sans"/>
              </a:rPr>
              <a:t>Seperatör</a:t>
            </a:r>
            <a:endParaRPr lang="tr-TR" sz="1400" b="0" strike="noStrike" spc="-1" dirty="0">
              <a:solidFill>
                <a:srgbClr val="000000"/>
              </a:solidFill>
              <a:uFill>
                <a:solidFill>
                  <a:srgbClr val="FFFFFF"/>
                </a:solidFill>
              </a:uFill>
              <a:latin typeface="Arial"/>
            </a:endParaRPr>
          </a:p>
          <a:p>
            <a:pPr algn="just">
              <a:lnSpc>
                <a:spcPct val="100000"/>
              </a:lnSpc>
            </a:pPr>
            <a:r>
              <a:rPr lang="tr-TR" sz="1400" b="0" strike="noStrike" spc="-1" dirty="0">
                <a:solidFill>
                  <a:srgbClr val="000000"/>
                </a:solidFill>
                <a:uFill>
                  <a:solidFill>
                    <a:srgbClr val="FFFFFF"/>
                  </a:solidFill>
                </a:uFill>
                <a:latin typeface="Arial"/>
                <a:ea typeface="DejaVu Sans"/>
              </a:rPr>
              <a:t>Optik </a:t>
            </a:r>
            <a:r>
              <a:rPr lang="tr-TR" sz="1400" b="0" strike="noStrike" spc="-1" dirty="0" err="1">
                <a:solidFill>
                  <a:srgbClr val="000000"/>
                </a:solidFill>
                <a:uFill>
                  <a:solidFill>
                    <a:srgbClr val="FFFFFF"/>
                  </a:solidFill>
                </a:uFill>
                <a:latin typeface="Arial"/>
                <a:ea typeface="DejaVu Sans"/>
              </a:rPr>
              <a:t>Seperatörler</a:t>
            </a:r>
            <a:endParaRPr lang="tr-TR" sz="1400" b="0" strike="noStrike" spc="-1" dirty="0">
              <a:solidFill>
                <a:srgbClr val="000000"/>
              </a:solidFill>
              <a:uFill>
                <a:solidFill>
                  <a:srgbClr val="FFFFFF"/>
                </a:solidFill>
              </a:uFill>
              <a:latin typeface="Arial"/>
            </a:endParaRPr>
          </a:p>
          <a:p>
            <a:pPr algn="just">
              <a:lnSpc>
                <a:spcPct val="100000"/>
              </a:lnSpc>
            </a:pPr>
            <a:r>
              <a:rPr lang="tr-TR" sz="1400" b="0" strike="noStrike" spc="-1" dirty="0" err="1">
                <a:solidFill>
                  <a:srgbClr val="000000"/>
                </a:solidFill>
                <a:uFill>
                  <a:solidFill>
                    <a:srgbClr val="FFFFFF"/>
                  </a:solidFill>
                </a:uFill>
                <a:latin typeface="Arial"/>
                <a:ea typeface="DejaVu Sans"/>
              </a:rPr>
              <a:t>Eddy</a:t>
            </a:r>
            <a:r>
              <a:rPr lang="tr-TR" sz="1400" b="0" strike="noStrike" spc="-1" dirty="0">
                <a:solidFill>
                  <a:srgbClr val="000000"/>
                </a:solidFill>
                <a:uFill>
                  <a:solidFill>
                    <a:srgbClr val="FFFFFF"/>
                  </a:solidFill>
                </a:uFill>
                <a:latin typeface="Arial"/>
                <a:ea typeface="DejaVu Sans"/>
              </a:rPr>
              <a:t> </a:t>
            </a:r>
            <a:r>
              <a:rPr lang="tr-TR" sz="1400" b="0" strike="noStrike" spc="-1" dirty="0" err="1">
                <a:solidFill>
                  <a:srgbClr val="000000"/>
                </a:solidFill>
                <a:uFill>
                  <a:solidFill>
                    <a:srgbClr val="FFFFFF"/>
                  </a:solidFill>
                </a:uFill>
                <a:latin typeface="Arial"/>
                <a:ea typeface="DejaVu Sans"/>
              </a:rPr>
              <a:t>Current</a:t>
            </a:r>
            <a:r>
              <a:rPr lang="tr-TR" sz="1400" b="0" strike="noStrike" spc="-1" dirty="0">
                <a:solidFill>
                  <a:srgbClr val="000000"/>
                </a:solidFill>
                <a:uFill>
                  <a:solidFill>
                    <a:srgbClr val="FFFFFF"/>
                  </a:solidFill>
                </a:uFill>
                <a:latin typeface="Arial"/>
                <a:ea typeface="DejaVu Sans"/>
              </a:rPr>
              <a:t> </a:t>
            </a:r>
            <a:r>
              <a:rPr lang="tr-TR" sz="1400" b="0" strike="noStrike" spc="-1" dirty="0" err="1">
                <a:solidFill>
                  <a:srgbClr val="000000"/>
                </a:solidFill>
                <a:uFill>
                  <a:solidFill>
                    <a:srgbClr val="FFFFFF"/>
                  </a:solidFill>
                </a:uFill>
                <a:latin typeface="Arial"/>
                <a:ea typeface="DejaVu Sans"/>
              </a:rPr>
              <a:t>Seperatör</a:t>
            </a:r>
            <a:endParaRPr lang="tr-TR" sz="1400" b="0" strike="noStrike" spc="-1" dirty="0">
              <a:solidFill>
                <a:srgbClr val="000000"/>
              </a:solidFill>
              <a:uFill>
                <a:solidFill>
                  <a:srgbClr val="FFFFFF"/>
                </a:solidFill>
              </a:uFill>
              <a:latin typeface="Arial"/>
            </a:endParaRPr>
          </a:p>
          <a:p>
            <a:pPr algn="just">
              <a:lnSpc>
                <a:spcPct val="100000"/>
              </a:lnSpc>
            </a:pPr>
            <a:r>
              <a:rPr lang="tr-TR" sz="1400" b="0" strike="noStrike" spc="-1" dirty="0">
                <a:solidFill>
                  <a:srgbClr val="000000"/>
                </a:solidFill>
                <a:uFill>
                  <a:solidFill>
                    <a:srgbClr val="FFFFFF"/>
                  </a:solidFill>
                </a:uFill>
                <a:latin typeface="Arial"/>
                <a:ea typeface="DejaVu Sans"/>
              </a:rPr>
              <a:t>Vakum Hattı</a:t>
            </a:r>
            <a:endParaRPr lang="tr-TR" sz="1400" b="0" strike="noStrike" spc="-1" dirty="0">
              <a:solidFill>
                <a:srgbClr val="000000"/>
              </a:solidFill>
              <a:uFill>
                <a:solidFill>
                  <a:srgbClr val="FFFFFF"/>
                </a:solidFill>
              </a:uFill>
              <a:latin typeface="Arial"/>
            </a:endParaRPr>
          </a:p>
          <a:p>
            <a:pPr algn="just">
              <a:lnSpc>
                <a:spcPct val="100000"/>
              </a:lnSpc>
            </a:pPr>
            <a:r>
              <a:rPr lang="tr-TR" sz="1400" b="0" strike="noStrike" spc="-1" dirty="0" err="1">
                <a:solidFill>
                  <a:srgbClr val="000000"/>
                </a:solidFill>
                <a:uFill>
                  <a:solidFill>
                    <a:srgbClr val="FFFFFF"/>
                  </a:solidFill>
                </a:uFill>
                <a:latin typeface="Arial"/>
                <a:ea typeface="DejaVu Sans"/>
              </a:rPr>
              <a:t>Bunkerler</a:t>
            </a:r>
            <a:endParaRPr lang="tr-TR" sz="1400" b="0" strike="noStrike" spc="-1" dirty="0">
              <a:solidFill>
                <a:srgbClr val="000000"/>
              </a:solidFill>
              <a:uFill>
                <a:solidFill>
                  <a:srgbClr val="FFFFFF"/>
                </a:solidFill>
              </a:uFill>
              <a:latin typeface="Arial"/>
            </a:endParaRPr>
          </a:p>
          <a:p>
            <a:pPr algn="just">
              <a:lnSpc>
                <a:spcPct val="100000"/>
              </a:lnSpc>
            </a:pPr>
            <a:r>
              <a:rPr lang="tr-TR" sz="1400" b="0" strike="noStrike" spc="-1" dirty="0" err="1">
                <a:solidFill>
                  <a:srgbClr val="000000"/>
                </a:solidFill>
                <a:uFill>
                  <a:solidFill>
                    <a:srgbClr val="FFFFFF"/>
                  </a:solidFill>
                </a:uFill>
                <a:latin typeface="Arial"/>
                <a:ea typeface="DejaVu Sans"/>
              </a:rPr>
              <a:t>Triyajhane</a:t>
            </a:r>
            <a:endParaRPr lang="tr-TR" sz="1400" b="0" strike="noStrike" spc="-1" dirty="0">
              <a:solidFill>
                <a:srgbClr val="000000"/>
              </a:solidFill>
              <a:uFill>
                <a:solidFill>
                  <a:srgbClr val="FFFFFF"/>
                </a:solidFill>
              </a:uFill>
              <a:latin typeface="Arial"/>
            </a:endParaRPr>
          </a:p>
          <a:p>
            <a:pPr algn="just">
              <a:lnSpc>
                <a:spcPct val="100000"/>
              </a:lnSpc>
            </a:pPr>
            <a:r>
              <a:rPr lang="tr-TR" sz="1400" b="0" strike="noStrike" spc="-1" dirty="0">
                <a:solidFill>
                  <a:srgbClr val="000000"/>
                </a:solidFill>
                <a:uFill>
                  <a:solidFill>
                    <a:srgbClr val="FFFFFF"/>
                  </a:solidFill>
                </a:uFill>
                <a:latin typeface="Arial"/>
                <a:ea typeface="DejaVu Sans"/>
              </a:rPr>
              <a:t>Balya Pres </a:t>
            </a:r>
            <a:r>
              <a:rPr lang="tr-TR" sz="1400" b="0" strike="noStrike" spc="-1" dirty="0" err="1">
                <a:solidFill>
                  <a:srgbClr val="000000"/>
                </a:solidFill>
                <a:uFill>
                  <a:solidFill>
                    <a:srgbClr val="FFFFFF"/>
                  </a:solidFill>
                </a:uFill>
                <a:latin typeface="Arial"/>
                <a:ea typeface="DejaVu Sans"/>
              </a:rPr>
              <a:t>Makinası</a:t>
            </a:r>
            <a:endParaRPr lang="tr-TR" sz="1400" b="0" strike="noStrike" spc="-1" dirty="0">
              <a:solidFill>
                <a:srgbClr val="000000"/>
              </a:solidFill>
              <a:uFill>
                <a:solidFill>
                  <a:srgbClr val="FFFFFF"/>
                </a:solidFill>
              </a:uFill>
              <a:latin typeface="Arial"/>
            </a:endParaRPr>
          </a:p>
        </p:txBody>
      </p:sp>
      <p:sp>
        <p:nvSpPr>
          <p:cNvPr id="194" name="CustomShape 4"/>
          <p:cNvSpPr/>
          <p:nvPr/>
        </p:nvSpPr>
        <p:spPr>
          <a:xfrm>
            <a:off x="519120" y="565200"/>
            <a:ext cx="6837480" cy="9730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spcBef>
                <a:spcPts val="400"/>
              </a:spcBef>
            </a:pPr>
            <a:r>
              <a:rPr lang="tr-TR" sz="2400" b="1" strike="noStrike" spc="-1">
                <a:solidFill>
                  <a:srgbClr val="0066B3"/>
                </a:solidFill>
                <a:uFill>
                  <a:solidFill>
                    <a:srgbClr val="FFFFFF"/>
                  </a:solidFill>
                </a:uFill>
                <a:latin typeface="Arial"/>
                <a:ea typeface="DejaVu Sans"/>
              </a:rPr>
              <a:t>TÜRKİYE’NİN İLK VE TEK </a:t>
            </a:r>
            <a:endParaRPr lang="tr-TR" sz="2400" b="0" strike="noStrike" spc="-1">
              <a:solidFill>
                <a:srgbClr val="000000"/>
              </a:solidFill>
              <a:uFill>
                <a:solidFill>
                  <a:srgbClr val="FFFFFF"/>
                </a:solidFill>
              </a:uFill>
              <a:latin typeface="Arial"/>
            </a:endParaRPr>
          </a:p>
          <a:p>
            <a:pPr>
              <a:lnSpc>
                <a:spcPct val="100000"/>
              </a:lnSpc>
              <a:spcBef>
                <a:spcPts val="400"/>
              </a:spcBef>
            </a:pPr>
            <a:r>
              <a:rPr lang="tr-TR" sz="2400" b="1" strike="noStrike" spc="-1">
                <a:solidFill>
                  <a:srgbClr val="0066B3"/>
                </a:solidFill>
                <a:uFill>
                  <a:solidFill>
                    <a:srgbClr val="FFFFFF"/>
                  </a:solidFill>
                </a:uFill>
                <a:latin typeface="Arial"/>
                <a:ea typeface="DejaVu Sans"/>
              </a:rPr>
              <a:t>TAM OTOMATİK </a:t>
            </a:r>
            <a:endParaRPr lang="tr-TR" sz="2400" b="0" strike="noStrike" spc="-1">
              <a:solidFill>
                <a:srgbClr val="000000"/>
              </a:solidFill>
              <a:uFill>
                <a:solidFill>
                  <a:srgbClr val="FFFFFF"/>
                </a:solidFill>
              </a:uFill>
              <a:latin typeface="Arial"/>
            </a:endParaRPr>
          </a:p>
          <a:p>
            <a:pPr>
              <a:lnSpc>
                <a:spcPct val="100000"/>
              </a:lnSpc>
              <a:spcBef>
                <a:spcPts val="400"/>
              </a:spcBef>
            </a:pPr>
            <a:r>
              <a:rPr lang="tr-TR" sz="2400" b="1" strike="noStrike" spc="-1">
                <a:solidFill>
                  <a:srgbClr val="0066B3"/>
                </a:solidFill>
                <a:uFill>
                  <a:solidFill>
                    <a:srgbClr val="FFFFFF"/>
                  </a:solidFill>
                </a:uFill>
                <a:latin typeface="Arial"/>
                <a:ea typeface="DejaVu Sans"/>
              </a:rPr>
              <a:t>AMBALAJ ATIĞI AYRIŞTIRMA TESİSİ</a:t>
            </a:r>
            <a:endParaRPr lang="tr-TR" sz="2400" b="0" strike="noStrike" spc="-1">
              <a:solidFill>
                <a:srgbClr val="000000"/>
              </a:solidFill>
              <a:uFill>
                <a:solidFill>
                  <a:srgbClr val="FFFFFF"/>
                </a:solidFill>
              </a:uFill>
              <a:latin typeface="Arial"/>
            </a:endParaRPr>
          </a:p>
          <a:p>
            <a:pPr>
              <a:lnSpc>
                <a:spcPct val="100000"/>
              </a:lnSpc>
              <a:spcBef>
                <a:spcPts val="400"/>
              </a:spcBef>
            </a:pPr>
            <a:endParaRPr lang="tr-TR" sz="2400" b="0" strike="noStrike" spc="-1">
              <a:solidFill>
                <a:srgbClr val="000000"/>
              </a:solidFill>
              <a:uFill>
                <a:solidFill>
                  <a:srgbClr val="FFFFFF"/>
                </a:solidFill>
              </a:uFill>
              <a:latin typeface="Arial"/>
            </a:endParaRPr>
          </a:p>
        </p:txBody>
      </p:sp>
      <p:pic>
        <p:nvPicPr>
          <p:cNvPr id="195" name="194 Resim"/>
          <p:cNvPicPr/>
          <p:nvPr/>
        </p:nvPicPr>
        <p:blipFill>
          <a:blip r:embed="rId4" cstate="print"/>
          <a:srcRect b="12581"/>
          <a:stretch/>
        </p:blipFill>
        <p:spPr>
          <a:xfrm>
            <a:off x="3257630" y="2195640"/>
            <a:ext cx="3100320" cy="4068000"/>
          </a:xfrm>
          <a:prstGeom prst="rect">
            <a:avLst/>
          </a:prstGeom>
          <a:ln>
            <a:noFill/>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96" name="195 Resim"/>
          <p:cNvPicPr/>
          <p:nvPr/>
        </p:nvPicPr>
        <p:blipFill>
          <a:blip r:embed="rId3"/>
          <a:srcRect t="27702" b="16856"/>
          <a:stretch/>
        </p:blipFill>
        <p:spPr>
          <a:xfrm>
            <a:off x="6703920" y="179280"/>
            <a:ext cx="2397240" cy="1325520"/>
          </a:xfrm>
          <a:prstGeom prst="rect">
            <a:avLst/>
          </a:prstGeom>
          <a:ln>
            <a:noFill/>
          </a:ln>
        </p:spPr>
      </p:pic>
      <p:sp>
        <p:nvSpPr>
          <p:cNvPr id="197" name="CustomShape 1"/>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pic>
        <p:nvPicPr>
          <p:cNvPr id="198" name="197 Resim"/>
          <p:cNvPicPr/>
          <p:nvPr/>
        </p:nvPicPr>
        <p:blipFill>
          <a:blip r:embed="rId4"/>
          <a:srcRect b="6630"/>
          <a:stretch/>
        </p:blipFill>
        <p:spPr>
          <a:xfrm>
            <a:off x="693720" y="1982160"/>
            <a:ext cx="2446200" cy="3921120"/>
          </a:xfrm>
          <a:prstGeom prst="rect">
            <a:avLst/>
          </a:prstGeom>
          <a:ln>
            <a:noFill/>
          </a:ln>
          <a:effectLst>
            <a:outerShdw>
              <a:srgbClr val="808080"/>
            </a:outerShdw>
          </a:effectLst>
        </p:spPr>
      </p:pic>
      <p:pic>
        <p:nvPicPr>
          <p:cNvPr id="199" name="198 Resim"/>
          <p:cNvPicPr/>
          <p:nvPr/>
        </p:nvPicPr>
        <p:blipFill>
          <a:blip r:embed="rId5"/>
          <a:stretch/>
        </p:blipFill>
        <p:spPr>
          <a:xfrm>
            <a:off x="3286080" y="2089800"/>
            <a:ext cx="5326200" cy="3836880"/>
          </a:xfrm>
          <a:prstGeom prst="rect">
            <a:avLst/>
          </a:prstGeom>
          <a:ln>
            <a:noFill/>
          </a:ln>
          <a:effectLst>
            <a:outerShdw>
              <a:srgbClr val="808080"/>
            </a:outerShdw>
          </a:effectLst>
        </p:spPr>
      </p:pic>
      <p:sp>
        <p:nvSpPr>
          <p:cNvPr id="200" name="CustomShape 2"/>
          <p:cNvSpPr/>
          <p:nvPr/>
        </p:nvSpPr>
        <p:spPr>
          <a:xfrm>
            <a:off x="528480" y="638280"/>
            <a:ext cx="6837480" cy="9730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spcBef>
                <a:spcPts val="400"/>
              </a:spcBef>
            </a:pPr>
            <a:r>
              <a:rPr lang="tr-TR" sz="2400" b="1" strike="noStrike" spc="-1">
                <a:solidFill>
                  <a:srgbClr val="0066B3"/>
                </a:solidFill>
                <a:uFill>
                  <a:solidFill>
                    <a:srgbClr val="FFFFFF"/>
                  </a:solidFill>
                </a:uFill>
                <a:latin typeface="Arial"/>
                <a:ea typeface="DejaVu Sans"/>
              </a:rPr>
              <a:t>TÜRKİYE’NİN İLK VE TEK </a:t>
            </a:r>
            <a:endParaRPr lang="tr-TR" sz="2400" b="0" strike="noStrike" spc="-1">
              <a:solidFill>
                <a:srgbClr val="000000"/>
              </a:solidFill>
              <a:uFill>
                <a:solidFill>
                  <a:srgbClr val="FFFFFF"/>
                </a:solidFill>
              </a:uFill>
              <a:latin typeface="Arial"/>
            </a:endParaRPr>
          </a:p>
          <a:p>
            <a:pPr>
              <a:lnSpc>
                <a:spcPct val="100000"/>
              </a:lnSpc>
              <a:spcBef>
                <a:spcPts val="400"/>
              </a:spcBef>
            </a:pPr>
            <a:r>
              <a:rPr lang="tr-TR" sz="2400" b="1" strike="noStrike" spc="-1">
                <a:solidFill>
                  <a:srgbClr val="0066B3"/>
                </a:solidFill>
                <a:uFill>
                  <a:solidFill>
                    <a:srgbClr val="FFFFFF"/>
                  </a:solidFill>
                </a:uFill>
                <a:latin typeface="Arial"/>
                <a:ea typeface="DejaVu Sans"/>
              </a:rPr>
              <a:t>TAM OTOMATİK </a:t>
            </a:r>
            <a:endParaRPr lang="tr-TR" sz="2400" b="0" strike="noStrike" spc="-1">
              <a:solidFill>
                <a:srgbClr val="000000"/>
              </a:solidFill>
              <a:uFill>
                <a:solidFill>
                  <a:srgbClr val="FFFFFF"/>
                </a:solidFill>
              </a:uFill>
              <a:latin typeface="Arial"/>
            </a:endParaRPr>
          </a:p>
          <a:p>
            <a:pPr>
              <a:lnSpc>
                <a:spcPct val="100000"/>
              </a:lnSpc>
              <a:spcBef>
                <a:spcPts val="400"/>
              </a:spcBef>
            </a:pPr>
            <a:r>
              <a:rPr lang="tr-TR" sz="2400" b="1" strike="noStrike" spc="-1">
                <a:solidFill>
                  <a:srgbClr val="0066B3"/>
                </a:solidFill>
                <a:uFill>
                  <a:solidFill>
                    <a:srgbClr val="FFFFFF"/>
                  </a:solidFill>
                </a:uFill>
                <a:latin typeface="Arial"/>
                <a:ea typeface="DejaVu Sans"/>
              </a:rPr>
              <a:t>AMBALAJ ATIĞI AYRIŞTIRMA TESİSİ</a:t>
            </a:r>
            <a:endParaRPr lang="tr-TR" sz="2400" b="0" strike="noStrike" spc="-1">
              <a:solidFill>
                <a:srgbClr val="000000"/>
              </a:solidFill>
              <a:uFill>
                <a:solidFill>
                  <a:srgbClr val="FFFFFF"/>
                </a:solidFill>
              </a:uFill>
              <a:latin typeface="Arial"/>
            </a:endParaRPr>
          </a:p>
          <a:p>
            <a:pPr>
              <a:lnSpc>
                <a:spcPct val="100000"/>
              </a:lnSpc>
              <a:spcBef>
                <a:spcPts val="400"/>
              </a:spcBef>
            </a:pPr>
            <a:endParaRPr lang="tr-TR" sz="2400" b="0" strike="noStrike" spc="-1">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01" name="200 Resim"/>
          <p:cNvPicPr/>
          <p:nvPr/>
        </p:nvPicPr>
        <p:blipFill>
          <a:blip r:embed="rId3"/>
          <a:srcRect t="27702" b="16856"/>
          <a:stretch/>
        </p:blipFill>
        <p:spPr>
          <a:xfrm>
            <a:off x="6703920" y="179280"/>
            <a:ext cx="2397240" cy="1325520"/>
          </a:xfrm>
          <a:prstGeom prst="rect">
            <a:avLst/>
          </a:prstGeom>
          <a:ln>
            <a:noFill/>
          </a:ln>
        </p:spPr>
      </p:pic>
      <p:sp>
        <p:nvSpPr>
          <p:cNvPr id="202" name="CustomShape 1"/>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03" name="Line 2"/>
          <p:cNvSpPr/>
          <p:nvPr/>
        </p:nvSpPr>
        <p:spPr>
          <a:xfrm>
            <a:off x="2125800" y="1147680"/>
            <a:ext cx="1440" cy="600120"/>
          </a:xfrm>
          <a:prstGeom prst="line">
            <a:avLst/>
          </a:prstGeom>
          <a:ln>
            <a:noFill/>
          </a:ln>
        </p:spPr>
        <p:style>
          <a:lnRef idx="0">
            <a:scrgbClr r="0" g="0" b="0"/>
          </a:lnRef>
          <a:fillRef idx="0">
            <a:scrgbClr r="0" g="0" b="0"/>
          </a:fillRef>
          <a:effectRef idx="0">
            <a:scrgbClr r="0" g="0" b="0"/>
          </a:effectRef>
          <a:fontRef idx="minor"/>
        </p:style>
      </p:sp>
      <p:pic>
        <p:nvPicPr>
          <p:cNvPr id="204" name="203 Resim"/>
          <p:cNvPicPr/>
          <p:nvPr/>
        </p:nvPicPr>
        <p:blipFill>
          <a:blip r:embed="rId4"/>
          <a:srcRect l="12387" t="9761" r="13255" b="11128"/>
          <a:stretch/>
        </p:blipFill>
        <p:spPr>
          <a:xfrm>
            <a:off x="2846520" y="2816280"/>
            <a:ext cx="2805120" cy="2878200"/>
          </a:xfrm>
          <a:prstGeom prst="rect">
            <a:avLst/>
          </a:prstGeom>
          <a:ln>
            <a:noFill/>
          </a:ln>
        </p:spPr>
      </p:pic>
      <p:sp>
        <p:nvSpPr>
          <p:cNvPr id="205" name="CustomShape 3"/>
          <p:cNvSpPr/>
          <p:nvPr/>
        </p:nvSpPr>
        <p:spPr>
          <a:xfrm>
            <a:off x="901800" y="816120"/>
            <a:ext cx="6837120" cy="9730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gn="ctr">
              <a:lnSpc>
                <a:spcPct val="100000"/>
              </a:lnSpc>
              <a:spcBef>
                <a:spcPts val="400"/>
              </a:spcBef>
            </a:pPr>
            <a:r>
              <a:rPr lang="tr-TR" sz="3600" b="1" strike="noStrike" spc="-1">
                <a:solidFill>
                  <a:srgbClr val="0066B3"/>
                </a:solidFill>
                <a:uFill>
                  <a:solidFill>
                    <a:srgbClr val="FFFFFF"/>
                  </a:solidFill>
                </a:uFill>
                <a:latin typeface="Arial"/>
                <a:ea typeface="DejaVu Sans"/>
              </a:rPr>
              <a:t>PENDİK’TE </a:t>
            </a:r>
            <a:endParaRPr lang="tr-TR" sz="3600" b="0" strike="noStrike" spc="-1">
              <a:solidFill>
                <a:srgbClr val="000000"/>
              </a:solidFill>
              <a:uFill>
                <a:solidFill>
                  <a:srgbClr val="FFFFFF"/>
                </a:solidFill>
              </a:uFill>
              <a:latin typeface="Arial"/>
            </a:endParaRPr>
          </a:p>
          <a:p>
            <a:pPr algn="ctr">
              <a:lnSpc>
                <a:spcPct val="100000"/>
              </a:lnSpc>
              <a:spcBef>
                <a:spcPts val="400"/>
              </a:spcBef>
            </a:pPr>
            <a:r>
              <a:rPr lang="tr-TR" sz="3600" b="1" strike="noStrike" spc="-1">
                <a:solidFill>
                  <a:srgbClr val="0066B3"/>
                </a:solidFill>
                <a:uFill>
                  <a:solidFill>
                    <a:srgbClr val="FFFFFF"/>
                  </a:solidFill>
                </a:uFill>
                <a:latin typeface="Arial"/>
                <a:ea typeface="DejaVu Sans"/>
              </a:rPr>
              <a:t>GERİ DÖNÜŞÜM</a:t>
            </a:r>
            <a:endParaRPr lang="tr-TR" sz="3600" b="0" strike="noStrike" spc="-1">
              <a:solidFill>
                <a:srgbClr val="000000"/>
              </a:solidFill>
              <a:uFill>
                <a:solidFill>
                  <a:srgbClr val="FFFFFF"/>
                </a:solidFill>
              </a:uFill>
              <a:latin typeface="Arial"/>
            </a:endParaRPr>
          </a:p>
          <a:p>
            <a:pPr algn="ctr">
              <a:lnSpc>
                <a:spcPct val="100000"/>
              </a:lnSpc>
              <a:spcBef>
                <a:spcPts val="400"/>
              </a:spcBef>
            </a:pPr>
            <a:r>
              <a:rPr lang="tr-TR" sz="3600" b="1" strike="noStrike" spc="-1">
                <a:solidFill>
                  <a:srgbClr val="0066B3"/>
                </a:solidFill>
                <a:uFill>
                  <a:solidFill>
                    <a:srgbClr val="FFFFFF"/>
                  </a:solidFill>
                </a:uFill>
                <a:latin typeface="Arial"/>
                <a:ea typeface="DejaVu Sans"/>
              </a:rPr>
              <a:t>PROJELERİ</a:t>
            </a:r>
            <a:endParaRPr lang="tr-TR" sz="3600" b="0" strike="noStrike" spc="-1">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06" name="205 Resim"/>
          <p:cNvPicPr/>
          <p:nvPr/>
        </p:nvPicPr>
        <p:blipFill>
          <a:blip r:embed="rId3"/>
          <a:srcRect t="27702" b="16856"/>
          <a:stretch/>
        </p:blipFill>
        <p:spPr>
          <a:xfrm>
            <a:off x="6703920" y="179280"/>
            <a:ext cx="2397240" cy="1325520"/>
          </a:xfrm>
          <a:prstGeom prst="rect">
            <a:avLst/>
          </a:prstGeom>
          <a:ln>
            <a:noFill/>
          </a:ln>
        </p:spPr>
      </p:pic>
      <p:sp>
        <p:nvSpPr>
          <p:cNvPr id="207" name="CustomShape 1"/>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pic>
        <p:nvPicPr>
          <p:cNvPr id="208" name="207 Resim"/>
          <p:cNvPicPr/>
          <p:nvPr/>
        </p:nvPicPr>
        <p:blipFill>
          <a:blip r:embed="rId4" cstate="print"/>
          <a:srcRect l="22399" t="33848" r="24666" b="16296"/>
          <a:stretch/>
        </p:blipFill>
        <p:spPr>
          <a:xfrm>
            <a:off x="5838840" y="3852720"/>
            <a:ext cx="2503440" cy="2086200"/>
          </a:xfrm>
          <a:prstGeom prst="rect">
            <a:avLst/>
          </a:prstGeom>
          <a:ln>
            <a:noFill/>
          </a:ln>
        </p:spPr>
      </p:pic>
      <p:sp>
        <p:nvSpPr>
          <p:cNvPr id="209" name="Line 2"/>
          <p:cNvSpPr/>
          <p:nvPr/>
        </p:nvSpPr>
        <p:spPr>
          <a:xfrm>
            <a:off x="2368440" y="1141560"/>
            <a:ext cx="1800" cy="599760"/>
          </a:xfrm>
          <a:prstGeom prst="line">
            <a:avLst/>
          </a:prstGeom>
          <a:ln>
            <a:noFill/>
          </a:ln>
        </p:spPr>
        <p:style>
          <a:lnRef idx="0">
            <a:scrgbClr r="0" g="0" b="0"/>
          </a:lnRef>
          <a:fillRef idx="0">
            <a:scrgbClr r="0" g="0" b="0"/>
          </a:fillRef>
          <a:effectRef idx="0">
            <a:scrgbClr r="0" g="0" b="0"/>
          </a:effectRef>
          <a:fontRef idx="minor"/>
        </p:style>
      </p:sp>
      <p:pic>
        <p:nvPicPr>
          <p:cNvPr id="210" name="209 Resim"/>
          <p:cNvPicPr/>
          <p:nvPr/>
        </p:nvPicPr>
        <p:blipFill>
          <a:blip r:embed="rId5" cstate="print"/>
          <a:srcRect l="17992" t="6490" r="14720" b="12713"/>
          <a:stretch/>
        </p:blipFill>
        <p:spPr>
          <a:xfrm>
            <a:off x="5861160" y="1455840"/>
            <a:ext cx="2446200" cy="2141280"/>
          </a:xfrm>
          <a:prstGeom prst="rect">
            <a:avLst/>
          </a:prstGeom>
          <a:ln>
            <a:noFill/>
          </a:ln>
          <a:effectLst>
            <a:outerShdw>
              <a:srgbClr val="808080"/>
            </a:outerShdw>
          </a:effectLst>
        </p:spPr>
      </p:pic>
      <p:sp>
        <p:nvSpPr>
          <p:cNvPr id="211" name="CustomShape 3"/>
          <p:cNvSpPr/>
          <p:nvPr/>
        </p:nvSpPr>
        <p:spPr>
          <a:xfrm>
            <a:off x="695160" y="2193840"/>
            <a:ext cx="4335480" cy="1297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tr-TR" sz="1400" b="0" strike="noStrike" spc="-1">
                <a:solidFill>
                  <a:srgbClr val="000000"/>
                </a:solidFill>
                <a:uFill>
                  <a:solidFill>
                    <a:srgbClr val="FFFFFF"/>
                  </a:solidFill>
                </a:uFill>
                <a:latin typeface="Arial"/>
                <a:ea typeface="DejaVu Sans"/>
              </a:rPr>
              <a:t>Personellerimiz, hanelerinde oluşan ambalaj atıklarını her hafta salı günü tesisimize getirerek geri dönüşüm konusunda farkındalık oluşturmaktadırlar. </a:t>
            </a: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p:txBody>
      </p:sp>
      <p:sp>
        <p:nvSpPr>
          <p:cNvPr id="212" name="CustomShape 4"/>
          <p:cNvSpPr/>
          <p:nvPr/>
        </p:nvSpPr>
        <p:spPr>
          <a:xfrm>
            <a:off x="673200" y="1422360"/>
            <a:ext cx="5006880" cy="9730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spcBef>
                <a:spcPts val="400"/>
              </a:spcBef>
            </a:pPr>
            <a:r>
              <a:rPr lang="tr-TR" sz="2400" b="1" strike="noStrike" spc="-1">
                <a:solidFill>
                  <a:srgbClr val="0066B3"/>
                </a:solidFill>
                <a:uFill>
                  <a:solidFill>
                    <a:srgbClr val="FFFFFF"/>
                  </a:solidFill>
                </a:uFill>
                <a:latin typeface="Arial"/>
                <a:ea typeface="DejaVu Sans"/>
              </a:rPr>
              <a:t>GERİ DÖNÜŞÜM ATEŞİ PROJESİ</a:t>
            </a:r>
            <a:endParaRPr lang="tr-TR" sz="2400" b="0" strike="noStrike" spc="-1">
              <a:solidFill>
                <a:srgbClr val="000000"/>
              </a:solidFill>
              <a:uFill>
                <a:solidFill>
                  <a:srgbClr val="FFFFFF"/>
                </a:solidFill>
              </a:uFill>
              <a:latin typeface="Arial"/>
            </a:endParaRPr>
          </a:p>
        </p:txBody>
      </p:sp>
      <p:pic>
        <p:nvPicPr>
          <p:cNvPr id="213" name="212 Resim"/>
          <p:cNvPicPr/>
          <p:nvPr/>
        </p:nvPicPr>
        <p:blipFill>
          <a:blip r:embed="rId6" cstate="print"/>
          <a:srcRect l="8953" t="10446" r="10453" b="3769"/>
          <a:stretch/>
        </p:blipFill>
        <p:spPr>
          <a:xfrm>
            <a:off x="749160" y="3781440"/>
            <a:ext cx="2243160" cy="2122560"/>
          </a:xfrm>
          <a:prstGeom prst="rect">
            <a:avLst/>
          </a:prstGeom>
          <a:ln>
            <a:noFill/>
          </a:ln>
        </p:spPr>
      </p:pic>
      <p:pic>
        <p:nvPicPr>
          <p:cNvPr id="214" name="213 Resim"/>
          <p:cNvPicPr/>
          <p:nvPr/>
        </p:nvPicPr>
        <p:blipFill>
          <a:blip r:embed="rId7" cstate="print"/>
          <a:srcRect l="13699" t="24186" r="26289" b="13097"/>
          <a:stretch/>
        </p:blipFill>
        <p:spPr>
          <a:xfrm>
            <a:off x="3233880" y="3814920"/>
            <a:ext cx="2301840" cy="2128680"/>
          </a:xfrm>
          <a:prstGeom prst="rect">
            <a:avLst/>
          </a:prstGeom>
          <a:ln>
            <a:noFill/>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15" name="214 Resim"/>
          <p:cNvPicPr/>
          <p:nvPr/>
        </p:nvPicPr>
        <p:blipFill>
          <a:blip r:embed="rId3"/>
          <a:srcRect t="27702" b="16856"/>
          <a:stretch/>
        </p:blipFill>
        <p:spPr>
          <a:xfrm>
            <a:off x="6703920" y="179280"/>
            <a:ext cx="2397240" cy="1325520"/>
          </a:xfrm>
          <a:prstGeom prst="rect">
            <a:avLst/>
          </a:prstGeom>
          <a:ln>
            <a:noFill/>
          </a:ln>
        </p:spPr>
      </p:pic>
      <p:sp>
        <p:nvSpPr>
          <p:cNvPr id="216" name="CustomShape 1"/>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17" name="CustomShape 2"/>
          <p:cNvSpPr/>
          <p:nvPr/>
        </p:nvSpPr>
        <p:spPr>
          <a:xfrm>
            <a:off x="648000" y="720000"/>
            <a:ext cx="5006880" cy="973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spcBef>
                <a:spcPts val="400"/>
              </a:spcBef>
            </a:pPr>
            <a:r>
              <a:rPr lang="tr-TR" sz="2400" b="1" strike="noStrike" spc="-1">
                <a:solidFill>
                  <a:srgbClr val="0066B3"/>
                </a:solidFill>
                <a:uFill>
                  <a:solidFill>
                    <a:srgbClr val="FFFFFF"/>
                  </a:solidFill>
                </a:uFill>
                <a:latin typeface="Arial"/>
                <a:ea typeface="DejaVu Sans"/>
              </a:rPr>
              <a:t>SİTELER GERİ DÖNÜŞÜYOR PROJESİ</a:t>
            </a:r>
            <a:endParaRPr lang="tr-TR" sz="2400" b="0" strike="noStrike" spc="-1">
              <a:solidFill>
                <a:srgbClr val="000000"/>
              </a:solidFill>
              <a:uFill>
                <a:solidFill>
                  <a:srgbClr val="FFFFFF"/>
                </a:solidFill>
              </a:uFill>
              <a:latin typeface="Arial"/>
            </a:endParaRPr>
          </a:p>
        </p:txBody>
      </p:sp>
      <p:pic>
        <p:nvPicPr>
          <p:cNvPr id="218" name="217 Resim"/>
          <p:cNvPicPr/>
          <p:nvPr/>
        </p:nvPicPr>
        <p:blipFill>
          <a:blip r:embed="rId4"/>
          <a:srcRect t="15743" r="6245"/>
          <a:stretch/>
        </p:blipFill>
        <p:spPr>
          <a:xfrm>
            <a:off x="958320" y="3170880"/>
            <a:ext cx="3001680" cy="2696400"/>
          </a:xfrm>
          <a:prstGeom prst="rect">
            <a:avLst/>
          </a:prstGeom>
          <a:ln>
            <a:noFill/>
          </a:ln>
        </p:spPr>
      </p:pic>
      <p:pic>
        <p:nvPicPr>
          <p:cNvPr id="219" name="218 Resim"/>
          <p:cNvPicPr/>
          <p:nvPr/>
        </p:nvPicPr>
        <p:blipFill>
          <a:blip r:embed="rId5"/>
          <a:srcRect l="6241" t="21235" r="6647"/>
          <a:stretch/>
        </p:blipFill>
        <p:spPr>
          <a:xfrm>
            <a:off x="4392000" y="3168000"/>
            <a:ext cx="3256560" cy="2664000"/>
          </a:xfrm>
          <a:prstGeom prst="rect">
            <a:avLst/>
          </a:prstGeom>
          <a:ln>
            <a:noFill/>
          </a:ln>
        </p:spPr>
      </p:pic>
      <p:sp>
        <p:nvSpPr>
          <p:cNvPr id="220" name="CustomShape 3"/>
          <p:cNvSpPr/>
          <p:nvPr/>
        </p:nvSpPr>
        <p:spPr>
          <a:xfrm>
            <a:off x="658800" y="1726920"/>
            <a:ext cx="7693200" cy="1297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tr-TR" sz="1400" b="0" strike="noStrike" spc="-1">
                <a:solidFill>
                  <a:srgbClr val="000000"/>
                </a:solidFill>
                <a:uFill>
                  <a:solidFill>
                    <a:srgbClr val="FFFFFF"/>
                  </a:solidFill>
                </a:uFill>
                <a:latin typeface="Arial"/>
                <a:ea typeface="DejaVu Sans"/>
              </a:rPr>
              <a:t>İlçemizde bulunan sitelere ücretsiz olarak geri dönüşüm konteynerleri dağıtılmaktadır. </a:t>
            </a: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r>
              <a:rPr lang="tr-TR" sz="1400" b="0" strike="noStrike" spc="-1">
                <a:solidFill>
                  <a:srgbClr val="000000"/>
                </a:solidFill>
                <a:uFill>
                  <a:solidFill>
                    <a:srgbClr val="FFFFFF"/>
                  </a:solidFill>
                </a:uFill>
                <a:latin typeface="Arial"/>
                <a:ea typeface="DejaVu Sans"/>
              </a:rPr>
              <a:t>Ekiplerimiz site sakinlerimize geri dönüşüm eğitimleri vermektedir.</a:t>
            </a: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r>
              <a:rPr lang="tr-TR" sz="1400" b="0" strike="noStrike" spc="-1">
                <a:solidFill>
                  <a:srgbClr val="000000"/>
                </a:solidFill>
                <a:uFill>
                  <a:solidFill>
                    <a:srgbClr val="FFFFFF"/>
                  </a:solidFill>
                </a:uFill>
                <a:latin typeface="Arial"/>
                <a:ea typeface="DejaVu Sans"/>
              </a:rPr>
              <a:t>Site yönetimlerine topladıkları ambalaj atıkları karşılığında, kamelya, oturma bankı, ağaç, toprak vb. hediyeler verilmektedir.</a:t>
            </a: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21" name="220 Resim"/>
          <p:cNvPicPr/>
          <p:nvPr/>
        </p:nvPicPr>
        <p:blipFill>
          <a:blip r:embed="rId3"/>
          <a:srcRect t="27702" b="16856"/>
          <a:stretch/>
        </p:blipFill>
        <p:spPr>
          <a:xfrm>
            <a:off x="6703920" y="179280"/>
            <a:ext cx="2397240" cy="1325520"/>
          </a:xfrm>
          <a:prstGeom prst="rect">
            <a:avLst/>
          </a:prstGeom>
          <a:ln>
            <a:noFill/>
          </a:ln>
        </p:spPr>
      </p:pic>
      <p:sp>
        <p:nvSpPr>
          <p:cNvPr id="222" name="CustomShape 1"/>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23" name="CustomShape 2"/>
          <p:cNvSpPr/>
          <p:nvPr/>
        </p:nvSpPr>
        <p:spPr>
          <a:xfrm>
            <a:off x="649440" y="1177920"/>
            <a:ext cx="5006880" cy="9730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spcBef>
                <a:spcPts val="400"/>
              </a:spcBef>
            </a:pPr>
            <a:r>
              <a:rPr lang="tr-TR" sz="2400" b="1" strike="noStrike" spc="-1">
                <a:solidFill>
                  <a:srgbClr val="0066B3"/>
                </a:solidFill>
                <a:uFill>
                  <a:solidFill>
                    <a:srgbClr val="FFFFFF"/>
                  </a:solidFill>
                </a:uFill>
                <a:latin typeface="Arial"/>
                <a:ea typeface="DejaVu Sans"/>
              </a:rPr>
              <a:t>OKULLAR GELECEĞİMİZE HAYAT VERİYOR</a:t>
            </a:r>
            <a:endParaRPr lang="tr-TR" sz="2400" b="0" strike="noStrike" spc="-1">
              <a:solidFill>
                <a:srgbClr val="000000"/>
              </a:solidFill>
              <a:uFill>
                <a:solidFill>
                  <a:srgbClr val="FFFFFF"/>
                </a:solidFill>
              </a:uFill>
              <a:latin typeface="Arial"/>
            </a:endParaRPr>
          </a:p>
        </p:txBody>
      </p:sp>
      <p:sp>
        <p:nvSpPr>
          <p:cNvPr id="224" name="CustomShape 3"/>
          <p:cNvSpPr/>
          <p:nvPr/>
        </p:nvSpPr>
        <p:spPr>
          <a:xfrm>
            <a:off x="695160" y="2193840"/>
            <a:ext cx="8017200" cy="1297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tr-TR" sz="1400" b="0" strike="noStrike" spc="-1" dirty="0">
                <a:solidFill>
                  <a:srgbClr val="000000"/>
                </a:solidFill>
                <a:uFill>
                  <a:solidFill>
                    <a:srgbClr val="FFFFFF"/>
                  </a:solidFill>
                </a:uFill>
                <a:latin typeface="Arial"/>
                <a:ea typeface="DejaVu Sans"/>
              </a:rPr>
              <a:t>İlçemizde bulunan okullarımıza geri dönüşüm eğitimleri verilerek geri dönüşüm </a:t>
            </a:r>
            <a:r>
              <a:rPr lang="tr-TR" sz="1400" b="0" strike="noStrike" spc="-1" dirty="0" err="1">
                <a:solidFill>
                  <a:srgbClr val="000000"/>
                </a:solidFill>
                <a:uFill>
                  <a:solidFill>
                    <a:srgbClr val="FFFFFF"/>
                  </a:solidFill>
                </a:uFill>
                <a:latin typeface="Arial"/>
                <a:ea typeface="DejaVu Sans"/>
              </a:rPr>
              <a:t>konteynerleri</a:t>
            </a:r>
            <a:r>
              <a:rPr lang="tr-TR" sz="1400" b="0" strike="noStrike" spc="-1" dirty="0">
                <a:solidFill>
                  <a:srgbClr val="000000"/>
                </a:solidFill>
                <a:uFill>
                  <a:solidFill>
                    <a:srgbClr val="FFFFFF"/>
                  </a:solidFill>
                </a:uFill>
                <a:latin typeface="Arial"/>
                <a:ea typeface="DejaVu Sans"/>
              </a:rPr>
              <a:t> dağıtılmaktadır.</a:t>
            </a:r>
            <a:endParaRPr lang="tr-TR" sz="1400" b="0" strike="noStrike" spc="-1" dirty="0">
              <a:solidFill>
                <a:srgbClr val="000000"/>
              </a:solidFill>
              <a:uFill>
                <a:solidFill>
                  <a:srgbClr val="FFFFFF"/>
                </a:solidFill>
              </a:uFill>
              <a:latin typeface="Arial"/>
            </a:endParaRPr>
          </a:p>
          <a:p>
            <a:pPr algn="just">
              <a:lnSpc>
                <a:spcPct val="100000"/>
              </a:lnSpc>
            </a:pPr>
            <a:endParaRPr lang="tr-TR" sz="1400" b="0" strike="noStrike" spc="-1" dirty="0">
              <a:solidFill>
                <a:srgbClr val="000000"/>
              </a:solidFill>
              <a:uFill>
                <a:solidFill>
                  <a:srgbClr val="FFFFFF"/>
                </a:solidFill>
              </a:uFill>
              <a:latin typeface="Arial"/>
            </a:endParaRPr>
          </a:p>
          <a:p>
            <a:pPr algn="just">
              <a:lnSpc>
                <a:spcPct val="100000"/>
              </a:lnSpc>
            </a:pPr>
            <a:r>
              <a:rPr lang="tr-TR" sz="1400" b="0" strike="noStrike" spc="-1" dirty="0">
                <a:solidFill>
                  <a:srgbClr val="000000"/>
                </a:solidFill>
                <a:uFill>
                  <a:solidFill>
                    <a:srgbClr val="FFFFFF"/>
                  </a:solidFill>
                </a:uFill>
                <a:latin typeface="Arial"/>
                <a:ea typeface="DejaVu Sans"/>
              </a:rPr>
              <a:t>Okul Aile Birliklerine topladıkları ambalaj atıkları karşılığında, nakdi yardım yapılmaktadır.</a:t>
            </a:r>
            <a:endParaRPr lang="tr-TR" sz="1400" b="0" strike="noStrike" spc="-1" dirty="0">
              <a:solidFill>
                <a:srgbClr val="000000"/>
              </a:solidFill>
              <a:uFill>
                <a:solidFill>
                  <a:srgbClr val="FFFFFF"/>
                </a:solidFill>
              </a:uFill>
              <a:latin typeface="Arial"/>
            </a:endParaRPr>
          </a:p>
          <a:p>
            <a:pPr algn="just">
              <a:lnSpc>
                <a:spcPct val="100000"/>
              </a:lnSpc>
            </a:pPr>
            <a:endParaRPr lang="tr-TR" sz="1400" b="0" strike="noStrike" spc="-1" dirty="0">
              <a:solidFill>
                <a:srgbClr val="000000"/>
              </a:solidFill>
              <a:uFill>
                <a:solidFill>
                  <a:srgbClr val="FFFFFF"/>
                </a:solidFill>
              </a:uFill>
              <a:latin typeface="Arial"/>
            </a:endParaRPr>
          </a:p>
          <a:p>
            <a:pPr algn="just">
              <a:lnSpc>
                <a:spcPct val="100000"/>
              </a:lnSpc>
            </a:pPr>
            <a:endParaRPr lang="tr-TR" sz="1400" b="0" strike="noStrike" spc="-1" dirty="0">
              <a:solidFill>
                <a:srgbClr val="000000"/>
              </a:solidFill>
              <a:uFill>
                <a:solidFill>
                  <a:srgbClr val="FFFFFF"/>
                </a:solidFill>
              </a:uFill>
              <a:latin typeface="Arial"/>
            </a:endParaRPr>
          </a:p>
        </p:txBody>
      </p:sp>
      <p:pic>
        <p:nvPicPr>
          <p:cNvPr id="225" name="224 Resim"/>
          <p:cNvPicPr/>
          <p:nvPr/>
        </p:nvPicPr>
        <p:blipFill>
          <a:blip r:embed="rId4" cstate="print"/>
          <a:srcRect t="9833" b="8208"/>
          <a:stretch/>
        </p:blipFill>
        <p:spPr>
          <a:xfrm>
            <a:off x="5000628" y="3672000"/>
            <a:ext cx="3586320" cy="1893600"/>
          </a:xfrm>
          <a:prstGeom prst="rect">
            <a:avLst/>
          </a:prstGeom>
          <a:ln>
            <a:noFill/>
          </a:ln>
        </p:spPr>
      </p:pic>
      <p:pic>
        <p:nvPicPr>
          <p:cNvPr id="8" name="Picture 4" descr="C:\Users\A\Desktop\WhatsApp Image 2018-09-26 at 16.59.03.jpeg"/>
          <p:cNvPicPr>
            <a:picLocks noChangeAspect="1" noChangeArrowheads="1"/>
          </p:cNvPicPr>
          <p:nvPr/>
        </p:nvPicPr>
        <p:blipFill>
          <a:blip r:embed="rId5" cstate="print"/>
          <a:srcRect t="8889" b="15556"/>
          <a:stretch>
            <a:fillRect/>
          </a:stretch>
        </p:blipFill>
        <p:spPr bwMode="auto">
          <a:xfrm>
            <a:off x="1214414" y="3643314"/>
            <a:ext cx="3412215" cy="1933589"/>
          </a:xfrm>
          <a:prstGeom prst="rect">
            <a:avLst/>
          </a:prstGeom>
          <a:noFill/>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27" name="226 Resim"/>
          <p:cNvPicPr/>
          <p:nvPr/>
        </p:nvPicPr>
        <p:blipFill>
          <a:blip r:embed="rId3"/>
          <a:srcRect t="27702" b="16856"/>
          <a:stretch/>
        </p:blipFill>
        <p:spPr>
          <a:xfrm>
            <a:off x="6703920" y="179280"/>
            <a:ext cx="2397240" cy="1325520"/>
          </a:xfrm>
          <a:prstGeom prst="rect">
            <a:avLst/>
          </a:prstGeom>
          <a:ln>
            <a:noFill/>
          </a:ln>
        </p:spPr>
      </p:pic>
      <p:sp>
        <p:nvSpPr>
          <p:cNvPr id="228" name="CustomShape 1"/>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29" name="CustomShape 2"/>
          <p:cNvSpPr/>
          <p:nvPr/>
        </p:nvSpPr>
        <p:spPr>
          <a:xfrm>
            <a:off x="682560" y="1120680"/>
            <a:ext cx="5006880" cy="9730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spcBef>
                <a:spcPts val="400"/>
              </a:spcBef>
            </a:pPr>
            <a:r>
              <a:rPr lang="tr-TR" sz="2400" b="1" strike="noStrike" spc="-1">
                <a:solidFill>
                  <a:srgbClr val="0066B3"/>
                </a:solidFill>
                <a:uFill>
                  <a:solidFill>
                    <a:srgbClr val="FFFFFF"/>
                  </a:solidFill>
                </a:uFill>
                <a:latin typeface="Arial"/>
                <a:ea typeface="DejaVu Sans"/>
              </a:rPr>
              <a:t>SABİHA GÖKÇEN HAVAALANI</a:t>
            </a:r>
            <a:endParaRPr lang="tr-TR" sz="2400" b="0" strike="noStrike" spc="-1">
              <a:solidFill>
                <a:srgbClr val="000000"/>
              </a:solidFill>
              <a:uFill>
                <a:solidFill>
                  <a:srgbClr val="FFFFFF"/>
                </a:solidFill>
              </a:uFill>
              <a:latin typeface="Arial"/>
            </a:endParaRPr>
          </a:p>
          <a:p>
            <a:pPr>
              <a:lnSpc>
                <a:spcPct val="100000"/>
              </a:lnSpc>
              <a:spcBef>
                <a:spcPts val="400"/>
              </a:spcBef>
            </a:pPr>
            <a:r>
              <a:rPr lang="tr-TR" sz="2400" b="1" strike="noStrike" spc="-1">
                <a:solidFill>
                  <a:srgbClr val="0066B3"/>
                </a:solidFill>
                <a:uFill>
                  <a:solidFill>
                    <a:srgbClr val="FFFFFF"/>
                  </a:solidFill>
                </a:uFill>
                <a:latin typeface="Arial"/>
                <a:ea typeface="DejaVu Sans"/>
              </a:rPr>
              <a:t>ATIK YÖNETİMİ</a:t>
            </a:r>
            <a:endParaRPr lang="tr-TR" sz="2400" b="0" strike="noStrike" spc="-1">
              <a:solidFill>
                <a:srgbClr val="000000"/>
              </a:solidFill>
              <a:uFill>
                <a:solidFill>
                  <a:srgbClr val="FFFFFF"/>
                </a:solidFill>
              </a:uFill>
              <a:latin typeface="Arial"/>
            </a:endParaRPr>
          </a:p>
          <a:p>
            <a:pPr>
              <a:lnSpc>
                <a:spcPct val="100000"/>
              </a:lnSpc>
              <a:spcBef>
                <a:spcPts val="400"/>
              </a:spcBef>
            </a:pPr>
            <a:endParaRPr lang="tr-TR" sz="2400" b="0" strike="noStrike" spc="-1">
              <a:solidFill>
                <a:srgbClr val="000000"/>
              </a:solidFill>
              <a:uFill>
                <a:solidFill>
                  <a:srgbClr val="FFFFFF"/>
                </a:solidFill>
              </a:uFill>
              <a:latin typeface="Arial"/>
            </a:endParaRPr>
          </a:p>
        </p:txBody>
      </p:sp>
      <p:sp>
        <p:nvSpPr>
          <p:cNvPr id="230" name="CustomShape 3"/>
          <p:cNvSpPr/>
          <p:nvPr/>
        </p:nvSpPr>
        <p:spPr>
          <a:xfrm>
            <a:off x="695160" y="2314440"/>
            <a:ext cx="7223400" cy="1297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tr-TR" sz="1400" b="0" strike="noStrike" spc="-1">
                <a:solidFill>
                  <a:srgbClr val="000000"/>
                </a:solidFill>
                <a:uFill>
                  <a:solidFill>
                    <a:srgbClr val="FFFFFF"/>
                  </a:solidFill>
                </a:uFill>
                <a:latin typeface="Arial"/>
                <a:ea typeface="DejaVu Sans"/>
              </a:rPr>
              <a:t>Sabiha Gökçen Havalimanı’nın işletmecisi İSG’yle imzalanan atık yönetimi anlaşması ile birlikte aylık 600 ton atık belediyemizin modern Atık Ayrıştırma Tesisinde ekonomiye kazandırılmaktadır.</a:t>
            </a:r>
            <a:endParaRPr lang="tr-TR" sz="1400" b="0" strike="noStrike" spc="-1">
              <a:solidFill>
                <a:srgbClr val="000000"/>
              </a:solidFill>
              <a:uFill>
                <a:solidFill>
                  <a:srgbClr val="FFFFFF"/>
                </a:solidFill>
              </a:uFill>
              <a:latin typeface="Arial"/>
            </a:endParaRPr>
          </a:p>
        </p:txBody>
      </p:sp>
      <p:pic>
        <p:nvPicPr>
          <p:cNvPr id="231" name="230 Resim"/>
          <p:cNvPicPr/>
          <p:nvPr/>
        </p:nvPicPr>
        <p:blipFill>
          <a:blip r:embed="rId4" cstate="print"/>
          <a:stretch/>
        </p:blipFill>
        <p:spPr>
          <a:xfrm>
            <a:off x="4653000" y="3444840"/>
            <a:ext cx="3267000" cy="2097000"/>
          </a:xfrm>
          <a:prstGeom prst="rect">
            <a:avLst/>
          </a:prstGeom>
          <a:ln>
            <a:noFill/>
          </a:ln>
        </p:spPr>
      </p:pic>
      <p:pic>
        <p:nvPicPr>
          <p:cNvPr id="232" name="231 Resim"/>
          <p:cNvPicPr/>
          <p:nvPr/>
        </p:nvPicPr>
        <p:blipFill>
          <a:blip r:embed="rId5"/>
          <a:stretch/>
        </p:blipFill>
        <p:spPr>
          <a:xfrm>
            <a:off x="792000" y="3456000"/>
            <a:ext cx="3749760" cy="2087640"/>
          </a:xfrm>
          <a:prstGeom prst="rect">
            <a:avLst/>
          </a:prstGeom>
          <a:ln>
            <a:noFill/>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33" name="232 Resim"/>
          <p:cNvPicPr/>
          <p:nvPr/>
        </p:nvPicPr>
        <p:blipFill>
          <a:blip r:embed="rId3"/>
          <a:srcRect t="27702" b="16856"/>
          <a:stretch/>
        </p:blipFill>
        <p:spPr>
          <a:xfrm>
            <a:off x="6703920" y="179280"/>
            <a:ext cx="2397240" cy="1325520"/>
          </a:xfrm>
          <a:prstGeom prst="rect">
            <a:avLst/>
          </a:prstGeom>
          <a:ln>
            <a:noFill/>
          </a:ln>
        </p:spPr>
      </p:pic>
      <p:sp>
        <p:nvSpPr>
          <p:cNvPr id="234" name="CustomShape 1"/>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35" name="CustomShape 2"/>
          <p:cNvSpPr/>
          <p:nvPr/>
        </p:nvSpPr>
        <p:spPr>
          <a:xfrm>
            <a:off x="682560" y="1049400"/>
            <a:ext cx="5006880" cy="9730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spcBef>
                <a:spcPts val="400"/>
              </a:spcBef>
            </a:pPr>
            <a:r>
              <a:rPr lang="tr-TR" sz="2400" b="1" strike="noStrike" spc="-1">
                <a:solidFill>
                  <a:srgbClr val="0066B3"/>
                </a:solidFill>
                <a:uFill>
                  <a:solidFill>
                    <a:srgbClr val="FFFFFF"/>
                  </a:solidFill>
                </a:uFill>
                <a:latin typeface="Arial"/>
                <a:ea typeface="DejaVu Sans"/>
              </a:rPr>
              <a:t>YER ALTI ÇÖP KONTEYNERLERİ</a:t>
            </a:r>
            <a:endParaRPr lang="tr-TR" sz="2400" b="0" strike="noStrike" spc="-1">
              <a:solidFill>
                <a:srgbClr val="000000"/>
              </a:solidFill>
              <a:uFill>
                <a:solidFill>
                  <a:srgbClr val="FFFFFF"/>
                </a:solidFill>
              </a:uFill>
              <a:latin typeface="Arial"/>
            </a:endParaRPr>
          </a:p>
          <a:p>
            <a:pPr>
              <a:lnSpc>
                <a:spcPct val="100000"/>
              </a:lnSpc>
              <a:spcBef>
                <a:spcPts val="400"/>
              </a:spcBef>
            </a:pPr>
            <a:endParaRPr lang="tr-TR" sz="2400" b="0" strike="noStrike" spc="-1">
              <a:solidFill>
                <a:srgbClr val="000000"/>
              </a:solidFill>
              <a:uFill>
                <a:solidFill>
                  <a:srgbClr val="FFFFFF"/>
                </a:solidFill>
              </a:uFill>
              <a:latin typeface="Arial"/>
            </a:endParaRPr>
          </a:p>
        </p:txBody>
      </p:sp>
      <p:sp>
        <p:nvSpPr>
          <p:cNvPr id="236" name="CustomShape 3"/>
          <p:cNvSpPr/>
          <p:nvPr/>
        </p:nvSpPr>
        <p:spPr>
          <a:xfrm>
            <a:off x="695160" y="1701720"/>
            <a:ext cx="8015400" cy="1297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tr-TR" sz="1400" b="0" strike="noStrike" spc="-1">
                <a:solidFill>
                  <a:srgbClr val="000000"/>
                </a:solidFill>
                <a:uFill>
                  <a:solidFill>
                    <a:srgbClr val="FFFFFF"/>
                  </a:solidFill>
                </a:uFill>
                <a:latin typeface="Arial"/>
                <a:ea typeface="DejaVu Sans"/>
              </a:rPr>
              <a:t>Pendik Belediyesi, yer altı çöp konteynerlerinin üretimini kendi bünyesinde gerçekleştiren ilk ve tek belediyedir.</a:t>
            </a: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r>
              <a:rPr lang="tr-TR" sz="1400" b="0" strike="noStrike" spc="-1">
                <a:solidFill>
                  <a:srgbClr val="000000"/>
                </a:solidFill>
                <a:uFill>
                  <a:solidFill>
                    <a:srgbClr val="FFFFFF"/>
                  </a:solidFill>
                </a:uFill>
                <a:latin typeface="Arial"/>
                <a:ea typeface="DejaVu Sans"/>
              </a:rPr>
              <a:t>İlçe genelinde uygulanan modern yer altı çöp konteyneri sistemiyle, çöp ve evsel atıkları yer altında izole ederek, koku, bakteri, hastalık gibi istenmeyen sonuçların önüne geçerken görsel kirliliği de tamamen ortadan kaldırıyoruz.  </a:t>
            </a: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p:txBody>
      </p:sp>
      <p:pic>
        <p:nvPicPr>
          <p:cNvPr id="237" name="236 Resim"/>
          <p:cNvPicPr/>
          <p:nvPr/>
        </p:nvPicPr>
        <p:blipFill>
          <a:blip r:embed="rId4"/>
          <a:srcRect b="11286"/>
          <a:stretch/>
        </p:blipFill>
        <p:spPr>
          <a:xfrm>
            <a:off x="793800" y="3743280"/>
            <a:ext cx="3454200" cy="2097000"/>
          </a:xfrm>
          <a:prstGeom prst="rect">
            <a:avLst/>
          </a:prstGeom>
          <a:ln>
            <a:noFill/>
          </a:ln>
        </p:spPr>
      </p:pic>
      <p:pic>
        <p:nvPicPr>
          <p:cNvPr id="238" name="237 Resim"/>
          <p:cNvPicPr/>
          <p:nvPr/>
        </p:nvPicPr>
        <p:blipFill>
          <a:blip r:embed="rId5"/>
          <a:srcRect l="3861" t="34661" r="5605" b="4995"/>
          <a:stretch/>
        </p:blipFill>
        <p:spPr>
          <a:xfrm>
            <a:off x="4464000" y="3746520"/>
            <a:ext cx="4176720" cy="2085840"/>
          </a:xfrm>
          <a:prstGeom prst="rect">
            <a:avLst/>
          </a:prstGeom>
          <a:ln>
            <a:noFill/>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39" name="238 Resim"/>
          <p:cNvPicPr/>
          <p:nvPr/>
        </p:nvPicPr>
        <p:blipFill>
          <a:blip r:embed="rId3"/>
          <a:srcRect t="27702" b="16856"/>
          <a:stretch/>
        </p:blipFill>
        <p:spPr>
          <a:xfrm>
            <a:off x="6703920" y="179280"/>
            <a:ext cx="2397240" cy="1325520"/>
          </a:xfrm>
          <a:prstGeom prst="rect">
            <a:avLst/>
          </a:prstGeom>
          <a:ln>
            <a:noFill/>
          </a:ln>
        </p:spPr>
      </p:pic>
      <p:sp>
        <p:nvSpPr>
          <p:cNvPr id="240" name="CustomShape 1"/>
          <p:cNvSpPr/>
          <p:nvPr/>
        </p:nvSpPr>
        <p:spPr>
          <a:xfrm>
            <a:off x="4950000" y="1971720"/>
            <a:ext cx="3863880" cy="2281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41" name="CustomShape 2"/>
          <p:cNvSpPr/>
          <p:nvPr/>
        </p:nvSpPr>
        <p:spPr>
          <a:xfrm>
            <a:off x="682560" y="1444680"/>
            <a:ext cx="5006880" cy="97308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spcBef>
                <a:spcPts val="400"/>
              </a:spcBef>
            </a:pPr>
            <a:r>
              <a:rPr lang="tr-TR" sz="2400" b="1" strike="noStrike" spc="-1">
                <a:solidFill>
                  <a:srgbClr val="0066B3"/>
                </a:solidFill>
                <a:uFill>
                  <a:solidFill>
                    <a:srgbClr val="FFFFFF"/>
                  </a:solidFill>
                </a:uFill>
                <a:latin typeface="Arial"/>
                <a:ea typeface="DejaVu Sans"/>
              </a:rPr>
              <a:t>KAĞIT YOK E-İMZA VAR</a:t>
            </a:r>
            <a:endParaRPr lang="tr-TR" sz="2400" b="0" strike="noStrike" spc="-1">
              <a:solidFill>
                <a:srgbClr val="000000"/>
              </a:solidFill>
              <a:uFill>
                <a:solidFill>
                  <a:srgbClr val="FFFFFF"/>
                </a:solidFill>
              </a:uFill>
              <a:latin typeface="Arial"/>
            </a:endParaRPr>
          </a:p>
          <a:p>
            <a:pPr>
              <a:lnSpc>
                <a:spcPct val="100000"/>
              </a:lnSpc>
              <a:spcBef>
                <a:spcPts val="400"/>
              </a:spcBef>
            </a:pPr>
            <a:endParaRPr lang="tr-TR" sz="2400" b="0" strike="noStrike" spc="-1">
              <a:solidFill>
                <a:srgbClr val="000000"/>
              </a:solidFill>
              <a:uFill>
                <a:solidFill>
                  <a:srgbClr val="FFFFFF"/>
                </a:solidFill>
              </a:uFill>
              <a:latin typeface="Arial"/>
            </a:endParaRPr>
          </a:p>
        </p:txBody>
      </p:sp>
      <p:sp>
        <p:nvSpPr>
          <p:cNvPr id="242" name="CustomShape 3"/>
          <p:cNvSpPr/>
          <p:nvPr/>
        </p:nvSpPr>
        <p:spPr>
          <a:xfrm>
            <a:off x="695160" y="2422440"/>
            <a:ext cx="4335480" cy="1297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tr-TR" sz="1400" b="0" strike="noStrike" spc="-1">
                <a:solidFill>
                  <a:srgbClr val="000000"/>
                </a:solidFill>
                <a:uFill>
                  <a:solidFill>
                    <a:srgbClr val="FFFFFF"/>
                  </a:solidFill>
                </a:uFill>
                <a:latin typeface="Arial"/>
                <a:ea typeface="DejaVu Sans"/>
              </a:rPr>
              <a:t>Türkiye’de projeleri E-İmzayla onaylayan ilk belediye olarak altı yıl önce başlattığımız uygulamayla evrakların fiziksel olarak dolaştırılması ve ıslak imza uygulamasından vazgeçtik.</a:t>
            </a:r>
            <a:endParaRPr lang="tr-TR" sz="1400" b="0" strike="noStrike" spc="-1">
              <a:solidFill>
                <a:srgbClr val="000000"/>
              </a:solidFill>
              <a:uFill>
                <a:solidFill>
                  <a:srgbClr val="FFFFFF"/>
                </a:solidFill>
              </a:uFill>
              <a:latin typeface="Arial"/>
            </a:endParaRPr>
          </a:p>
          <a:p>
            <a:pPr>
              <a:lnSpc>
                <a:spcPct val="100000"/>
              </a:lnSpc>
            </a:pPr>
            <a:r>
              <a:rPr lang="tr-TR" sz="1400" b="0" strike="noStrike" spc="-1">
                <a:solidFill>
                  <a:srgbClr val="000000"/>
                </a:solidFill>
                <a:uFill>
                  <a:solidFill>
                    <a:srgbClr val="FFFFFF"/>
                  </a:solidFill>
                </a:uFill>
                <a:latin typeface="Arial"/>
                <a:ea typeface="DejaVu Sans"/>
              </a:rPr>
              <a:t> </a:t>
            </a:r>
            <a:endParaRPr lang="tr-TR" sz="1400" b="0" strike="noStrike" spc="-1">
              <a:solidFill>
                <a:srgbClr val="000000"/>
              </a:solidFill>
              <a:uFill>
                <a:solidFill>
                  <a:srgbClr val="FFFFFF"/>
                </a:solidFill>
              </a:uFill>
              <a:latin typeface="Arial"/>
            </a:endParaRPr>
          </a:p>
          <a:p>
            <a:pPr>
              <a:lnSpc>
                <a:spcPct val="100000"/>
              </a:lnSpc>
            </a:pPr>
            <a:r>
              <a:rPr lang="tr-TR" sz="1400" b="0" strike="noStrike" spc="-1">
                <a:solidFill>
                  <a:srgbClr val="000000"/>
                </a:solidFill>
                <a:uFill>
                  <a:solidFill>
                    <a:srgbClr val="FFFFFF"/>
                  </a:solidFill>
                </a:uFill>
                <a:latin typeface="Arial"/>
                <a:ea typeface="DejaVu Sans"/>
              </a:rPr>
              <a:t>2012’de uygulamaya koyduğumuz E-imza’yla evraklarınızı online olarak takip etme imkânı getirdik. </a:t>
            </a:r>
            <a:endParaRPr lang="tr-TR" sz="1400" b="0" strike="noStrike" spc="-1">
              <a:solidFill>
                <a:srgbClr val="000000"/>
              </a:solidFill>
              <a:uFill>
                <a:solidFill>
                  <a:srgbClr val="FFFFFF"/>
                </a:solidFill>
              </a:uFill>
              <a:latin typeface="Arial"/>
            </a:endParaRPr>
          </a:p>
          <a:p>
            <a:pPr>
              <a:lnSpc>
                <a:spcPct val="100000"/>
              </a:lnSpc>
            </a:pPr>
            <a:endParaRPr lang="tr-TR" sz="1400" b="0" strike="noStrike" spc="-1">
              <a:solidFill>
                <a:srgbClr val="000000"/>
              </a:solidFill>
              <a:uFill>
                <a:solidFill>
                  <a:srgbClr val="FFFFFF"/>
                </a:solidFill>
              </a:uFill>
              <a:latin typeface="Arial"/>
            </a:endParaRPr>
          </a:p>
          <a:p>
            <a:pPr algn="just">
              <a:lnSpc>
                <a:spcPct val="100000"/>
              </a:lnSpc>
            </a:pPr>
            <a:r>
              <a:rPr lang="tr-TR" sz="1400" b="0" strike="noStrike" spc="-1">
                <a:solidFill>
                  <a:srgbClr val="000000"/>
                </a:solidFill>
                <a:uFill>
                  <a:solidFill>
                    <a:srgbClr val="FFFFFF"/>
                  </a:solidFill>
                </a:uFill>
                <a:latin typeface="Arial"/>
                <a:ea typeface="DejaVu Sans"/>
              </a:rPr>
              <a:t>İş süreçlerini hızlandırdık, verimliliği artırdık.  </a:t>
            </a: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a:p>
            <a:pPr algn="just">
              <a:lnSpc>
                <a:spcPct val="100000"/>
              </a:lnSpc>
            </a:pPr>
            <a:endParaRPr lang="tr-TR" sz="1400" b="0" strike="noStrike" spc="-1">
              <a:solidFill>
                <a:srgbClr val="000000"/>
              </a:solidFill>
              <a:uFill>
                <a:solidFill>
                  <a:srgbClr val="FFFFFF"/>
                </a:solidFill>
              </a:uFill>
              <a:latin typeface="Arial"/>
            </a:endParaRPr>
          </a:p>
        </p:txBody>
      </p:sp>
      <p:pic>
        <p:nvPicPr>
          <p:cNvPr id="243" name="242 Resim"/>
          <p:cNvPicPr/>
          <p:nvPr/>
        </p:nvPicPr>
        <p:blipFill>
          <a:blip r:embed="rId4"/>
          <a:srcRect l="20152" t="11949" b="9578"/>
          <a:stretch/>
        </p:blipFill>
        <p:spPr>
          <a:xfrm>
            <a:off x="5040360" y="2448000"/>
            <a:ext cx="3743280" cy="2620800"/>
          </a:xfrm>
          <a:prstGeom prst="rect">
            <a:avLst/>
          </a:prstGeom>
          <a:ln>
            <a:noFill/>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44" name="243 Resim"/>
          <p:cNvPicPr/>
          <p:nvPr/>
        </p:nvPicPr>
        <p:blipFill>
          <a:blip r:embed="rId3"/>
          <a:srcRect t="27702" b="16856"/>
          <a:stretch/>
        </p:blipFill>
        <p:spPr>
          <a:xfrm>
            <a:off x="3193920" y="1255680"/>
            <a:ext cx="2397240" cy="1325520"/>
          </a:xfrm>
          <a:prstGeom prst="rect">
            <a:avLst/>
          </a:prstGeom>
          <a:ln>
            <a:noFill/>
          </a:ln>
        </p:spPr>
      </p:pic>
      <p:sp>
        <p:nvSpPr>
          <p:cNvPr id="245" name="CustomShape 1"/>
          <p:cNvSpPr/>
          <p:nvPr/>
        </p:nvSpPr>
        <p:spPr>
          <a:xfrm>
            <a:off x="3095640" y="2771640"/>
            <a:ext cx="2592360" cy="9734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lstStyle/>
          <a:p>
            <a:pPr>
              <a:lnSpc>
                <a:spcPct val="100000"/>
              </a:lnSpc>
              <a:spcBef>
                <a:spcPts val="400"/>
              </a:spcBef>
            </a:pPr>
            <a:r>
              <a:rPr lang="tr-TR" sz="2400" b="1" strike="noStrike" spc="-1">
                <a:solidFill>
                  <a:srgbClr val="0066B3"/>
                </a:solidFill>
                <a:uFill>
                  <a:solidFill>
                    <a:srgbClr val="FFFFFF"/>
                  </a:solidFill>
                </a:uFill>
                <a:latin typeface="Arial"/>
                <a:ea typeface="DejaVu Sans"/>
              </a:rPr>
              <a:t>TEŞEKKÜRLER</a:t>
            </a:r>
            <a:endParaRPr lang="tr-TR" sz="2400" b="0" strike="noStrike" spc="-1">
              <a:solidFill>
                <a:srgbClr val="000000"/>
              </a:solidFill>
              <a:uFill>
                <a:solidFill>
                  <a:srgbClr val="FFFFFF"/>
                </a:solidFill>
              </a:uFill>
              <a:latin typeface="Arial"/>
            </a:endParaRPr>
          </a:p>
        </p:txBody>
      </p:sp>
      <p:sp>
        <p:nvSpPr>
          <p:cNvPr id="246" name="CustomShape 2"/>
          <p:cNvSpPr/>
          <p:nvPr/>
        </p:nvSpPr>
        <p:spPr>
          <a:xfrm>
            <a:off x="1893960" y="4657680"/>
            <a:ext cx="4983120" cy="6350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tr-TR" sz="2400" b="1" strike="noStrike" spc="-1">
                <a:solidFill>
                  <a:srgbClr val="0070C0"/>
                </a:solidFill>
                <a:uFill>
                  <a:solidFill>
                    <a:srgbClr val="FFFFFF"/>
                  </a:solidFill>
                </a:uFill>
                <a:latin typeface="Calibri"/>
                <a:ea typeface="DejaVu Sans"/>
              </a:rPr>
              <a:t>www.pendik.bel.tr – 444 81 80 </a:t>
            </a:r>
            <a:endParaRPr lang="tr-TR" sz="2400" b="0" strike="noStrike" spc="-1">
              <a:solidFill>
                <a:srgbClr val="000000"/>
              </a:solidFill>
              <a:uFill>
                <a:solidFill>
                  <a:srgbClr val="FFFFFF"/>
                </a:solidFill>
              </a:uFill>
              <a:latin typeface="Arial"/>
            </a:endParaRPr>
          </a:p>
        </p:txBody>
      </p:sp>
      <p:pic>
        <p:nvPicPr>
          <p:cNvPr id="247" name="246 Resim"/>
          <p:cNvPicPr/>
          <p:nvPr/>
        </p:nvPicPr>
        <p:blipFill>
          <a:blip r:embed="rId4" cstate="print"/>
          <a:stretch/>
        </p:blipFill>
        <p:spPr>
          <a:xfrm>
            <a:off x="3600360" y="3691080"/>
            <a:ext cx="1489320" cy="736560"/>
          </a:xfrm>
          <a:prstGeom prst="rect">
            <a:avLst/>
          </a:prstGeom>
          <a:ln>
            <a:noFill/>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5487</TotalTime>
  <Words>532</Words>
  <Application>Microsoft Office PowerPoint</Application>
  <PresentationFormat>Ekran Gösterisi (4:3)</PresentationFormat>
  <Paragraphs>174</Paragraphs>
  <Slides>20</Slides>
  <Notes>20</Notes>
  <HiddenSlides>0</HiddenSlides>
  <MMClips>0</MMClips>
  <ScaleCrop>false</ScaleCrop>
  <HeadingPairs>
    <vt:vector size="4" baseType="variant">
      <vt:variant>
        <vt:lpstr>Tema</vt:lpstr>
      </vt:variant>
      <vt:variant>
        <vt:i4>2</vt:i4>
      </vt:variant>
      <vt:variant>
        <vt:lpstr>Slayt Başlıkları</vt:lpstr>
      </vt:variant>
      <vt:variant>
        <vt:i4>20</vt:i4>
      </vt:variant>
    </vt:vector>
  </HeadingPairs>
  <TitlesOfParts>
    <vt:vector size="22" baseType="lpstr">
      <vt:lpstr>Office Theme</vt:lpstr>
      <vt:lpstr>Office Theme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KATI ATIK YÖNETİMİ</dc:title>
  <dc:creator>Administrator</dc:creator>
  <cp:lastModifiedBy>HP</cp:lastModifiedBy>
  <cp:revision>581</cp:revision>
  <cp:lastPrinted>2018-01-11T10:11:05Z</cp:lastPrinted>
  <dcterms:created xsi:type="dcterms:W3CDTF">2006-08-29T14:18:02Z</dcterms:created>
  <dcterms:modified xsi:type="dcterms:W3CDTF">2018-11-20T07:40:54Z</dcterms:modified>
  <dc:language>tr-TR</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12.0000</vt:lpwstr>
  </property>
  <property fmtid="{D5CDD505-2E9C-101B-9397-08002B2CF9AE}" pid="3" name="HiddenSlides">
    <vt:i4>0</vt:i4>
  </property>
  <property fmtid="{D5CDD505-2E9C-101B-9397-08002B2CF9AE}" pid="4" name="HyperlinksChanged">
    <vt:bool>false</vt:bool>
  </property>
  <property fmtid="{D5CDD505-2E9C-101B-9397-08002B2CF9AE}" pid="5" name="LinksUpToDate">
    <vt:bool>false</vt:bool>
  </property>
  <property fmtid="{D5CDD505-2E9C-101B-9397-08002B2CF9AE}" pid="6" name="MMClips">
    <vt:i4>0</vt:i4>
  </property>
  <property fmtid="{D5CDD505-2E9C-101B-9397-08002B2CF9AE}" pid="7" name="Notes">
    <vt:i4>27</vt:i4>
  </property>
  <property fmtid="{D5CDD505-2E9C-101B-9397-08002B2CF9AE}" pid="8" name="PresentationFormat">
    <vt:lpwstr>Ekran Gösterisi (4:3)</vt:lpwstr>
  </property>
  <property fmtid="{D5CDD505-2E9C-101B-9397-08002B2CF9AE}" pid="9" name="ScaleCrop">
    <vt:bool>false</vt:bool>
  </property>
  <property fmtid="{D5CDD505-2E9C-101B-9397-08002B2CF9AE}" pid="10" name="ShareDoc">
    <vt:bool>false</vt:bool>
  </property>
  <property fmtid="{D5CDD505-2E9C-101B-9397-08002B2CF9AE}" pid="11" name="Slides">
    <vt:i4>28</vt:i4>
  </property>
</Properties>
</file>