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90" r:id="rId2"/>
  </p:sldIdLst>
  <p:sldSz cx="9906000" cy="6858000" type="A4"/>
  <p:notesSz cx="6799263" cy="987583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248">
          <p15:clr>
            <a:srgbClr val="A4A3A4"/>
          </p15:clr>
        </p15:guide>
        <p15:guide id="2" orient="horz" pos="720">
          <p15:clr>
            <a:srgbClr val="A4A3A4"/>
          </p15:clr>
        </p15:guide>
        <p15:guide id="3" orient="horz" pos="4224">
          <p15:clr>
            <a:srgbClr val="A4A3A4"/>
          </p15:clr>
        </p15:guide>
        <p15:guide id="4" orient="horz" pos="480">
          <p15:clr>
            <a:srgbClr val="A4A3A4"/>
          </p15:clr>
        </p15:guide>
        <p15:guide id="5" orient="horz" pos="3984">
          <p15:clr>
            <a:srgbClr val="A4A3A4"/>
          </p15:clr>
        </p15:guide>
        <p15:guide id="6" orient="horz" pos="3888">
          <p15:clr>
            <a:srgbClr val="A4A3A4"/>
          </p15:clr>
        </p15:guide>
        <p15:guide id="7" orient="horz" pos="3504">
          <p15:clr>
            <a:srgbClr val="A4A3A4"/>
          </p15:clr>
        </p15:guide>
        <p15:guide id="8" orient="horz" pos="1584">
          <p15:clr>
            <a:srgbClr val="A4A3A4"/>
          </p15:clr>
        </p15:guide>
        <p15:guide id="9" pos="624">
          <p15:clr>
            <a:srgbClr val="A4A3A4"/>
          </p15:clr>
        </p15:guide>
        <p15:guide id="10" pos="5616">
          <p15:clr>
            <a:srgbClr val="A4A3A4"/>
          </p15:clr>
        </p15:guide>
        <p15:guide id="11" pos="3312">
          <p15:clr>
            <a:srgbClr val="A4A3A4"/>
          </p15:clr>
        </p15:guide>
        <p15:guide id="12" pos="2160">
          <p15:clr>
            <a:srgbClr val="A4A3A4"/>
          </p15:clr>
        </p15:guide>
        <p15:guide id="13" pos="2784">
          <p15:clr>
            <a:srgbClr val="A4A3A4"/>
          </p15:clr>
        </p15:guide>
        <p15:guide id="14" pos="3120">
          <p15:clr>
            <a:srgbClr val="A4A3A4"/>
          </p15:clr>
        </p15:guide>
        <p15:guide id="15" pos="5808">
          <p15:clr>
            <a:srgbClr val="A4A3A4"/>
          </p15:clr>
        </p15:guide>
        <p15:guide id="16" pos="585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1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E0FF"/>
    <a:srgbClr val="007C39"/>
    <a:srgbClr val="816853"/>
    <a:srgbClr val="A3CB70"/>
    <a:srgbClr val="DFDD3B"/>
    <a:srgbClr val="A6DFF7"/>
    <a:srgbClr val="5BAC31"/>
    <a:srgbClr val="937F69"/>
    <a:srgbClr val="88C331"/>
    <a:srgbClr val="EA85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485" autoAdjust="0"/>
    <p:restoredTop sz="95126" autoAdjust="0"/>
  </p:normalViewPr>
  <p:slideViewPr>
    <p:cSldViewPr>
      <p:cViewPr varScale="1">
        <p:scale>
          <a:sx n="65" d="100"/>
          <a:sy n="65" d="100"/>
        </p:scale>
        <p:origin x="936" y="78"/>
      </p:cViewPr>
      <p:guideLst>
        <p:guide orient="horz" pos="1248"/>
        <p:guide orient="horz" pos="720"/>
        <p:guide orient="horz" pos="4224"/>
        <p:guide orient="horz" pos="480"/>
        <p:guide orient="horz" pos="3984"/>
        <p:guide orient="horz" pos="3888"/>
        <p:guide orient="horz" pos="3504"/>
        <p:guide orient="horz" pos="1584"/>
        <p:guide pos="624"/>
        <p:guide pos="5616"/>
        <p:guide pos="3312"/>
        <p:guide pos="2160"/>
        <p:guide pos="2784"/>
        <p:guide pos="3120"/>
        <p:guide pos="5808"/>
        <p:guide pos="5856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786" y="-90"/>
      </p:cViewPr>
      <p:guideLst>
        <p:guide orient="horz" pos="3111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6275" cy="4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990" y="0"/>
            <a:ext cx="2946274" cy="4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382976"/>
            <a:ext cx="2946275" cy="4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990" y="9382976"/>
            <a:ext cx="2946274" cy="4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A659532-B54A-4294-86F9-88954E36A652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3214508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6275" cy="4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990" y="0"/>
            <a:ext cx="2946274" cy="4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7075" y="741363"/>
            <a:ext cx="5346700" cy="3700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715" y="4689164"/>
            <a:ext cx="4985834" cy="444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382976"/>
            <a:ext cx="2946275" cy="4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990" y="9382976"/>
            <a:ext cx="2946274" cy="49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7" tIns="45713" rIns="91427" bIns="4571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9526797A-D1BB-4C58-BFFB-A9927BB49A9D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8936086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114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8" descr="prova-fondo02-chiaro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91"/>
          <p:cNvSpPr>
            <a:spLocks noChangeArrowheads="1"/>
          </p:cNvSpPr>
          <p:nvPr userDrawn="1"/>
        </p:nvSpPr>
        <p:spPr bwMode="auto">
          <a:xfrm>
            <a:off x="4953000" y="3124200"/>
            <a:ext cx="381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endParaRPr lang="it-IT" dirty="0">
              <a:latin typeface="Arial" pitchFamily="34" charset="0"/>
              <a:cs typeface="+mn-cs"/>
            </a:endParaRPr>
          </a:p>
        </p:txBody>
      </p:sp>
      <p:pic>
        <p:nvPicPr>
          <p:cNvPr id="4" name="Picture 0" descr="logo holding.bmp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638" y="1196975"/>
            <a:ext cx="4464050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1B08E-DF3F-4847-805D-5BE79E359529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06D69-460D-43FC-95D3-F1C19F585C17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60388" y="1143000"/>
            <a:ext cx="4252912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965700" y="1143000"/>
            <a:ext cx="4254500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F80CF-1241-4407-939F-7A0C13B90201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472D9-90DE-4CC5-A44C-8E93EAEF5DC4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E1222-C20F-4B42-BA40-9738A1FA0B21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04EDA-9F5A-4B1B-A050-C00C1B0564B8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96CFC-AE87-4B39-95CE-6E28E4361E78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dirty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5874B-1D14-4733-A64A-BFB69C4BD3AD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58715-F816-4A4A-B03D-243D303FC387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026275" y="239713"/>
            <a:ext cx="2193925" cy="57038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41325" y="239713"/>
            <a:ext cx="6432550" cy="57038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83A79-9AFF-4D44-A016-CFAAF6B1FE96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41325" y="239713"/>
            <a:ext cx="8778875" cy="5703887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54C6E-16E4-4CF7-940E-D2875ED90D66}" type="datetime1">
              <a:rPr lang="it-IT" smtClean="0"/>
              <a:t>19/10/2017</a:t>
            </a:fld>
            <a:endParaRPr lang="it-I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8" descr="base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7438"/>
            <a:ext cx="990600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9" name="Rectangle 65"/>
          <p:cNvSpPr>
            <a:spLocks noChangeArrowheads="1"/>
          </p:cNvSpPr>
          <p:nvPr userDrawn="1"/>
        </p:nvSpPr>
        <p:spPr bwMode="auto">
          <a:xfrm>
            <a:off x="0" y="0"/>
            <a:ext cx="9906000" cy="762000"/>
          </a:xfrm>
          <a:prstGeom prst="rect">
            <a:avLst/>
          </a:prstGeom>
          <a:solidFill>
            <a:srgbClr val="78002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it-IT" dirty="0">
              <a:latin typeface="Arial" pitchFamily="34" charset="0"/>
              <a:cs typeface="+mn-cs"/>
            </a:endParaRPr>
          </a:p>
        </p:txBody>
      </p:sp>
      <p:sp>
        <p:nvSpPr>
          <p:cNvPr id="1028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41325" y="239713"/>
            <a:ext cx="81153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1029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0388" y="1143000"/>
            <a:ext cx="8659812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93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32750" y="6448425"/>
            <a:ext cx="118745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01843C7F-9C8D-4634-94D3-B3328EB4B2BD}" type="datetime1">
              <a:rPr lang="it-IT" smtClean="0"/>
              <a:t>19/10/2017</a:t>
            </a:fld>
            <a:endParaRPr lang="it-IT" dirty="0"/>
          </a:p>
        </p:txBody>
      </p:sp>
      <p:sp>
        <p:nvSpPr>
          <p:cNvPr id="1094" name="Rectangle 70"/>
          <p:cNvSpPr>
            <a:spLocks noChangeArrowheads="1"/>
          </p:cNvSpPr>
          <p:nvPr userDrawn="1"/>
        </p:nvSpPr>
        <p:spPr bwMode="auto">
          <a:xfrm>
            <a:off x="8915400" y="354013"/>
            <a:ext cx="3302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>
              <a:defRPr/>
            </a:pPr>
            <a:fld id="{3246D12B-2AA6-48DD-8BBE-D10C9E1BECCF}" type="slidenum">
              <a:rPr lang="it-IT" sz="1000">
                <a:solidFill>
                  <a:schemeClr val="bg1"/>
                </a:solidFill>
                <a:latin typeface="Arial" pitchFamily="34" charset="0"/>
                <a:cs typeface="+mn-cs"/>
              </a:rPr>
              <a:pPr algn="ctr" eaLnBrk="0" hangingPunct="0">
                <a:defRPr/>
              </a:pPr>
              <a:t>‹#›</a:t>
            </a:fld>
            <a:r>
              <a:rPr lang="it-IT" sz="1000" dirty="0">
                <a:solidFill>
                  <a:schemeClr val="bg1"/>
                </a:solidFill>
                <a:latin typeface="Arial" pitchFamily="34" charset="0"/>
                <a:cs typeface="+mn-cs"/>
              </a:rPr>
              <a:t> </a:t>
            </a:r>
          </a:p>
        </p:txBody>
      </p:sp>
      <p:sp>
        <p:nvSpPr>
          <p:cNvPr id="1112" name="Oval 88"/>
          <p:cNvSpPr>
            <a:spLocks noChangeArrowheads="1"/>
          </p:cNvSpPr>
          <p:nvPr userDrawn="1"/>
        </p:nvSpPr>
        <p:spPr bwMode="auto">
          <a:xfrm>
            <a:off x="8923338" y="276225"/>
            <a:ext cx="304800" cy="304800"/>
          </a:xfrm>
          <a:prstGeom prst="ellips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it-IT" dirty="0">
              <a:latin typeface="Arial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+mj-lt"/>
          <a:ea typeface="MS PGothic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itchFamily="34" charset="0"/>
          <a:ea typeface="MS PGothic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itchFamily="34" charset="0"/>
          <a:ea typeface="MS PGothic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itchFamily="34" charset="0"/>
          <a:ea typeface="MS PGothic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itchFamily="34" charset="0"/>
          <a:ea typeface="MS PGothic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itchFamily="34" charset="0"/>
          <a:ea typeface="MS PGothic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itchFamily="34" charset="0"/>
          <a:ea typeface="MS PGothic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itchFamily="34" charset="0"/>
          <a:ea typeface="MS PGothic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bg1"/>
          </a:solidFill>
          <a:latin typeface="Arial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 b="1">
          <a:solidFill>
            <a:schemeClr val="tx1"/>
          </a:solidFill>
          <a:latin typeface="+mn-lt"/>
          <a:ea typeface="MS PGothic" pitchFamily="34" charset="-128"/>
        </a:defRPr>
      </a:lvl3pPr>
      <a:lvl4pPr marL="15621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MS PGothic" pitchFamily="34" charset="-128"/>
        </a:defRPr>
      </a:lvl4pPr>
      <a:lvl5pPr marL="1981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  <a:ea typeface="MS PGothic" pitchFamily="34" charset="-128"/>
        </a:defRPr>
      </a:lvl5pPr>
      <a:lvl6pPr marL="24384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  <a:ea typeface="+mn-ea"/>
        </a:defRPr>
      </a:lvl6pPr>
      <a:lvl7pPr marL="28956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  <a:ea typeface="+mn-ea"/>
        </a:defRPr>
      </a:lvl7pPr>
      <a:lvl8pPr marL="33528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  <a:ea typeface="+mn-ea"/>
        </a:defRPr>
      </a:lvl8pPr>
      <a:lvl9pPr marL="3810000" indent="-228600" algn="l" rtl="0" fontAlgn="base">
        <a:spcBef>
          <a:spcPct val="20000"/>
        </a:spcBef>
        <a:spcAft>
          <a:spcPct val="0"/>
        </a:spcAft>
        <a:buChar char="»"/>
        <a:defRPr sz="14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296" y="289056"/>
            <a:ext cx="3263767" cy="27099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0985" y="3017698"/>
            <a:ext cx="3062245" cy="8971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01272" y="4057400"/>
            <a:ext cx="1528708" cy="8429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97216" y="4926827"/>
            <a:ext cx="2304256" cy="6337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552" y="4103608"/>
            <a:ext cx="1656184" cy="921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6536" y="4926827"/>
            <a:ext cx="2160240" cy="67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64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zione vuota">
  <a:themeElements>
    <a:clrScheme name="Presentazione vuota 14">
      <a:dk1>
        <a:srgbClr val="37342A"/>
      </a:dk1>
      <a:lt1>
        <a:srgbClr val="FFFFFF"/>
      </a:lt1>
      <a:dk2>
        <a:srgbClr val="800040"/>
      </a:dk2>
      <a:lt2>
        <a:srgbClr val="808080"/>
      </a:lt2>
      <a:accent1>
        <a:srgbClr val="4C4C4C"/>
      </a:accent1>
      <a:accent2>
        <a:srgbClr val="4C4C4C"/>
      </a:accent2>
      <a:accent3>
        <a:srgbClr val="FFFFFF"/>
      </a:accent3>
      <a:accent4>
        <a:srgbClr val="2D2B22"/>
      </a:accent4>
      <a:accent5>
        <a:srgbClr val="B2B2B2"/>
      </a:accent5>
      <a:accent6>
        <a:srgbClr val="444444"/>
      </a:accent6>
      <a:hlink>
        <a:srgbClr val="800040"/>
      </a:hlink>
      <a:folHlink>
        <a:srgbClr val="66584E"/>
      </a:folHlink>
    </a:clrScheme>
    <a:fontScheme name="Presentazione vuota">
      <a:majorFont>
        <a:latin typeface="Arial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</a:objectDefaults>
  <a:extraClrSchemeLst>
    <a:extraClrScheme>
      <a:clrScheme name="Presentazione vuo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zione vuota 13">
        <a:dk1>
          <a:srgbClr val="37342A"/>
        </a:dk1>
        <a:lt1>
          <a:srgbClr val="FFFFFF"/>
        </a:lt1>
        <a:dk2>
          <a:srgbClr val="99211D"/>
        </a:dk2>
        <a:lt2>
          <a:srgbClr val="808080"/>
        </a:lt2>
        <a:accent1>
          <a:srgbClr val="601714"/>
        </a:accent1>
        <a:accent2>
          <a:srgbClr val="C77D38"/>
        </a:accent2>
        <a:accent3>
          <a:srgbClr val="FFFFFF"/>
        </a:accent3>
        <a:accent4>
          <a:srgbClr val="2D2B22"/>
        </a:accent4>
        <a:accent5>
          <a:srgbClr val="B6ABAA"/>
        </a:accent5>
        <a:accent6>
          <a:srgbClr val="B47132"/>
        </a:accent6>
        <a:hlink>
          <a:srgbClr val="AFA78D"/>
        </a:hlink>
        <a:folHlink>
          <a:srgbClr val="66584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zione vuota 14">
        <a:dk1>
          <a:srgbClr val="37342A"/>
        </a:dk1>
        <a:lt1>
          <a:srgbClr val="FFFFFF"/>
        </a:lt1>
        <a:dk2>
          <a:srgbClr val="800040"/>
        </a:dk2>
        <a:lt2>
          <a:srgbClr val="808080"/>
        </a:lt2>
        <a:accent1>
          <a:srgbClr val="4C4C4C"/>
        </a:accent1>
        <a:accent2>
          <a:srgbClr val="4C4C4C"/>
        </a:accent2>
        <a:accent3>
          <a:srgbClr val="FFFFFF"/>
        </a:accent3>
        <a:accent4>
          <a:srgbClr val="2D2B22"/>
        </a:accent4>
        <a:accent5>
          <a:srgbClr val="B2B2B2"/>
        </a:accent5>
        <a:accent6>
          <a:srgbClr val="444444"/>
        </a:accent6>
        <a:hlink>
          <a:srgbClr val="800040"/>
        </a:hlink>
        <a:folHlink>
          <a:srgbClr val="6658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26579</TotalTime>
  <Words>0</Words>
  <Application>Microsoft Office PowerPoint</Application>
  <PresentationFormat>A4 Paper (210x297 mm)</PresentationFormat>
  <Paragraphs>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MS PGothic</vt:lpstr>
      <vt:lpstr>Arial</vt:lpstr>
      <vt:lpstr>Presentazione vuota</vt:lpstr>
      <vt:lpstr>PowerPoint Presentation</vt:lpstr>
    </vt:vector>
  </TitlesOfParts>
  <Company>*** ********** * ******** **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******* ********* **************</dc:creator>
  <cp:lastModifiedBy>Nalan Koşar</cp:lastModifiedBy>
  <cp:revision>1551</cp:revision>
  <cp:lastPrinted>2016-10-26T07:29:27Z</cp:lastPrinted>
  <dcterms:created xsi:type="dcterms:W3CDTF">2007-02-20T16:27:50Z</dcterms:created>
  <dcterms:modified xsi:type="dcterms:W3CDTF">2017-10-19T09:17:08Z</dcterms:modified>
</cp:coreProperties>
</file>