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419" r:id="rId2"/>
    <p:sldId id="458" r:id="rId3"/>
    <p:sldId id="459" r:id="rId4"/>
    <p:sldId id="460" r:id="rId5"/>
  </p:sldIdLst>
  <p:sldSz cx="9144000" cy="6858000" type="screen4x3"/>
  <p:notesSz cx="6797675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MS PGothic" pitchFamily="34" charset="-128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MS PGothic" pitchFamily="34" charset="-128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MS PGothic" pitchFamily="34" charset="-128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MS PGothic" pitchFamily="34" charset="-128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MS PGothic" pitchFamily="34" charset="-128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MS PGothic" pitchFamily="34" charset="-128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MS PGothic" pitchFamily="34" charset="-128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MS PGothic" pitchFamily="34" charset="-128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MS PGothic" pitchFamily="34" charset="-128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6F26"/>
    <a:srgbClr val="FDEEC7"/>
    <a:srgbClr val="FBD7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B1032C-EA38-4F05-BA0D-38AFFFC7BED3}" styleName="Açık Stil 3 - Vurgu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Orta Stil 2 - Vurgu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Orta Stil 4 - Vurgu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19" autoAdjust="0"/>
    <p:restoredTop sz="90929"/>
  </p:normalViewPr>
  <p:slideViewPr>
    <p:cSldViewPr>
      <p:cViewPr>
        <p:scale>
          <a:sx n="100" d="100"/>
          <a:sy n="100" d="100"/>
        </p:scale>
        <p:origin x="-1272" y="-1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3BC2A5C-6252-4B67-A221-7267F6B79AE6}" type="doc">
      <dgm:prSet loTypeId="urn:microsoft.com/office/officeart/2005/8/layout/cycle8" loCatId="cycle" qsTypeId="urn:microsoft.com/office/officeart/2005/8/quickstyle/simple1" qsCatId="simple" csTypeId="urn:microsoft.com/office/officeart/2005/8/colors/accent3_1" csCatId="accent3" phldr="1"/>
      <dgm:spPr/>
    </dgm:pt>
    <dgm:pt modelId="{40AE1D78-6E21-4F71-A06B-38894C7C77CB}">
      <dgm:prSet phldrT="[Metin]"/>
      <dgm:spPr>
        <a:solidFill>
          <a:schemeClr val="bg1"/>
        </a:solidFill>
        <a:ln>
          <a:solidFill>
            <a:schemeClr val="bg1"/>
          </a:solidFill>
        </a:ln>
      </dgm:spPr>
      <dgm:t>
        <a:bodyPr/>
        <a:lstStyle/>
        <a:p>
          <a:endParaRPr lang="tr-TR" b="1" dirty="0">
            <a:solidFill>
              <a:srgbClr val="FFC000"/>
            </a:solidFill>
          </a:endParaRPr>
        </a:p>
      </dgm:t>
    </dgm:pt>
    <dgm:pt modelId="{D65621BD-A74F-40AE-A152-C1A1A4FEF2E2}" type="parTrans" cxnId="{F19EC658-7A25-4684-87FF-B36EB1CC5C4A}">
      <dgm:prSet/>
      <dgm:spPr/>
      <dgm:t>
        <a:bodyPr/>
        <a:lstStyle/>
        <a:p>
          <a:endParaRPr lang="tr-TR"/>
        </a:p>
      </dgm:t>
    </dgm:pt>
    <dgm:pt modelId="{1D50E383-05FC-4F29-B8FF-A421295B3186}" type="sibTrans" cxnId="{F19EC658-7A25-4684-87FF-B36EB1CC5C4A}">
      <dgm:prSet/>
      <dgm:spPr/>
      <dgm:t>
        <a:bodyPr/>
        <a:lstStyle/>
        <a:p>
          <a:endParaRPr lang="tr-TR"/>
        </a:p>
      </dgm:t>
    </dgm:pt>
    <dgm:pt modelId="{0249C8C7-E0DA-46FA-9ED8-EB2D7CCF4611}">
      <dgm:prSet phldrT="[Metin]"/>
      <dgm:spPr>
        <a:solidFill>
          <a:schemeClr val="bg1"/>
        </a:solidFill>
        <a:ln>
          <a:solidFill>
            <a:schemeClr val="bg1"/>
          </a:solidFill>
        </a:ln>
      </dgm:spPr>
      <dgm:t>
        <a:bodyPr/>
        <a:lstStyle/>
        <a:p>
          <a:endParaRPr lang="tr-TR" b="1" dirty="0">
            <a:solidFill>
              <a:srgbClr val="002060"/>
            </a:solidFill>
          </a:endParaRPr>
        </a:p>
      </dgm:t>
    </dgm:pt>
    <dgm:pt modelId="{0D42B4F9-344B-4E7E-81C5-86BAD193C3FD}" type="sibTrans" cxnId="{3BDC5210-B4E6-41AA-A0B4-9BC110DCAAF5}">
      <dgm:prSet/>
      <dgm:spPr/>
      <dgm:t>
        <a:bodyPr/>
        <a:lstStyle/>
        <a:p>
          <a:endParaRPr lang="tr-TR"/>
        </a:p>
      </dgm:t>
    </dgm:pt>
    <dgm:pt modelId="{39077968-57AF-4F2F-9BB7-D7DDF0159DAB}" type="parTrans" cxnId="{3BDC5210-B4E6-41AA-A0B4-9BC110DCAAF5}">
      <dgm:prSet/>
      <dgm:spPr/>
      <dgm:t>
        <a:bodyPr/>
        <a:lstStyle/>
        <a:p>
          <a:endParaRPr lang="tr-TR"/>
        </a:p>
      </dgm:t>
    </dgm:pt>
    <dgm:pt modelId="{55FD4B31-3AC6-4027-A4AB-7CDD1B54569A}">
      <dgm:prSet phldrT="[Metin]"/>
      <dgm:spPr>
        <a:solidFill>
          <a:schemeClr val="bg1"/>
        </a:solidFill>
        <a:ln>
          <a:solidFill>
            <a:schemeClr val="bg1"/>
          </a:solidFill>
        </a:ln>
      </dgm:spPr>
      <dgm:t>
        <a:bodyPr/>
        <a:lstStyle/>
        <a:p>
          <a:endParaRPr lang="tr-TR" b="1" dirty="0">
            <a:solidFill>
              <a:schemeClr val="accent4">
                <a:lumMod val="75000"/>
              </a:schemeClr>
            </a:solidFill>
          </a:endParaRPr>
        </a:p>
      </dgm:t>
    </dgm:pt>
    <dgm:pt modelId="{084F0DAF-8B66-4802-A9B9-8484F5867F0F}" type="sibTrans" cxnId="{6974B2EF-C7CB-4F2F-8BE4-83E329D933BE}">
      <dgm:prSet/>
      <dgm:spPr/>
      <dgm:t>
        <a:bodyPr/>
        <a:lstStyle/>
        <a:p>
          <a:endParaRPr lang="tr-TR"/>
        </a:p>
      </dgm:t>
    </dgm:pt>
    <dgm:pt modelId="{5D153EDB-5338-4A62-8389-5017E122EAD8}" type="parTrans" cxnId="{6974B2EF-C7CB-4F2F-8BE4-83E329D933BE}">
      <dgm:prSet/>
      <dgm:spPr/>
      <dgm:t>
        <a:bodyPr/>
        <a:lstStyle/>
        <a:p>
          <a:endParaRPr lang="tr-TR"/>
        </a:p>
      </dgm:t>
    </dgm:pt>
    <dgm:pt modelId="{DFD0D267-2A60-4B67-A541-C2AF511C3011}" type="pres">
      <dgm:prSet presAssocID="{83BC2A5C-6252-4B67-A221-7267F6B79AE6}" presName="compositeShape" presStyleCnt="0">
        <dgm:presLayoutVars>
          <dgm:chMax val="7"/>
          <dgm:dir/>
          <dgm:resizeHandles val="exact"/>
        </dgm:presLayoutVars>
      </dgm:prSet>
      <dgm:spPr/>
    </dgm:pt>
    <dgm:pt modelId="{58695B0F-C7CA-42BA-B932-B12992D70A9C}" type="pres">
      <dgm:prSet presAssocID="{83BC2A5C-6252-4B67-A221-7267F6B79AE6}" presName="wedge1" presStyleLbl="node1" presStyleIdx="0" presStyleCnt="3" custScaleX="98547" custScaleY="99778"/>
      <dgm:spPr/>
      <dgm:t>
        <a:bodyPr/>
        <a:lstStyle/>
        <a:p>
          <a:endParaRPr lang="tr-TR"/>
        </a:p>
      </dgm:t>
    </dgm:pt>
    <dgm:pt modelId="{3EF9DB7B-EB18-4382-A789-9AD0CAD4FF39}" type="pres">
      <dgm:prSet presAssocID="{83BC2A5C-6252-4B67-A221-7267F6B79AE6}" presName="dummy1a" presStyleCnt="0"/>
      <dgm:spPr/>
    </dgm:pt>
    <dgm:pt modelId="{AD87EAE1-77B3-49FC-8BB3-7F4AD19BC805}" type="pres">
      <dgm:prSet presAssocID="{83BC2A5C-6252-4B67-A221-7267F6B79AE6}" presName="dummy1b" presStyleCnt="0"/>
      <dgm:spPr/>
    </dgm:pt>
    <dgm:pt modelId="{BC2CD714-A435-49D4-9C16-14CB534EA77E}" type="pres">
      <dgm:prSet presAssocID="{83BC2A5C-6252-4B67-A221-7267F6B79AE6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A52F4422-975A-454C-8EF8-7953F72D18F8}" type="pres">
      <dgm:prSet presAssocID="{83BC2A5C-6252-4B67-A221-7267F6B79AE6}" presName="wedge2" presStyleLbl="node1" presStyleIdx="1" presStyleCnt="3" custLinFactNeighborX="1200" custLinFactNeighborY="-800"/>
      <dgm:spPr/>
      <dgm:t>
        <a:bodyPr/>
        <a:lstStyle/>
        <a:p>
          <a:endParaRPr lang="tr-TR"/>
        </a:p>
      </dgm:t>
    </dgm:pt>
    <dgm:pt modelId="{D6DA695F-FD53-49CC-A9E7-8ADC49E7BDCB}" type="pres">
      <dgm:prSet presAssocID="{83BC2A5C-6252-4B67-A221-7267F6B79AE6}" presName="dummy2a" presStyleCnt="0"/>
      <dgm:spPr/>
    </dgm:pt>
    <dgm:pt modelId="{C98D6D20-95B1-4E78-8C65-0813879894FD}" type="pres">
      <dgm:prSet presAssocID="{83BC2A5C-6252-4B67-A221-7267F6B79AE6}" presName="dummy2b" presStyleCnt="0"/>
      <dgm:spPr/>
    </dgm:pt>
    <dgm:pt modelId="{6642A809-AB28-4984-9DCC-24EF449F974C}" type="pres">
      <dgm:prSet presAssocID="{83BC2A5C-6252-4B67-A221-7267F6B79AE6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DC577213-D7F0-45FD-82E8-2126B5DDE461}" type="pres">
      <dgm:prSet presAssocID="{83BC2A5C-6252-4B67-A221-7267F6B79AE6}" presName="wedge3" presStyleLbl="node1" presStyleIdx="2" presStyleCnt="3"/>
      <dgm:spPr/>
      <dgm:t>
        <a:bodyPr/>
        <a:lstStyle/>
        <a:p>
          <a:endParaRPr lang="tr-TR"/>
        </a:p>
      </dgm:t>
    </dgm:pt>
    <dgm:pt modelId="{4DEA822F-1B71-4C72-9151-2259A85C69FF}" type="pres">
      <dgm:prSet presAssocID="{83BC2A5C-6252-4B67-A221-7267F6B79AE6}" presName="dummy3a" presStyleCnt="0"/>
      <dgm:spPr/>
    </dgm:pt>
    <dgm:pt modelId="{F8FDC7A9-E047-42FF-B287-ED3E13C9434D}" type="pres">
      <dgm:prSet presAssocID="{83BC2A5C-6252-4B67-A221-7267F6B79AE6}" presName="dummy3b" presStyleCnt="0"/>
      <dgm:spPr/>
    </dgm:pt>
    <dgm:pt modelId="{BB5F08AB-066B-4A72-9E2D-1FB0B61F524C}" type="pres">
      <dgm:prSet presAssocID="{83BC2A5C-6252-4B67-A221-7267F6B79AE6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0F726301-5B18-4A43-A42E-FCBB5C8F6ED7}" type="pres">
      <dgm:prSet presAssocID="{1D50E383-05FC-4F29-B8FF-A421295B3186}" presName="arrowWedge1" presStyleLbl="fgSibTrans2D1" presStyleIdx="0" presStyleCnt="3"/>
      <dgm:spPr>
        <a:solidFill>
          <a:srgbClr val="C00000"/>
        </a:solidFill>
      </dgm:spPr>
    </dgm:pt>
    <dgm:pt modelId="{6B275157-6DA5-49F2-A03C-FA5CF707905D}" type="pres">
      <dgm:prSet presAssocID="{084F0DAF-8B66-4802-A9B9-8484F5867F0F}" presName="arrowWedge2" presStyleLbl="fgSibTrans2D1" presStyleIdx="1" presStyleCnt="3"/>
      <dgm:spPr>
        <a:solidFill>
          <a:schemeClr val="accent5">
            <a:lumMod val="75000"/>
          </a:schemeClr>
        </a:solidFill>
      </dgm:spPr>
    </dgm:pt>
    <dgm:pt modelId="{C3895F86-623E-42F3-BB79-1E34823BD3B6}" type="pres">
      <dgm:prSet presAssocID="{0D42B4F9-344B-4E7E-81C5-86BAD193C3FD}" presName="arrowWedge3" presStyleLbl="fgSibTrans2D1" presStyleIdx="2" presStyleCnt="3"/>
      <dgm:spPr>
        <a:solidFill>
          <a:schemeClr val="accent2">
            <a:lumMod val="75000"/>
          </a:schemeClr>
        </a:solidFill>
      </dgm:spPr>
    </dgm:pt>
  </dgm:ptLst>
  <dgm:cxnLst>
    <dgm:cxn modelId="{55B30568-4745-4937-AE25-7021D0A5E432}" type="presOf" srcId="{0249C8C7-E0DA-46FA-9ED8-EB2D7CCF4611}" destId="{DC577213-D7F0-45FD-82E8-2126B5DDE461}" srcOrd="0" destOrd="0" presId="urn:microsoft.com/office/officeart/2005/8/layout/cycle8"/>
    <dgm:cxn modelId="{3BDC5210-B4E6-41AA-A0B4-9BC110DCAAF5}" srcId="{83BC2A5C-6252-4B67-A221-7267F6B79AE6}" destId="{0249C8C7-E0DA-46FA-9ED8-EB2D7CCF4611}" srcOrd="2" destOrd="0" parTransId="{39077968-57AF-4F2F-9BB7-D7DDF0159DAB}" sibTransId="{0D42B4F9-344B-4E7E-81C5-86BAD193C3FD}"/>
    <dgm:cxn modelId="{C9F4C9DE-EF1C-485D-BEA3-900C539FAC15}" type="presOf" srcId="{0249C8C7-E0DA-46FA-9ED8-EB2D7CCF4611}" destId="{BB5F08AB-066B-4A72-9E2D-1FB0B61F524C}" srcOrd="1" destOrd="0" presId="urn:microsoft.com/office/officeart/2005/8/layout/cycle8"/>
    <dgm:cxn modelId="{B5D58360-755F-4B32-8ED4-27401F3F8D4B}" type="presOf" srcId="{55FD4B31-3AC6-4027-A4AB-7CDD1B54569A}" destId="{A52F4422-975A-454C-8EF8-7953F72D18F8}" srcOrd="0" destOrd="0" presId="urn:microsoft.com/office/officeart/2005/8/layout/cycle8"/>
    <dgm:cxn modelId="{884B58D2-CD46-4410-AB17-A0E9EE5F03B3}" type="presOf" srcId="{40AE1D78-6E21-4F71-A06B-38894C7C77CB}" destId="{BC2CD714-A435-49D4-9C16-14CB534EA77E}" srcOrd="1" destOrd="0" presId="urn:microsoft.com/office/officeart/2005/8/layout/cycle8"/>
    <dgm:cxn modelId="{6974B2EF-C7CB-4F2F-8BE4-83E329D933BE}" srcId="{83BC2A5C-6252-4B67-A221-7267F6B79AE6}" destId="{55FD4B31-3AC6-4027-A4AB-7CDD1B54569A}" srcOrd="1" destOrd="0" parTransId="{5D153EDB-5338-4A62-8389-5017E122EAD8}" sibTransId="{084F0DAF-8B66-4802-A9B9-8484F5867F0F}"/>
    <dgm:cxn modelId="{9B0461C7-5BA0-4498-AA6F-9FB0DFEF9103}" type="presOf" srcId="{55FD4B31-3AC6-4027-A4AB-7CDD1B54569A}" destId="{6642A809-AB28-4984-9DCC-24EF449F974C}" srcOrd="1" destOrd="0" presId="urn:microsoft.com/office/officeart/2005/8/layout/cycle8"/>
    <dgm:cxn modelId="{F19EC658-7A25-4684-87FF-B36EB1CC5C4A}" srcId="{83BC2A5C-6252-4B67-A221-7267F6B79AE6}" destId="{40AE1D78-6E21-4F71-A06B-38894C7C77CB}" srcOrd="0" destOrd="0" parTransId="{D65621BD-A74F-40AE-A152-C1A1A4FEF2E2}" sibTransId="{1D50E383-05FC-4F29-B8FF-A421295B3186}"/>
    <dgm:cxn modelId="{C7D8A18E-2599-489C-BECA-8B0DF647FED8}" type="presOf" srcId="{40AE1D78-6E21-4F71-A06B-38894C7C77CB}" destId="{58695B0F-C7CA-42BA-B932-B12992D70A9C}" srcOrd="0" destOrd="0" presId="urn:microsoft.com/office/officeart/2005/8/layout/cycle8"/>
    <dgm:cxn modelId="{4FDFF690-B29B-4608-8564-6E5817EFD356}" type="presOf" srcId="{83BC2A5C-6252-4B67-A221-7267F6B79AE6}" destId="{DFD0D267-2A60-4B67-A541-C2AF511C3011}" srcOrd="0" destOrd="0" presId="urn:microsoft.com/office/officeart/2005/8/layout/cycle8"/>
    <dgm:cxn modelId="{66D0CF09-6D4D-4EEC-80DB-4F7627867C47}" type="presParOf" srcId="{DFD0D267-2A60-4B67-A541-C2AF511C3011}" destId="{58695B0F-C7CA-42BA-B932-B12992D70A9C}" srcOrd="0" destOrd="0" presId="urn:microsoft.com/office/officeart/2005/8/layout/cycle8"/>
    <dgm:cxn modelId="{A0BFB116-8DF2-4631-BCD4-9D820997130D}" type="presParOf" srcId="{DFD0D267-2A60-4B67-A541-C2AF511C3011}" destId="{3EF9DB7B-EB18-4382-A789-9AD0CAD4FF39}" srcOrd="1" destOrd="0" presId="urn:microsoft.com/office/officeart/2005/8/layout/cycle8"/>
    <dgm:cxn modelId="{7D9D5948-4007-4611-A59A-8DD6C43CBE91}" type="presParOf" srcId="{DFD0D267-2A60-4B67-A541-C2AF511C3011}" destId="{AD87EAE1-77B3-49FC-8BB3-7F4AD19BC805}" srcOrd="2" destOrd="0" presId="urn:microsoft.com/office/officeart/2005/8/layout/cycle8"/>
    <dgm:cxn modelId="{4E53E21E-EED1-4CAD-9F2C-FF193B622A90}" type="presParOf" srcId="{DFD0D267-2A60-4B67-A541-C2AF511C3011}" destId="{BC2CD714-A435-49D4-9C16-14CB534EA77E}" srcOrd="3" destOrd="0" presId="urn:microsoft.com/office/officeart/2005/8/layout/cycle8"/>
    <dgm:cxn modelId="{562B25D8-DE31-43E6-AEBC-24D80858DC4F}" type="presParOf" srcId="{DFD0D267-2A60-4B67-A541-C2AF511C3011}" destId="{A52F4422-975A-454C-8EF8-7953F72D18F8}" srcOrd="4" destOrd="0" presId="urn:microsoft.com/office/officeart/2005/8/layout/cycle8"/>
    <dgm:cxn modelId="{0DB66ED8-42E7-4ED8-A155-0B8CA91E6EEE}" type="presParOf" srcId="{DFD0D267-2A60-4B67-A541-C2AF511C3011}" destId="{D6DA695F-FD53-49CC-A9E7-8ADC49E7BDCB}" srcOrd="5" destOrd="0" presId="urn:microsoft.com/office/officeart/2005/8/layout/cycle8"/>
    <dgm:cxn modelId="{53EFE028-F871-4534-8E25-E42BB144299D}" type="presParOf" srcId="{DFD0D267-2A60-4B67-A541-C2AF511C3011}" destId="{C98D6D20-95B1-4E78-8C65-0813879894FD}" srcOrd="6" destOrd="0" presId="urn:microsoft.com/office/officeart/2005/8/layout/cycle8"/>
    <dgm:cxn modelId="{F5E79AA5-7033-4E0E-8F70-BC9BF0109702}" type="presParOf" srcId="{DFD0D267-2A60-4B67-A541-C2AF511C3011}" destId="{6642A809-AB28-4984-9DCC-24EF449F974C}" srcOrd="7" destOrd="0" presId="urn:microsoft.com/office/officeart/2005/8/layout/cycle8"/>
    <dgm:cxn modelId="{F01DCED3-50C1-458B-8788-F8E9A689D9A7}" type="presParOf" srcId="{DFD0D267-2A60-4B67-A541-C2AF511C3011}" destId="{DC577213-D7F0-45FD-82E8-2126B5DDE461}" srcOrd="8" destOrd="0" presId="urn:microsoft.com/office/officeart/2005/8/layout/cycle8"/>
    <dgm:cxn modelId="{7963F483-EDEE-4AB9-A053-A7A62893B4A1}" type="presParOf" srcId="{DFD0D267-2A60-4B67-A541-C2AF511C3011}" destId="{4DEA822F-1B71-4C72-9151-2259A85C69FF}" srcOrd="9" destOrd="0" presId="urn:microsoft.com/office/officeart/2005/8/layout/cycle8"/>
    <dgm:cxn modelId="{89012CA0-070C-4D11-BE26-BDF7786AFD74}" type="presParOf" srcId="{DFD0D267-2A60-4B67-A541-C2AF511C3011}" destId="{F8FDC7A9-E047-42FF-B287-ED3E13C9434D}" srcOrd="10" destOrd="0" presId="urn:microsoft.com/office/officeart/2005/8/layout/cycle8"/>
    <dgm:cxn modelId="{DCCB6EDF-BEE5-460F-A60F-2CA6755621B5}" type="presParOf" srcId="{DFD0D267-2A60-4B67-A541-C2AF511C3011}" destId="{BB5F08AB-066B-4A72-9E2D-1FB0B61F524C}" srcOrd="11" destOrd="0" presId="urn:microsoft.com/office/officeart/2005/8/layout/cycle8"/>
    <dgm:cxn modelId="{45E62E08-6FF0-403B-A5C9-118CA0862506}" type="presParOf" srcId="{DFD0D267-2A60-4B67-A541-C2AF511C3011}" destId="{0F726301-5B18-4A43-A42E-FCBB5C8F6ED7}" srcOrd="12" destOrd="0" presId="urn:microsoft.com/office/officeart/2005/8/layout/cycle8"/>
    <dgm:cxn modelId="{380B26A1-FEDB-455F-B6A7-1A5863FEDB5A}" type="presParOf" srcId="{DFD0D267-2A60-4B67-A541-C2AF511C3011}" destId="{6B275157-6DA5-49F2-A03C-FA5CF707905D}" srcOrd="13" destOrd="0" presId="urn:microsoft.com/office/officeart/2005/8/layout/cycle8"/>
    <dgm:cxn modelId="{650CD40E-54F0-4757-B3F3-1F198BC7347A}" type="presParOf" srcId="{DFD0D267-2A60-4B67-A541-C2AF511C3011}" destId="{C3895F86-623E-42F3-BB79-1E34823BD3B6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3BC2A5C-6252-4B67-A221-7267F6B79AE6}" type="doc">
      <dgm:prSet loTypeId="urn:microsoft.com/office/officeart/2005/8/layout/cycle8" loCatId="cycle" qsTypeId="urn:microsoft.com/office/officeart/2005/8/quickstyle/simple1" qsCatId="simple" csTypeId="urn:microsoft.com/office/officeart/2005/8/colors/accent3_1" csCatId="accent3" phldr="1"/>
      <dgm:spPr/>
    </dgm:pt>
    <dgm:pt modelId="{40AE1D78-6E21-4F71-A06B-38894C7C77CB}">
      <dgm:prSet phldrT="[Metin]"/>
      <dgm:spPr>
        <a:solidFill>
          <a:schemeClr val="bg1"/>
        </a:solidFill>
        <a:ln>
          <a:solidFill>
            <a:schemeClr val="bg1"/>
          </a:solidFill>
        </a:ln>
      </dgm:spPr>
      <dgm:t>
        <a:bodyPr/>
        <a:lstStyle/>
        <a:p>
          <a:endParaRPr lang="tr-TR" b="1" dirty="0">
            <a:solidFill>
              <a:srgbClr val="FFC000"/>
            </a:solidFill>
          </a:endParaRPr>
        </a:p>
      </dgm:t>
    </dgm:pt>
    <dgm:pt modelId="{D65621BD-A74F-40AE-A152-C1A1A4FEF2E2}" type="parTrans" cxnId="{F19EC658-7A25-4684-87FF-B36EB1CC5C4A}">
      <dgm:prSet/>
      <dgm:spPr/>
      <dgm:t>
        <a:bodyPr/>
        <a:lstStyle/>
        <a:p>
          <a:endParaRPr lang="tr-TR"/>
        </a:p>
      </dgm:t>
    </dgm:pt>
    <dgm:pt modelId="{1D50E383-05FC-4F29-B8FF-A421295B3186}" type="sibTrans" cxnId="{F19EC658-7A25-4684-87FF-B36EB1CC5C4A}">
      <dgm:prSet/>
      <dgm:spPr/>
      <dgm:t>
        <a:bodyPr/>
        <a:lstStyle/>
        <a:p>
          <a:endParaRPr lang="tr-TR"/>
        </a:p>
      </dgm:t>
    </dgm:pt>
    <dgm:pt modelId="{0249C8C7-E0DA-46FA-9ED8-EB2D7CCF4611}">
      <dgm:prSet phldrT="[Metin]"/>
      <dgm:spPr>
        <a:solidFill>
          <a:schemeClr val="bg1"/>
        </a:solidFill>
        <a:ln>
          <a:solidFill>
            <a:schemeClr val="bg1"/>
          </a:solidFill>
        </a:ln>
      </dgm:spPr>
      <dgm:t>
        <a:bodyPr/>
        <a:lstStyle/>
        <a:p>
          <a:endParaRPr lang="tr-TR" b="1" dirty="0">
            <a:solidFill>
              <a:srgbClr val="002060"/>
            </a:solidFill>
          </a:endParaRPr>
        </a:p>
      </dgm:t>
    </dgm:pt>
    <dgm:pt modelId="{0D42B4F9-344B-4E7E-81C5-86BAD193C3FD}" type="sibTrans" cxnId="{3BDC5210-B4E6-41AA-A0B4-9BC110DCAAF5}">
      <dgm:prSet/>
      <dgm:spPr/>
      <dgm:t>
        <a:bodyPr/>
        <a:lstStyle/>
        <a:p>
          <a:endParaRPr lang="tr-TR"/>
        </a:p>
      </dgm:t>
    </dgm:pt>
    <dgm:pt modelId="{39077968-57AF-4F2F-9BB7-D7DDF0159DAB}" type="parTrans" cxnId="{3BDC5210-B4E6-41AA-A0B4-9BC110DCAAF5}">
      <dgm:prSet/>
      <dgm:spPr/>
      <dgm:t>
        <a:bodyPr/>
        <a:lstStyle/>
        <a:p>
          <a:endParaRPr lang="tr-TR"/>
        </a:p>
      </dgm:t>
    </dgm:pt>
    <dgm:pt modelId="{55FD4B31-3AC6-4027-A4AB-7CDD1B54569A}">
      <dgm:prSet phldrT="[Metin]"/>
      <dgm:spPr>
        <a:solidFill>
          <a:schemeClr val="bg1"/>
        </a:solidFill>
        <a:ln>
          <a:solidFill>
            <a:schemeClr val="bg1"/>
          </a:solidFill>
        </a:ln>
      </dgm:spPr>
      <dgm:t>
        <a:bodyPr/>
        <a:lstStyle/>
        <a:p>
          <a:endParaRPr lang="tr-TR" b="1" dirty="0">
            <a:solidFill>
              <a:schemeClr val="accent4">
                <a:lumMod val="75000"/>
              </a:schemeClr>
            </a:solidFill>
          </a:endParaRPr>
        </a:p>
      </dgm:t>
    </dgm:pt>
    <dgm:pt modelId="{084F0DAF-8B66-4802-A9B9-8484F5867F0F}" type="sibTrans" cxnId="{6974B2EF-C7CB-4F2F-8BE4-83E329D933BE}">
      <dgm:prSet/>
      <dgm:spPr/>
      <dgm:t>
        <a:bodyPr/>
        <a:lstStyle/>
        <a:p>
          <a:endParaRPr lang="tr-TR"/>
        </a:p>
      </dgm:t>
    </dgm:pt>
    <dgm:pt modelId="{5D153EDB-5338-4A62-8389-5017E122EAD8}" type="parTrans" cxnId="{6974B2EF-C7CB-4F2F-8BE4-83E329D933BE}">
      <dgm:prSet/>
      <dgm:spPr/>
      <dgm:t>
        <a:bodyPr/>
        <a:lstStyle/>
        <a:p>
          <a:endParaRPr lang="tr-TR"/>
        </a:p>
      </dgm:t>
    </dgm:pt>
    <dgm:pt modelId="{DFD0D267-2A60-4B67-A541-C2AF511C3011}" type="pres">
      <dgm:prSet presAssocID="{83BC2A5C-6252-4B67-A221-7267F6B79AE6}" presName="compositeShape" presStyleCnt="0">
        <dgm:presLayoutVars>
          <dgm:chMax val="7"/>
          <dgm:dir/>
          <dgm:resizeHandles val="exact"/>
        </dgm:presLayoutVars>
      </dgm:prSet>
      <dgm:spPr/>
    </dgm:pt>
    <dgm:pt modelId="{58695B0F-C7CA-42BA-B932-B12992D70A9C}" type="pres">
      <dgm:prSet presAssocID="{83BC2A5C-6252-4B67-A221-7267F6B79AE6}" presName="wedge1" presStyleLbl="node1" presStyleIdx="0" presStyleCnt="3" custScaleX="98547" custScaleY="99778"/>
      <dgm:spPr/>
      <dgm:t>
        <a:bodyPr/>
        <a:lstStyle/>
        <a:p>
          <a:endParaRPr lang="tr-TR"/>
        </a:p>
      </dgm:t>
    </dgm:pt>
    <dgm:pt modelId="{3EF9DB7B-EB18-4382-A789-9AD0CAD4FF39}" type="pres">
      <dgm:prSet presAssocID="{83BC2A5C-6252-4B67-A221-7267F6B79AE6}" presName="dummy1a" presStyleCnt="0"/>
      <dgm:spPr/>
    </dgm:pt>
    <dgm:pt modelId="{AD87EAE1-77B3-49FC-8BB3-7F4AD19BC805}" type="pres">
      <dgm:prSet presAssocID="{83BC2A5C-6252-4B67-A221-7267F6B79AE6}" presName="dummy1b" presStyleCnt="0"/>
      <dgm:spPr/>
    </dgm:pt>
    <dgm:pt modelId="{BC2CD714-A435-49D4-9C16-14CB534EA77E}" type="pres">
      <dgm:prSet presAssocID="{83BC2A5C-6252-4B67-A221-7267F6B79AE6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A52F4422-975A-454C-8EF8-7953F72D18F8}" type="pres">
      <dgm:prSet presAssocID="{83BC2A5C-6252-4B67-A221-7267F6B79AE6}" presName="wedge2" presStyleLbl="node1" presStyleIdx="1" presStyleCnt="3" custLinFactNeighborX="1200" custLinFactNeighborY="-800"/>
      <dgm:spPr/>
      <dgm:t>
        <a:bodyPr/>
        <a:lstStyle/>
        <a:p>
          <a:endParaRPr lang="tr-TR"/>
        </a:p>
      </dgm:t>
    </dgm:pt>
    <dgm:pt modelId="{D6DA695F-FD53-49CC-A9E7-8ADC49E7BDCB}" type="pres">
      <dgm:prSet presAssocID="{83BC2A5C-6252-4B67-A221-7267F6B79AE6}" presName="dummy2a" presStyleCnt="0"/>
      <dgm:spPr/>
    </dgm:pt>
    <dgm:pt modelId="{C98D6D20-95B1-4E78-8C65-0813879894FD}" type="pres">
      <dgm:prSet presAssocID="{83BC2A5C-6252-4B67-A221-7267F6B79AE6}" presName="dummy2b" presStyleCnt="0"/>
      <dgm:spPr/>
    </dgm:pt>
    <dgm:pt modelId="{6642A809-AB28-4984-9DCC-24EF449F974C}" type="pres">
      <dgm:prSet presAssocID="{83BC2A5C-6252-4B67-A221-7267F6B79AE6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DC577213-D7F0-45FD-82E8-2126B5DDE461}" type="pres">
      <dgm:prSet presAssocID="{83BC2A5C-6252-4B67-A221-7267F6B79AE6}" presName="wedge3" presStyleLbl="node1" presStyleIdx="2" presStyleCnt="3"/>
      <dgm:spPr/>
      <dgm:t>
        <a:bodyPr/>
        <a:lstStyle/>
        <a:p>
          <a:endParaRPr lang="tr-TR"/>
        </a:p>
      </dgm:t>
    </dgm:pt>
    <dgm:pt modelId="{4DEA822F-1B71-4C72-9151-2259A85C69FF}" type="pres">
      <dgm:prSet presAssocID="{83BC2A5C-6252-4B67-A221-7267F6B79AE6}" presName="dummy3a" presStyleCnt="0"/>
      <dgm:spPr/>
    </dgm:pt>
    <dgm:pt modelId="{F8FDC7A9-E047-42FF-B287-ED3E13C9434D}" type="pres">
      <dgm:prSet presAssocID="{83BC2A5C-6252-4B67-A221-7267F6B79AE6}" presName="dummy3b" presStyleCnt="0"/>
      <dgm:spPr/>
    </dgm:pt>
    <dgm:pt modelId="{BB5F08AB-066B-4A72-9E2D-1FB0B61F524C}" type="pres">
      <dgm:prSet presAssocID="{83BC2A5C-6252-4B67-A221-7267F6B79AE6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0F726301-5B18-4A43-A42E-FCBB5C8F6ED7}" type="pres">
      <dgm:prSet presAssocID="{1D50E383-05FC-4F29-B8FF-A421295B3186}" presName="arrowWedge1" presStyleLbl="fgSibTrans2D1" presStyleIdx="0" presStyleCnt="3"/>
      <dgm:spPr>
        <a:solidFill>
          <a:srgbClr val="C00000"/>
        </a:solidFill>
      </dgm:spPr>
    </dgm:pt>
    <dgm:pt modelId="{6B275157-6DA5-49F2-A03C-FA5CF707905D}" type="pres">
      <dgm:prSet presAssocID="{084F0DAF-8B66-4802-A9B9-8484F5867F0F}" presName="arrowWedge2" presStyleLbl="fgSibTrans2D1" presStyleIdx="1" presStyleCnt="3"/>
      <dgm:spPr>
        <a:solidFill>
          <a:schemeClr val="accent5">
            <a:lumMod val="75000"/>
          </a:schemeClr>
        </a:solidFill>
      </dgm:spPr>
    </dgm:pt>
    <dgm:pt modelId="{C3895F86-623E-42F3-BB79-1E34823BD3B6}" type="pres">
      <dgm:prSet presAssocID="{0D42B4F9-344B-4E7E-81C5-86BAD193C3FD}" presName="arrowWedge3" presStyleLbl="fgSibTrans2D1" presStyleIdx="2" presStyleCnt="3"/>
      <dgm:spPr>
        <a:solidFill>
          <a:schemeClr val="accent2">
            <a:lumMod val="75000"/>
          </a:schemeClr>
        </a:solidFill>
      </dgm:spPr>
    </dgm:pt>
  </dgm:ptLst>
  <dgm:cxnLst>
    <dgm:cxn modelId="{3BDC5210-B4E6-41AA-A0B4-9BC110DCAAF5}" srcId="{83BC2A5C-6252-4B67-A221-7267F6B79AE6}" destId="{0249C8C7-E0DA-46FA-9ED8-EB2D7CCF4611}" srcOrd="2" destOrd="0" parTransId="{39077968-57AF-4F2F-9BB7-D7DDF0159DAB}" sibTransId="{0D42B4F9-344B-4E7E-81C5-86BAD193C3FD}"/>
    <dgm:cxn modelId="{708E994D-DE92-4E89-8D34-BE5F0BE70EA5}" type="presOf" srcId="{55FD4B31-3AC6-4027-A4AB-7CDD1B54569A}" destId="{6642A809-AB28-4984-9DCC-24EF449F974C}" srcOrd="1" destOrd="0" presId="urn:microsoft.com/office/officeart/2005/8/layout/cycle8"/>
    <dgm:cxn modelId="{CCE415A4-C5A4-4ED1-B29E-E4423543F051}" type="presOf" srcId="{40AE1D78-6E21-4F71-A06B-38894C7C77CB}" destId="{58695B0F-C7CA-42BA-B932-B12992D70A9C}" srcOrd="0" destOrd="0" presId="urn:microsoft.com/office/officeart/2005/8/layout/cycle8"/>
    <dgm:cxn modelId="{5C4DBA21-0500-4A25-8646-F1A07BE7677E}" type="presOf" srcId="{83BC2A5C-6252-4B67-A221-7267F6B79AE6}" destId="{DFD0D267-2A60-4B67-A541-C2AF511C3011}" srcOrd="0" destOrd="0" presId="urn:microsoft.com/office/officeart/2005/8/layout/cycle8"/>
    <dgm:cxn modelId="{D3467514-CB37-47CC-A125-8840DDABA356}" type="presOf" srcId="{0249C8C7-E0DA-46FA-9ED8-EB2D7CCF4611}" destId="{DC577213-D7F0-45FD-82E8-2126B5DDE461}" srcOrd="0" destOrd="0" presId="urn:microsoft.com/office/officeart/2005/8/layout/cycle8"/>
    <dgm:cxn modelId="{0BA46DB6-A585-47E3-A3D3-3A07E421D9D3}" type="presOf" srcId="{55FD4B31-3AC6-4027-A4AB-7CDD1B54569A}" destId="{A52F4422-975A-454C-8EF8-7953F72D18F8}" srcOrd="0" destOrd="0" presId="urn:microsoft.com/office/officeart/2005/8/layout/cycle8"/>
    <dgm:cxn modelId="{9510C2F4-9A27-4454-B58C-9CCC146DA976}" type="presOf" srcId="{0249C8C7-E0DA-46FA-9ED8-EB2D7CCF4611}" destId="{BB5F08AB-066B-4A72-9E2D-1FB0B61F524C}" srcOrd="1" destOrd="0" presId="urn:microsoft.com/office/officeart/2005/8/layout/cycle8"/>
    <dgm:cxn modelId="{6974B2EF-C7CB-4F2F-8BE4-83E329D933BE}" srcId="{83BC2A5C-6252-4B67-A221-7267F6B79AE6}" destId="{55FD4B31-3AC6-4027-A4AB-7CDD1B54569A}" srcOrd="1" destOrd="0" parTransId="{5D153EDB-5338-4A62-8389-5017E122EAD8}" sibTransId="{084F0DAF-8B66-4802-A9B9-8484F5867F0F}"/>
    <dgm:cxn modelId="{09B5553D-A342-436B-94A1-922686042651}" type="presOf" srcId="{40AE1D78-6E21-4F71-A06B-38894C7C77CB}" destId="{BC2CD714-A435-49D4-9C16-14CB534EA77E}" srcOrd="1" destOrd="0" presId="urn:microsoft.com/office/officeart/2005/8/layout/cycle8"/>
    <dgm:cxn modelId="{F19EC658-7A25-4684-87FF-B36EB1CC5C4A}" srcId="{83BC2A5C-6252-4B67-A221-7267F6B79AE6}" destId="{40AE1D78-6E21-4F71-A06B-38894C7C77CB}" srcOrd="0" destOrd="0" parTransId="{D65621BD-A74F-40AE-A152-C1A1A4FEF2E2}" sibTransId="{1D50E383-05FC-4F29-B8FF-A421295B3186}"/>
    <dgm:cxn modelId="{AF2B121E-3B63-4772-8919-4B5BFB6CC4C9}" type="presParOf" srcId="{DFD0D267-2A60-4B67-A541-C2AF511C3011}" destId="{58695B0F-C7CA-42BA-B932-B12992D70A9C}" srcOrd="0" destOrd="0" presId="urn:microsoft.com/office/officeart/2005/8/layout/cycle8"/>
    <dgm:cxn modelId="{3876F27B-ADD5-418A-A522-32525A2BB961}" type="presParOf" srcId="{DFD0D267-2A60-4B67-A541-C2AF511C3011}" destId="{3EF9DB7B-EB18-4382-A789-9AD0CAD4FF39}" srcOrd="1" destOrd="0" presId="urn:microsoft.com/office/officeart/2005/8/layout/cycle8"/>
    <dgm:cxn modelId="{0D7936DE-AABC-4504-891C-D19B4D662A4C}" type="presParOf" srcId="{DFD0D267-2A60-4B67-A541-C2AF511C3011}" destId="{AD87EAE1-77B3-49FC-8BB3-7F4AD19BC805}" srcOrd="2" destOrd="0" presId="urn:microsoft.com/office/officeart/2005/8/layout/cycle8"/>
    <dgm:cxn modelId="{D370127C-A439-4789-B883-3EF85ADA96CB}" type="presParOf" srcId="{DFD0D267-2A60-4B67-A541-C2AF511C3011}" destId="{BC2CD714-A435-49D4-9C16-14CB534EA77E}" srcOrd="3" destOrd="0" presId="urn:microsoft.com/office/officeart/2005/8/layout/cycle8"/>
    <dgm:cxn modelId="{DF850C12-90F4-46F3-9068-8094C1C7073E}" type="presParOf" srcId="{DFD0D267-2A60-4B67-A541-C2AF511C3011}" destId="{A52F4422-975A-454C-8EF8-7953F72D18F8}" srcOrd="4" destOrd="0" presId="urn:microsoft.com/office/officeart/2005/8/layout/cycle8"/>
    <dgm:cxn modelId="{80004BDF-50A1-4163-B0B6-6C338D6078F5}" type="presParOf" srcId="{DFD0D267-2A60-4B67-A541-C2AF511C3011}" destId="{D6DA695F-FD53-49CC-A9E7-8ADC49E7BDCB}" srcOrd="5" destOrd="0" presId="urn:microsoft.com/office/officeart/2005/8/layout/cycle8"/>
    <dgm:cxn modelId="{0BC0A0F8-0823-4733-B13D-8BF13197BF0F}" type="presParOf" srcId="{DFD0D267-2A60-4B67-A541-C2AF511C3011}" destId="{C98D6D20-95B1-4E78-8C65-0813879894FD}" srcOrd="6" destOrd="0" presId="urn:microsoft.com/office/officeart/2005/8/layout/cycle8"/>
    <dgm:cxn modelId="{BA42980E-DBF3-4AAF-A75F-4C4A5A288131}" type="presParOf" srcId="{DFD0D267-2A60-4B67-A541-C2AF511C3011}" destId="{6642A809-AB28-4984-9DCC-24EF449F974C}" srcOrd="7" destOrd="0" presId="urn:microsoft.com/office/officeart/2005/8/layout/cycle8"/>
    <dgm:cxn modelId="{92F6BFEF-3254-41B6-8C57-94C94E61B9DC}" type="presParOf" srcId="{DFD0D267-2A60-4B67-A541-C2AF511C3011}" destId="{DC577213-D7F0-45FD-82E8-2126B5DDE461}" srcOrd="8" destOrd="0" presId="urn:microsoft.com/office/officeart/2005/8/layout/cycle8"/>
    <dgm:cxn modelId="{89A69650-38B4-4BD7-A664-FA36323CF04A}" type="presParOf" srcId="{DFD0D267-2A60-4B67-A541-C2AF511C3011}" destId="{4DEA822F-1B71-4C72-9151-2259A85C69FF}" srcOrd="9" destOrd="0" presId="urn:microsoft.com/office/officeart/2005/8/layout/cycle8"/>
    <dgm:cxn modelId="{041D209F-6B23-4A69-832A-6128388D9527}" type="presParOf" srcId="{DFD0D267-2A60-4B67-A541-C2AF511C3011}" destId="{F8FDC7A9-E047-42FF-B287-ED3E13C9434D}" srcOrd="10" destOrd="0" presId="urn:microsoft.com/office/officeart/2005/8/layout/cycle8"/>
    <dgm:cxn modelId="{8D81569C-9744-4A7B-B5CC-ED2222C7EF29}" type="presParOf" srcId="{DFD0D267-2A60-4B67-A541-C2AF511C3011}" destId="{BB5F08AB-066B-4A72-9E2D-1FB0B61F524C}" srcOrd="11" destOrd="0" presId="urn:microsoft.com/office/officeart/2005/8/layout/cycle8"/>
    <dgm:cxn modelId="{8D573097-DF45-4EB3-AB9B-42374819EE86}" type="presParOf" srcId="{DFD0D267-2A60-4B67-A541-C2AF511C3011}" destId="{0F726301-5B18-4A43-A42E-FCBB5C8F6ED7}" srcOrd="12" destOrd="0" presId="urn:microsoft.com/office/officeart/2005/8/layout/cycle8"/>
    <dgm:cxn modelId="{BDFA924F-25B7-410A-81B3-2D11271968C7}" type="presParOf" srcId="{DFD0D267-2A60-4B67-A541-C2AF511C3011}" destId="{6B275157-6DA5-49F2-A03C-FA5CF707905D}" srcOrd="13" destOrd="0" presId="urn:microsoft.com/office/officeart/2005/8/layout/cycle8"/>
    <dgm:cxn modelId="{72C6166E-4441-42ED-9CDC-F1308B4A5183}" type="presParOf" srcId="{DFD0D267-2A60-4B67-A541-C2AF511C3011}" destId="{C3895F86-623E-42F3-BB79-1E34823BD3B6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695B0F-C7CA-42BA-B932-B12992D70A9C}">
      <dsp:nvSpPr>
        <dsp:cNvPr id="0" name=""/>
        <dsp:cNvSpPr/>
      </dsp:nvSpPr>
      <dsp:spPr>
        <a:xfrm>
          <a:off x="267381" y="273744"/>
          <a:ext cx="2079177" cy="2105150"/>
        </a:xfrm>
        <a:prstGeom prst="pie">
          <a:avLst>
            <a:gd name="adj1" fmla="val 16200000"/>
            <a:gd name="adj2" fmla="val 1800000"/>
          </a:avLst>
        </a:prstGeom>
        <a:solidFill>
          <a:schemeClr val="bg1"/>
        </a:solid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3900" b="1" kern="1200" dirty="0">
            <a:solidFill>
              <a:srgbClr val="FFC000"/>
            </a:solidFill>
          </a:endParaRPr>
        </a:p>
      </dsp:txBody>
      <dsp:txXfrm>
        <a:off x="1363157" y="719835"/>
        <a:ext cx="742563" cy="626532"/>
      </dsp:txXfrm>
    </dsp:sp>
    <dsp:sp modelId="{A52F4422-975A-454C-8EF8-7953F72D18F8}">
      <dsp:nvSpPr>
        <dsp:cNvPr id="0" name=""/>
        <dsp:cNvSpPr/>
      </dsp:nvSpPr>
      <dsp:spPr>
        <a:xfrm>
          <a:off x="233918" y="329874"/>
          <a:ext cx="2109833" cy="2109833"/>
        </a:xfrm>
        <a:prstGeom prst="pie">
          <a:avLst>
            <a:gd name="adj1" fmla="val 1800000"/>
            <a:gd name="adj2" fmla="val 9000000"/>
          </a:avLst>
        </a:prstGeom>
        <a:solidFill>
          <a:schemeClr val="bg1"/>
        </a:solid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0" tIns="44450" rIns="44450" bIns="444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3500" b="1" kern="1200" dirty="0">
            <a:solidFill>
              <a:schemeClr val="accent4">
                <a:lumMod val="75000"/>
              </a:schemeClr>
            </a:solidFill>
          </a:endParaRPr>
        </a:p>
      </dsp:txBody>
      <dsp:txXfrm>
        <a:off x="736259" y="1698755"/>
        <a:ext cx="1130268" cy="552575"/>
      </dsp:txXfrm>
    </dsp:sp>
    <dsp:sp modelId="{DC577213-D7F0-45FD-82E8-2126B5DDE461}">
      <dsp:nvSpPr>
        <dsp:cNvPr id="0" name=""/>
        <dsp:cNvSpPr/>
      </dsp:nvSpPr>
      <dsp:spPr>
        <a:xfrm>
          <a:off x="165148" y="271402"/>
          <a:ext cx="2109833" cy="2109833"/>
        </a:xfrm>
        <a:prstGeom prst="pie">
          <a:avLst>
            <a:gd name="adj1" fmla="val 9000000"/>
            <a:gd name="adj2" fmla="val 16200000"/>
          </a:avLst>
        </a:prstGeom>
        <a:solidFill>
          <a:schemeClr val="bg1"/>
        </a:solid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4000" b="1" kern="1200" dirty="0">
            <a:solidFill>
              <a:srgbClr val="002060"/>
            </a:solidFill>
          </a:endParaRPr>
        </a:p>
      </dsp:txBody>
      <dsp:txXfrm>
        <a:off x="409537" y="718486"/>
        <a:ext cx="753512" cy="627926"/>
      </dsp:txXfrm>
    </dsp:sp>
    <dsp:sp modelId="{0F726301-5B18-4A43-A42E-FCBB5C8F6ED7}">
      <dsp:nvSpPr>
        <dsp:cNvPr id="0" name=""/>
        <dsp:cNvSpPr/>
      </dsp:nvSpPr>
      <dsp:spPr>
        <a:xfrm>
          <a:off x="121879" y="140833"/>
          <a:ext cx="2371051" cy="2371051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solidFill>
          <a:srgbClr val="C0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275157-6DA5-49F2-A03C-FA5CF707905D}">
      <dsp:nvSpPr>
        <dsp:cNvPr id="0" name=""/>
        <dsp:cNvSpPr/>
      </dsp:nvSpPr>
      <dsp:spPr>
        <a:xfrm>
          <a:off x="103309" y="199132"/>
          <a:ext cx="2371051" cy="2371051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solidFill>
          <a:schemeClr val="accent5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895F86-623E-42F3-BB79-1E34823BD3B6}">
      <dsp:nvSpPr>
        <dsp:cNvPr id="0" name=""/>
        <dsp:cNvSpPr/>
      </dsp:nvSpPr>
      <dsp:spPr>
        <a:xfrm>
          <a:off x="34365" y="140793"/>
          <a:ext cx="2371051" cy="2371051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solidFill>
          <a:schemeClr val="accent2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695B0F-C7CA-42BA-B932-B12992D70A9C}">
      <dsp:nvSpPr>
        <dsp:cNvPr id="0" name=""/>
        <dsp:cNvSpPr/>
      </dsp:nvSpPr>
      <dsp:spPr>
        <a:xfrm>
          <a:off x="267381" y="273744"/>
          <a:ext cx="2079177" cy="2105150"/>
        </a:xfrm>
        <a:prstGeom prst="pie">
          <a:avLst>
            <a:gd name="adj1" fmla="val 16200000"/>
            <a:gd name="adj2" fmla="val 1800000"/>
          </a:avLst>
        </a:prstGeom>
        <a:solidFill>
          <a:schemeClr val="bg1"/>
        </a:solid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3900" b="1" kern="1200" dirty="0">
            <a:solidFill>
              <a:srgbClr val="FFC000"/>
            </a:solidFill>
          </a:endParaRPr>
        </a:p>
      </dsp:txBody>
      <dsp:txXfrm>
        <a:off x="1363157" y="719835"/>
        <a:ext cx="742563" cy="626532"/>
      </dsp:txXfrm>
    </dsp:sp>
    <dsp:sp modelId="{A52F4422-975A-454C-8EF8-7953F72D18F8}">
      <dsp:nvSpPr>
        <dsp:cNvPr id="0" name=""/>
        <dsp:cNvSpPr/>
      </dsp:nvSpPr>
      <dsp:spPr>
        <a:xfrm>
          <a:off x="233918" y="329874"/>
          <a:ext cx="2109833" cy="2109833"/>
        </a:xfrm>
        <a:prstGeom prst="pie">
          <a:avLst>
            <a:gd name="adj1" fmla="val 1800000"/>
            <a:gd name="adj2" fmla="val 9000000"/>
          </a:avLst>
        </a:prstGeom>
        <a:solidFill>
          <a:schemeClr val="bg1"/>
        </a:solid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0" tIns="44450" rIns="44450" bIns="444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3500" b="1" kern="1200" dirty="0">
            <a:solidFill>
              <a:schemeClr val="accent4">
                <a:lumMod val="75000"/>
              </a:schemeClr>
            </a:solidFill>
          </a:endParaRPr>
        </a:p>
      </dsp:txBody>
      <dsp:txXfrm>
        <a:off x="736259" y="1698755"/>
        <a:ext cx="1130268" cy="552575"/>
      </dsp:txXfrm>
    </dsp:sp>
    <dsp:sp modelId="{DC577213-D7F0-45FD-82E8-2126B5DDE461}">
      <dsp:nvSpPr>
        <dsp:cNvPr id="0" name=""/>
        <dsp:cNvSpPr/>
      </dsp:nvSpPr>
      <dsp:spPr>
        <a:xfrm>
          <a:off x="165148" y="271402"/>
          <a:ext cx="2109833" cy="2109833"/>
        </a:xfrm>
        <a:prstGeom prst="pie">
          <a:avLst>
            <a:gd name="adj1" fmla="val 9000000"/>
            <a:gd name="adj2" fmla="val 16200000"/>
          </a:avLst>
        </a:prstGeom>
        <a:solidFill>
          <a:schemeClr val="bg1"/>
        </a:solid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4000" b="1" kern="1200" dirty="0">
            <a:solidFill>
              <a:srgbClr val="002060"/>
            </a:solidFill>
          </a:endParaRPr>
        </a:p>
      </dsp:txBody>
      <dsp:txXfrm>
        <a:off x="409537" y="718486"/>
        <a:ext cx="753512" cy="627926"/>
      </dsp:txXfrm>
    </dsp:sp>
    <dsp:sp modelId="{0F726301-5B18-4A43-A42E-FCBB5C8F6ED7}">
      <dsp:nvSpPr>
        <dsp:cNvPr id="0" name=""/>
        <dsp:cNvSpPr/>
      </dsp:nvSpPr>
      <dsp:spPr>
        <a:xfrm>
          <a:off x="121879" y="140833"/>
          <a:ext cx="2371051" cy="2371051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solidFill>
          <a:srgbClr val="C0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275157-6DA5-49F2-A03C-FA5CF707905D}">
      <dsp:nvSpPr>
        <dsp:cNvPr id="0" name=""/>
        <dsp:cNvSpPr/>
      </dsp:nvSpPr>
      <dsp:spPr>
        <a:xfrm>
          <a:off x="103309" y="199132"/>
          <a:ext cx="2371051" cy="2371051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solidFill>
          <a:schemeClr val="accent5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895F86-623E-42F3-BB79-1E34823BD3B6}">
      <dsp:nvSpPr>
        <dsp:cNvPr id="0" name=""/>
        <dsp:cNvSpPr/>
      </dsp:nvSpPr>
      <dsp:spPr>
        <a:xfrm>
          <a:off x="34365" y="140793"/>
          <a:ext cx="2371051" cy="2371051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solidFill>
          <a:schemeClr val="accent2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A06F6B-5037-4D77-82E1-39DCD43FE26E}" type="datetimeFigureOut">
              <a:rPr lang="tr-TR" smtClean="0"/>
              <a:t>19.10.2016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46D43F-EB67-40E8-A8E6-5D2E796E5E95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7527384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defRPr sz="1200">
                <a:latin typeface="Arial" charset="0"/>
                <a:ea typeface="ＭＳ Ｐゴシック" pitchFamily="-64" charset="-128"/>
                <a:cs typeface="+mn-cs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defRPr sz="1200">
                <a:latin typeface="Arial" charset="0"/>
                <a:ea typeface="ＭＳ Ｐゴシック" pitchFamily="-64" charset="-128"/>
                <a:cs typeface="+mn-cs"/>
              </a:defRPr>
            </a:lvl1pPr>
          </a:lstStyle>
          <a:p>
            <a:pPr>
              <a:defRPr/>
            </a:pPr>
            <a:fld id="{AF4EAB95-E4FB-4C06-BB22-6D347F6C5D27}" type="datetimeFigureOut">
              <a:rPr lang="tr-TR"/>
              <a:pPr>
                <a:defRPr/>
              </a:pPr>
              <a:t>19.10.2016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tr-TR" noProof="0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noProof="0" smtClean="0"/>
              <a:t>Asıl metin stillerini düzenlemek için tıklatın</a:t>
            </a:r>
          </a:p>
          <a:p>
            <a:pPr lvl="1"/>
            <a:r>
              <a:rPr lang="tr-TR" noProof="0" smtClean="0"/>
              <a:t>İkinci düzey</a:t>
            </a:r>
          </a:p>
          <a:p>
            <a:pPr lvl="2"/>
            <a:r>
              <a:rPr lang="tr-TR" noProof="0" smtClean="0"/>
              <a:t>Üçüncü düzey</a:t>
            </a:r>
          </a:p>
          <a:p>
            <a:pPr lvl="3"/>
            <a:r>
              <a:rPr lang="tr-TR" noProof="0" smtClean="0"/>
              <a:t>Dördüncü düzey</a:t>
            </a:r>
          </a:p>
          <a:p>
            <a:pPr lvl="4"/>
            <a:r>
              <a:rPr lang="tr-TR" noProof="0" smtClean="0"/>
              <a:t>Beşinci düzey</a:t>
            </a:r>
            <a:endParaRPr lang="tr-TR" noProof="0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defRPr sz="1200">
                <a:latin typeface="Arial" charset="0"/>
                <a:ea typeface="ＭＳ Ｐゴシック" pitchFamily="-64" charset="-128"/>
                <a:cs typeface="+mn-cs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0" hangingPunct="0">
              <a:defRPr sz="1200">
                <a:latin typeface="Arial" charset="0"/>
                <a:ea typeface="ＭＳ Ｐゴシック" pitchFamily="-64" charset="-128"/>
                <a:cs typeface="+mn-cs"/>
              </a:defRPr>
            </a:lvl1pPr>
          </a:lstStyle>
          <a:p>
            <a:pPr>
              <a:defRPr/>
            </a:pPr>
            <a:fld id="{23A55F8F-CE04-444C-B812-062154953C73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5627727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ECA49A-1583-41DA-950C-1ECE990D37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85182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36D002-BF3D-4923-949A-B1EB3DAE8F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02271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51BBEF-5AA2-4AF1-8CD8-EC40378B6C1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5555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CE6919-E641-46B5-9062-3E2DA1F3F34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2839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341D62-5750-46E9-9FF9-85D7B54846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8542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962F6E-4926-498E-A908-969FE37D21A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19212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14280D-BCA0-413C-9F49-F57BB8793D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35507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AEBA8A-5D52-4B39-8F44-DBEA5577E1F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0044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r-TR" noProof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3AC07D-5EA9-4F86-A562-5C5496FB23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39616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046AFD-364D-4599-8802-C522C88885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0566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06E307-F30B-478B-AA6B-2ECFD51904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6500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r-TR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r-TR" smtClean="0"/>
              <a:t>Click to edit Master text styles</a:t>
            </a:r>
          </a:p>
          <a:p>
            <a:pPr lvl="1"/>
            <a:r>
              <a:rPr lang="en-US" altLang="tr-TR" smtClean="0"/>
              <a:t>Second level</a:t>
            </a:r>
          </a:p>
          <a:p>
            <a:pPr lvl="2"/>
            <a:r>
              <a:rPr lang="en-US" altLang="tr-TR" smtClean="0"/>
              <a:t>Third level</a:t>
            </a:r>
          </a:p>
          <a:p>
            <a:pPr lvl="3"/>
            <a:r>
              <a:rPr lang="en-US" altLang="tr-TR" smtClean="0"/>
              <a:t>Fourth level</a:t>
            </a:r>
          </a:p>
          <a:p>
            <a:pPr lvl="4"/>
            <a:r>
              <a:rPr lang="en-US" altLang="tr-TR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>
                <a:latin typeface="Arial" charset="0"/>
                <a:ea typeface="ＭＳ Ｐゴシック" pitchFamily="-64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>
                <a:latin typeface="Arial" charset="0"/>
                <a:ea typeface="ＭＳ Ｐゴシック" pitchFamily="-64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>
                <a:latin typeface="Arial" charset="0"/>
                <a:ea typeface="ＭＳ Ｐゴシック" pitchFamily="-64" charset="-128"/>
                <a:cs typeface="+mn-cs"/>
              </a:defRPr>
            </a:lvl1pPr>
          </a:lstStyle>
          <a:p>
            <a:pPr>
              <a:defRPr/>
            </a:pPr>
            <a:fld id="{44237035-C4BF-479D-A367-09B9268F30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MS PGothic" pitchFamily="34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MS PGothic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MS PGothic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MS PGothic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MS PGothic" pitchFamily="34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-64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-64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-64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-64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MS PGothic" pitchFamily="34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MS PGothic" pitchFamily="34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MS PGothic" pitchFamily="34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MS PGothic" pitchFamily="34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MS PGothic" pitchFamily="34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290513" y="819150"/>
            <a:ext cx="8113712" cy="381000"/>
          </a:xfrm>
        </p:spPr>
        <p:txBody>
          <a:bodyPr>
            <a:noAutofit/>
          </a:bodyPr>
          <a:lstStyle/>
          <a:p>
            <a:pPr algn="l" eaLnBrk="1" hangingPunct="1">
              <a:defRPr/>
            </a:pPr>
            <a:r>
              <a:rPr lang="tr-TR" sz="2400" b="1" kern="1200" dirty="0" smtClean="0">
                <a:solidFill>
                  <a:srgbClr val="000066"/>
                </a:solidFill>
                <a:latin typeface="Trebuchet MS" pitchFamily="34" charset="0"/>
                <a:ea typeface="+mj-ea"/>
              </a:rPr>
              <a:t>ATIKTAN KAYNAĞA….</a:t>
            </a:r>
            <a:endParaRPr lang="tr-TR" sz="2400" b="1" kern="1200" dirty="0">
              <a:solidFill>
                <a:srgbClr val="000066"/>
              </a:solidFill>
              <a:latin typeface="Trebuchet MS" pitchFamily="34" charset="0"/>
              <a:ea typeface="+mj-ea"/>
            </a:endParaRPr>
          </a:p>
        </p:txBody>
      </p:sp>
      <p:graphicFrame>
        <p:nvGraphicFramePr>
          <p:cNvPr id="22" name="İçerik Yer Tutucusu 4"/>
          <p:cNvGraphicFramePr>
            <a:graphicFrameLocks noGrp="1"/>
          </p:cNvGraphicFramePr>
          <p:nvPr>
            <p:ph sz="quarter" idx="1"/>
          </p:nvPr>
        </p:nvGraphicFramePr>
        <p:xfrm>
          <a:off x="3377465" y="2544536"/>
          <a:ext cx="2511707" cy="27279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2052" name="Grup 12"/>
          <p:cNvGrpSpPr>
            <a:grpSpLocks/>
          </p:cNvGrpSpPr>
          <p:nvPr/>
        </p:nvGrpSpPr>
        <p:grpSpPr bwMode="auto">
          <a:xfrm>
            <a:off x="671513" y="2420938"/>
            <a:ext cx="1524000" cy="2428875"/>
            <a:chOff x="1494971" y="2394857"/>
            <a:chExt cx="1901372" cy="3108037"/>
          </a:xfrm>
        </p:grpSpPr>
        <p:sp>
          <p:nvSpPr>
            <p:cNvPr id="5" name="Dikdörtgen 4"/>
            <p:cNvSpPr/>
            <p:nvPr/>
          </p:nvSpPr>
          <p:spPr>
            <a:xfrm>
              <a:off x="1494971" y="2394857"/>
              <a:ext cx="1901372" cy="420498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defTabSz="342900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r-TR" sz="2200" b="1" dirty="0">
                  <a:solidFill>
                    <a:prstClr val="white"/>
                  </a:solidFill>
                  <a:latin typeface="Calibri" pitchFamily="34" charset="0"/>
                  <a:cs typeface="Calibri" pitchFamily="34" charset="0"/>
                </a:rPr>
                <a:t>Kaynak</a:t>
              </a:r>
            </a:p>
          </p:txBody>
        </p:sp>
        <p:sp>
          <p:nvSpPr>
            <p:cNvPr id="6" name="Dikdörtgen 5"/>
            <p:cNvSpPr/>
            <p:nvPr/>
          </p:nvSpPr>
          <p:spPr>
            <a:xfrm>
              <a:off x="1494971" y="3296797"/>
              <a:ext cx="1901372" cy="420498"/>
            </a:xfrm>
            <a:prstGeom prst="rect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defTabSz="342900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r-TR" sz="2200" b="1" dirty="0">
                  <a:solidFill>
                    <a:prstClr val="white"/>
                  </a:solidFill>
                  <a:latin typeface="Calibri" pitchFamily="34" charset="0"/>
                  <a:cs typeface="Calibri" pitchFamily="34" charset="0"/>
                </a:rPr>
                <a:t>Üretim</a:t>
              </a:r>
            </a:p>
          </p:txBody>
        </p:sp>
        <p:sp>
          <p:nvSpPr>
            <p:cNvPr id="7" name="Dikdörtgen 6"/>
            <p:cNvSpPr/>
            <p:nvPr/>
          </p:nvSpPr>
          <p:spPr>
            <a:xfrm>
              <a:off x="1494971" y="4184517"/>
              <a:ext cx="1901372" cy="420500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342900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r-TR" sz="2200" b="1" dirty="0">
                  <a:solidFill>
                    <a:prstClr val="white"/>
                  </a:solidFill>
                  <a:latin typeface="Calibri" pitchFamily="34" charset="0"/>
                  <a:cs typeface="Calibri" pitchFamily="34" charset="0"/>
                </a:rPr>
                <a:t>Tüketim</a:t>
              </a:r>
            </a:p>
          </p:txBody>
        </p:sp>
        <p:sp>
          <p:nvSpPr>
            <p:cNvPr id="8" name="Dikdörtgen 7"/>
            <p:cNvSpPr/>
            <p:nvPr/>
          </p:nvSpPr>
          <p:spPr>
            <a:xfrm>
              <a:off x="1494971" y="5082394"/>
              <a:ext cx="1901372" cy="420500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defTabSz="342900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r-TR" sz="2200" b="1" dirty="0">
                  <a:solidFill>
                    <a:prstClr val="white"/>
                  </a:solidFill>
                  <a:latin typeface="Calibri" pitchFamily="34" charset="0"/>
                  <a:cs typeface="Calibri" pitchFamily="34" charset="0"/>
                </a:rPr>
                <a:t>Atık</a:t>
              </a:r>
            </a:p>
          </p:txBody>
        </p:sp>
        <p:sp>
          <p:nvSpPr>
            <p:cNvPr id="9" name="Aşağı Ok 8"/>
            <p:cNvSpPr/>
            <p:nvPr/>
          </p:nvSpPr>
          <p:spPr>
            <a:xfrm>
              <a:off x="2261461" y="2815355"/>
              <a:ext cx="368391" cy="420500"/>
            </a:xfrm>
            <a:prstGeom prst="downArrow">
              <a:avLst/>
            </a:prstGeom>
            <a:solidFill>
              <a:schemeClr val="bg2">
                <a:lumMod val="50000"/>
              </a:schemeClr>
            </a:solidFill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defTabSz="3429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r-TR" b="1">
                <a:solidFill>
                  <a:prstClr val="white"/>
                </a:solidFill>
              </a:endParaRPr>
            </a:p>
          </p:txBody>
        </p:sp>
        <p:sp>
          <p:nvSpPr>
            <p:cNvPr id="11" name="Aşağı Ok 10"/>
            <p:cNvSpPr/>
            <p:nvPr/>
          </p:nvSpPr>
          <p:spPr>
            <a:xfrm>
              <a:off x="2261461" y="3721358"/>
              <a:ext cx="368391" cy="420500"/>
            </a:xfrm>
            <a:prstGeom prst="downArrow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defTabSz="3429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r-TR" b="1">
                <a:solidFill>
                  <a:prstClr val="white"/>
                </a:solidFill>
              </a:endParaRPr>
            </a:p>
          </p:txBody>
        </p:sp>
        <p:sp>
          <p:nvSpPr>
            <p:cNvPr id="12" name="Aşağı Ok 11"/>
            <p:cNvSpPr/>
            <p:nvPr/>
          </p:nvSpPr>
          <p:spPr>
            <a:xfrm>
              <a:off x="2261461" y="4578608"/>
              <a:ext cx="368391" cy="420500"/>
            </a:xfrm>
            <a:prstGeom prst="downArrow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3429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r-TR" b="1">
                <a:solidFill>
                  <a:prstClr val="white"/>
                </a:solidFill>
              </a:endParaRPr>
            </a:p>
          </p:txBody>
        </p:sp>
      </p:grpSp>
      <p:grpSp>
        <p:nvGrpSpPr>
          <p:cNvPr id="2053" name="Grup 31"/>
          <p:cNvGrpSpPr>
            <a:grpSpLocks/>
          </p:cNvGrpSpPr>
          <p:nvPr/>
        </p:nvGrpSpPr>
        <p:grpSpPr bwMode="auto">
          <a:xfrm>
            <a:off x="2411413" y="2590800"/>
            <a:ext cx="4176712" cy="2884488"/>
            <a:chOff x="3216650" y="2311791"/>
            <a:chExt cx="5567298" cy="3846496"/>
          </a:xfrm>
        </p:grpSpPr>
        <p:grpSp>
          <p:nvGrpSpPr>
            <p:cNvPr id="2064" name="Grup 25"/>
            <p:cNvGrpSpPr>
              <a:grpSpLocks/>
            </p:cNvGrpSpPr>
            <p:nvPr/>
          </p:nvGrpSpPr>
          <p:grpSpPr bwMode="auto">
            <a:xfrm>
              <a:off x="4446063" y="2472205"/>
              <a:ext cx="1074057" cy="3686082"/>
              <a:chOff x="4446063" y="2434758"/>
              <a:chExt cx="1074057" cy="3686082"/>
            </a:xfrm>
          </p:grpSpPr>
          <p:sp>
            <p:nvSpPr>
              <p:cNvPr id="23" name="Yukarı Bükülü Ok 22"/>
              <p:cNvSpPr/>
              <p:nvPr/>
            </p:nvSpPr>
            <p:spPr>
              <a:xfrm rot="2283180">
                <a:off x="4446068" y="2435233"/>
                <a:ext cx="1074947" cy="560992"/>
              </a:xfrm>
              <a:prstGeom prst="curvedUpArrow">
                <a:avLst/>
              </a:prstGeom>
              <a:solidFill>
                <a:schemeClr val="bg2">
                  <a:lumMod val="50000"/>
                </a:schemeClr>
              </a:solidFill>
              <a:ln>
                <a:solidFill>
                  <a:schemeClr val="bg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34290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tr-TR" sz="1200" b="1">
                  <a:solidFill>
                    <a:prstClr val="black">
                      <a:lumMod val="75000"/>
                      <a:lumOff val="25000"/>
                    </a:prstClr>
                  </a:solidFill>
                </a:endParaRPr>
              </a:p>
            </p:txBody>
          </p:sp>
          <p:sp>
            <p:nvSpPr>
              <p:cNvPr id="25" name="Yukarı Bükülü Ok 24"/>
              <p:cNvSpPr/>
              <p:nvPr/>
            </p:nvSpPr>
            <p:spPr>
              <a:xfrm rot="7358255">
                <a:off x="4528363" y="5314400"/>
                <a:ext cx="1071176" cy="541706"/>
              </a:xfrm>
              <a:prstGeom prst="curvedUpArrow">
                <a:avLst/>
              </a:prstGeom>
              <a:solidFill>
                <a:srgbClr val="FFC000"/>
              </a:solidFill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34290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tr-TR" sz="1200" b="1">
                  <a:ln>
                    <a:solidFill>
                      <a:srgbClr val="F0B852"/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endParaRPr>
              </a:p>
            </p:txBody>
          </p:sp>
        </p:grpSp>
        <p:sp>
          <p:nvSpPr>
            <p:cNvPr id="2065" name="Metin kutusu 26"/>
            <p:cNvSpPr txBox="1">
              <a:spLocks noChangeArrowheads="1"/>
            </p:cNvSpPr>
            <p:nvPr/>
          </p:nvSpPr>
          <p:spPr bwMode="auto">
            <a:xfrm>
              <a:off x="4920342" y="5548482"/>
              <a:ext cx="84182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3429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 defTabSz="3429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 defTabSz="3429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 defTabSz="3429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 defTabSz="3429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defTabSz="3429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defTabSz="3429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defTabSz="3429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defTabSz="3429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eaLnBrk="1" hangingPunct="1"/>
              <a:r>
                <a:rPr lang="tr-TR" altLang="tr-TR" sz="1200" b="1">
                  <a:solidFill>
                    <a:srgbClr val="404040"/>
                  </a:solidFill>
                  <a:latin typeface="Century Gothic" pitchFamily="34" charset="0"/>
                </a:rPr>
                <a:t>Atık</a:t>
              </a:r>
            </a:p>
          </p:txBody>
        </p:sp>
        <p:sp>
          <p:nvSpPr>
            <p:cNvPr id="2066" name="Metin kutusu 27"/>
            <p:cNvSpPr txBox="1">
              <a:spLocks noChangeArrowheads="1"/>
            </p:cNvSpPr>
            <p:nvPr/>
          </p:nvSpPr>
          <p:spPr bwMode="auto">
            <a:xfrm>
              <a:off x="4737266" y="2311791"/>
              <a:ext cx="102490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3429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 defTabSz="3429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 defTabSz="3429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 defTabSz="3429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 defTabSz="3429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defTabSz="3429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defTabSz="3429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defTabSz="3429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defTabSz="3429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eaLnBrk="1" hangingPunct="1"/>
              <a:r>
                <a:rPr lang="tr-TR" altLang="tr-TR" sz="1200" b="1">
                  <a:solidFill>
                    <a:srgbClr val="404040"/>
                  </a:solidFill>
                  <a:latin typeface="Century Gothic" pitchFamily="34" charset="0"/>
                </a:rPr>
                <a:t>Kaynak</a:t>
              </a:r>
            </a:p>
          </p:txBody>
        </p:sp>
        <p:sp>
          <p:nvSpPr>
            <p:cNvPr id="2067" name="Metin kutusu 28"/>
            <p:cNvSpPr txBox="1">
              <a:spLocks noChangeArrowheads="1"/>
            </p:cNvSpPr>
            <p:nvPr/>
          </p:nvSpPr>
          <p:spPr bwMode="auto">
            <a:xfrm>
              <a:off x="3216650" y="3045446"/>
              <a:ext cx="169256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3429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 defTabSz="3429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 defTabSz="3429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 defTabSz="3429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 defTabSz="3429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defTabSz="3429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defTabSz="3429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defTabSz="3429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defTabSz="3429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eaLnBrk="1" hangingPunct="1"/>
              <a:r>
                <a:rPr lang="tr-TR" altLang="tr-TR" sz="1200" b="1">
                  <a:solidFill>
                    <a:srgbClr val="404040"/>
                  </a:solidFill>
                  <a:latin typeface="Century Gothic" pitchFamily="34" charset="0"/>
                </a:rPr>
                <a:t>Geri dönüşüm</a:t>
              </a:r>
            </a:p>
          </p:txBody>
        </p:sp>
        <p:sp>
          <p:nvSpPr>
            <p:cNvPr id="2068" name="Metin kutusu 29"/>
            <p:cNvSpPr txBox="1">
              <a:spLocks noChangeArrowheads="1"/>
            </p:cNvSpPr>
            <p:nvPr/>
          </p:nvSpPr>
          <p:spPr bwMode="auto">
            <a:xfrm>
              <a:off x="7091384" y="3503798"/>
              <a:ext cx="169256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3429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 defTabSz="3429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 defTabSz="3429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 defTabSz="3429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 defTabSz="3429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defTabSz="3429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defTabSz="3429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defTabSz="3429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defTabSz="3429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eaLnBrk="1" hangingPunct="1"/>
              <a:r>
                <a:rPr lang="tr-TR" altLang="tr-TR" sz="1200" b="1">
                  <a:solidFill>
                    <a:srgbClr val="404040"/>
                  </a:solidFill>
                  <a:latin typeface="Century Gothic" pitchFamily="34" charset="0"/>
                </a:rPr>
                <a:t>Üretim</a:t>
              </a:r>
            </a:p>
          </p:txBody>
        </p:sp>
        <p:sp>
          <p:nvSpPr>
            <p:cNvPr id="2069" name="Metin kutusu 30"/>
            <p:cNvSpPr txBox="1">
              <a:spLocks noChangeArrowheads="1"/>
            </p:cNvSpPr>
            <p:nvPr/>
          </p:nvSpPr>
          <p:spPr bwMode="auto">
            <a:xfrm>
              <a:off x="5902539" y="5026346"/>
              <a:ext cx="169256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3429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 defTabSz="3429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 defTabSz="3429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 defTabSz="3429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 defTabSz="3429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defTabSz="3429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defTabSz="3429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defTabSz="3429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defTabSz="3429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eaLnBrk="1" hangingPunct="1"/>
              <a:r>
                <a:rPr lang="tr-TR" altLang="tr-TR" sz="1200" b="1">
                  <a:solidFill>
                    <a:srgbClr val="404040"/>
                  </a:solidFill>
                  <a:latin typeface="Century Gothic" pitchFamily="34" charset="0"/>
                </a:rPr>
                <a:t>Tüketim</a:t>
              </a:r>
            </a:p>
          </p:txBody>
        </p:sp>
      </p:grpSp>
      <p:graphicFrame>
        <p:nvGraphicFramePr>
          <p:cNvPr id="33" name="İçerik Yer Tutucusu 4"/>
          <p:cNvGraphicFramePr>
            <a:graphicFrameLocks/>
          </p:cNvGraphicFramePr>
          <p:nvPr/>
        </p:nvGraphicFramePr>
        <p:xfrm>
          <a:off x="6234965" y="2544536"/>
          <a:ext cx="2511707" cy="27279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pSp>
        <p:nvGrpSpPr>
          <p:cNvPr id="2055" name="Grup 38"/>
          <p:cNvGrpSpPr>
            <a:grpSpLocks/>
          </p:cNvGrpSpPr>
          <p:nvPr/>
        </p:nvGrpSpPr>
        <p:grpSpPr bwMode="auto">
          <a:xfrm>
            <a:off x="5724525" y="2349500"/>
            <a:ext cx="3484563" cy="2909888"/>
            <a:chOff x="7631063" y="1989331"/>
            <a:chExt cx="4647757" cy="3879700"/>
          </a:xfrm>
        </p:grpSpPr>
        <p:sp>
          <p:nvSpPr>
            <p:cNvPr id="2059" name="Metin kutusu 33"/>
            <p:cNvSpPr txBox="1">
              <a:spLocks noChangeArrowheads="1"/>
            </p:cNvSpPr>
            <p:nvPr/>
          </p:nvSpPr>
          <p:spPr bwMode="auto">
            <a:xfrm>
              <a:off x="7631063" y="1989331"/>
              <a:ext cx="2016722" cy="6155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3429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 defTabSz="3429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 defTabSz="3429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 defTabSz="3429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 defTabSz="3429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defTabSz="3429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defTabSz="3429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defTabSz="3429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defTabSz="3429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eaLnBrk="1" hangingPunct="1"/>
              <a:r>
                <a:rPr lang="tr-TR" altLang="tr-TR" sz="1200" b="1">
                  <a:solidFill>
                    <a:srgbClr val="404040"/>
                  </a:solidFill>
                  <a:latin typeface="Century Gothic" pitchFamily="34" charset="0"/>
                </a:rPr>
                <a:t>Upcycling </a:t>
              </a:r>
            </a:p>
            <a:p>
              <a:pPr eaLnBrk="1" hangingPunct="1"/>
              <a:r>
                <a:rPr lang="tr-TR" altLang="tr-TR" sz="1200" b="1">
                  <a:solidFill>
                    <a:srgbClr val="404040"/>
                  </a:solidFill>
                  <a:latin typeface="Century Gothic" pitchFamily="34" charset="0"/>
                </a:rPr>
                <a:t>(Yukarı Dönüşüm)</a:t>
              </a:r>
            </a:p>
          </p:txBody>
        </p:sp>
        <p:sp>
          <p:nvSpPr>
            <p:cNvPr id="2060" name="Metin kutusu 34"/>
            <p:cNvSpPr txBox="1">
              <a:spLocks noChangeArrowheads="1"/>
            </p:cNvSpPr>
            <p:nvPr/>
          </p:nvSpPr>
          <p:spPr bwMode="auto">
            <a:xfrm>
              <a:off x="10733305" y="3499629"/>
              <a:ext cx="1545515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3429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 defTabSz="3429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 defTabSz="3429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 defTabSz="3429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 defTabSz="3429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defTabSz="3429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defTabSz="3429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defTabSz="3429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defTabSz="3429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eaLnBrk="1" hangingPunct="1"/>
              <a:r>
                <a:rPr lang="tr-TR" altLang="tr-TR" sz="1200" b="1">
                  <a:solidFill>
                    <a:srgbClr val="404040"/>
                  </a:solidFill>
                  <a:latin typeface="Century Gothic" pitchFamily="34" charset="0"/>
                </a:rPr>
                <a:t>Sürdürülebilir üretim</a:t>
              </a:r>
            </a:p>
          </p:txBody>
        </p:sp>
        <p:sp>
          <p:nvSpPr>
            <p:cNvPr id="2061" name="Metin kutusu 35"/>
            <p:cNvSpPr txBox="1">
              <a:spLocks noChangeArrowheads="1"/>
            </p:cNvSpPr>
            <p:nvPr/>
          </p:nvSpPr>
          <p:spPr bwMode="auto">
            <a:xfrm>
              <a:off x="9347207" y="5253478"/>
              <a:ext cx="1545515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3429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 defTabSz="3429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 defTabSz="3429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 defTabSz="3429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 defTabSz="3429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defTabSz="3429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defTabSz="3429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defTabSz="3429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defTabSz="3429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eaLnBrk="1" hangingPunct="1"/>
              <a:r>
                <a:rPr lang="tr-TR" altLang="tr-TR" sz="1200" b="1">
                  <a:solidFill>
                    <a:srgbClr val="404040"/>
                  </a:solidFill>
                  <a:latin typeface="Century Gothic" pitchFamily="34" charset="0"/>
                </a:rPr>
                <a:t>Sürdürülebilir tüketim</a:t>
              </a:r>
            </a:p>
          </p:txBody>
        </p:sp>
        <p:sp>
          <p:nvSpPr>
            <p:cNvPr id="37" name="Sola Bükülü Ok 36"/>
            <p:cNvSpPr/>
            <p:nvPr/>
          </p:nvSpPr>
          <p:spPr>
            <a:xfrm rot="6549108">
              <a:off x="10228225" y="2887680"/>
              <a:ext cx="675190" cy="711456"/>
            </a:xfrm>
            <a:prstGeom prst="curvedLeftArrow">
              <a:avLst>
                <a:gd name="adj1" fmla="val 12414"/>
                <a:gd name="adj2" fmla="val 43975"/>
                <a:gd name="adj3" fmla="val 25000"/>
              </a:avLst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3429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r-TR">
                <a:solidFill>
                  <a:prstClr val="black"/>
                </a:solidFill>
              </a:endParaRPr>
            </a:p>
          </p:txBody>
        </p:sp>
        <p:sp>
          <p:nvSpPr>
            <p:cNvPr id="38" name="Aşağı Bükülü Ok 37"/>
            <p:cNvSpPr/>
            <p:nvPr/>
          </p:nvSpPr>
          <p:spPr>
            <a:xfrm>
              <a:off x="9164081" y="4738775"/>
              <a:ext cx="827915" cy="446599"/>
            </a:xfrm>
            <a:prstGeom prst="curvedDownArrow">
              <a:avLst/>
            </a:prstGeom>
            <a:solidFill>
              <a:schemeClr val="accent5">
                <a:lumMod val="75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3429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r-TR">
                <a:solidFill>
                  <a:prstClr val="black"/>
                </a:solidFill>
              </a:endParaRPr>
            </a:p>
          </p:txBody>
        </p:sp>
      </p:grpSp>
      <p:sp>
        <p:nvSpPr>
          <p:cNvPr id="2056" name="Metin kutusu 39"/>
          <p:cNvSpPr txBox="1">
            <a:spLocks noChangeArrowheads="1"/>
          </p:cNvSpPr>
          <p:nvPr/>
        </p:nvSpPr>
        <p:spPr bwMode="auto">
          <a:xfrm>
            <a:off x="6300788" y="1484313"/>
            <a:ext cx="28082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3429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defTabSz="3429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defTabSz="3429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defTabSz="3429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defTabSz="3429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defTabSz="342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defTabSz="342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defTabSz="342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defTabSz="342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tr-TR" altLang="tr-TR" b="1">
                <a:solidFill>
                  <a:srgbClr val="404040"/>
                </a:solidFill>
                <a:latin typeface="Calibri" pitchFamily="34" charset="0"/>
                <a:cs typeface="Calibri" pitchFamily="34" charset="0"/>
              </a:rPr>
              <a:t>Döngüsel Ekonomi</a:t>
            </a:r>
          </a:p>
        </p:txBody>
      </p:sp>
      <p:sp>
        <p:nvSpPr>
          <p:cNvPr id="2057" name="Metin kutusu 40"/>
          <p:cNvSpPr txBox="1">
            <a:spLocks noChangeArrowheads="1"/>
          </p:cNvSpPr>
          <p:nvPr/>
        </p:nvSpPr>
        <p:spPr bwMode="auto">
          <a:xfrm>
            <a:off x="3348038" y="1484313"/>
            <a:ext cx="23034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3429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defTabSz="3429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defTabSz="3429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defTabSz="3429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defTabSz="3429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defTabSz="342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defTabSz="342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defTabSz="342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defTabSz="342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tr-TR" altLang="tr-TR" b="1">
                <a:solidFill>
                  <a:srgbClr val="404040"/>
                </a:solidFill>
                <a:latin typeface="Calibri" pitchFamily="34" charset="0"/>
                <a:cs typeface="Calibri" pitchFamily="34" charset="0"/>
              </a:rPr>
              <a:t>Zincir Ekonomisi</a:t>
            </a:r>
          </a:p>
        </p:txBody>
      </p:sp>
      <p:sp>
        <p:nvSpPr>
          <p:cNvPr id="2058" name="Metin kutusu 41"/>
          <p:cNvSpPr txBox="1">
            <a:spLocks noChangeArrowheads="1"/>
          </p:cNvSpPr>
          <p:nvPr/>
        </p:nvSpPr>
        <p:spPr bwMode="auto">
          <a:xfrm>
            <a:off x="250825" y="1484313"/>
            <a:ext cx="26654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3429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defTabSz="3429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defTabSz="3429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defTabSz="3429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defTabSz="3429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defTabSz="342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defTabSz="342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defTabSz="342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defTabSz="342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tr-TR" altLang="tr-TR" b="1">
                <a:solidFill>
                  <a:srgbClr val="404040"/>
                </a:solidFill>
                <a:latin typeface="Calibri" pitchFamily="34" charset="0"/>
                <a:cs typeface="Calibri" pitchFamily="34" charset="0"/>
              </a:rPr>
              <a:t>Doğrusal Ekonomi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2 Alt Başlık"/>
          <p:cNvSpPr>
            <a:spLocks noGrp="1"/>
          </p:cNvSpPr>
          <p:nvPr>
            <p:ph type="subTitle" idx="1"/>
          </p:nvPr>
        </p:nvSpPr>
        <p:spPr>
          <a:xfrm>
            <a:off x="1042988" y="6376988"/>
            <a:ext cx="6400800" cy="481012"/>
          </a:xfrm>
        </p:spPr>
        <p:txBody>
          <a:bodyPr/>
          <a:lstStyle/>
          <a:p>
            <a:pPr algn="l"/>
            <a:r>
              <a:rPr lang="tr-TR" sz="1200" b="1" smtClean="0"/>
              <a:t>          Doğal kaynaklar           İthalat                            Yakma      Düzenli Depolama</a:t>
            </a:r>
          </a:p>
        </p:txBody>
      </p:sp>
      <p:pic>
        <p:nvPicPr>
          <p:cNvPr id="3075" name="Resi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1288" y="981075"/>
            <a:ext cx="5681662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Unvan 1"/>
          <p:cNvSpPr txBox="1">
            <a:spLocks/>
          </p:cNvSpPr>
          <p:nvPr/>
        </p:nvSpPr>
        <p:spPr bwMode="auto">
          <a:xfrm>
            <a:off x="1403350" y="404813"/>
            <a:ext cx="8113713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tr-TR" b="1" dirty="0">
                <a:solidFill>
                  <a:srgbClr val="000066"/>
                </a:solidFill>
                <a:latin typeface="Trebuchet MS" pitchFamily="34" charset="0"/>
                <a:ea typeface="+mj-ea"/>
                <a:cs typeface="+mj-cs"/>
              </a:rPr>
              <a:t>DÖNGÜSEL EKONOMİ</a:t>
            </a:r>
            <a:endParaRPr lang="tr-TR" b="1" dirty="0">
              <a:solidFill>
                <a:srgbClr val="000066"/>
              </a:solidFill>
              <a:latin typeface="Trebuchet MS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win\Desktop\RECYCLE-UPCYCLE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47813" y="1052513"/>
            <a:ext cx="5638800" cy="4114800"/>
          </a:xfrm>
          <a:noFill/>
        </p:spPr>
      </p:pic>
      <p:sp>
        <p:nvSpPr>
          <p:cNvPr id="5" name="Unvan 1"/>
          <p:cNvSpPr txBox="1">
            <a:spLocks/>
          </p:cNvSpPr>
          <p:nvPr/>
        </p:nvSpPr>
        <p:spPr bwMode="auto">
          <a:xfrm>
            <a:off x="1403350" y="404813"/>
            <a:ext cx="8113713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tr-TR" b="1" dirty="0">
                <a:solidFill>
                  <a:srgbClr val="000066"/>
                </a:solidFill>
                <a:latin typeface="Trebuchet MS" pitchFamily="34" charset="0"/>
                <a:ea typeface="+mj-ea"/>
                <a:cs typeface="+mj-cs"/>
              </a:rPr>
              <a:t>RECYCLING VS. UPCYCLING</a:t>
            </a:r>
            <a:endParaRPr lang="tr-TR" b="1" dirty="0">
              <a:solidFill>
                <a:srgbClr val="000066"/>
              </a:solidFill>
              <a:latin typeface="Trebuchet MS" pitchFamily="34" charset="0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win\Desktop\upcycli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1268413"/>
            <a:ext cx="2665412" cy="3227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Unvan 1"/>
          <p:cNvSpPr txBox="1">
            <a:spLocks/>
          </p:cNvSpPr>
          <p:nvPr/>
        </p:nvSpPr>
        <p:spPr bwMode="auto">
          <a:xfrm>
            <a:off x="1403350" y="404813"/>
            <a:ext cx="8113713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tr-TR" b="1" dirty="0">
                <a:solidFill>
                  <a:srgbClr val="000066"/>
                </a:solidFill>
                <a:latin typeface="Trebuchet MS" pitchFamily="34" charset="0"/>
                <a:ea typeface="+mj-ea"/>
                <a:cs typeface="+mj-cs"/>
              </a:rPr>
              <a:t>UPCYCLING (YUKARI DÖNÜŞÜM)</a:t>
            </a:r>
            <a:endParaRPr lang="tr-TR" b="1" dirty="0">
              <a:solidFill>
                <a:srgbClr val="000066"/>
              </a:solidFill>
              <a:latin typeface="Trebuchet MS" pitchFamily="34" charset="0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-6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-64" charset="-128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3714</TotalTime>
  <Words>46</Words>
  <Application>Microsoft Office PowerPoint</Application>
  <PresentationFormat>Ekran Gösterisi (4:3)</PresentationFormat>
  <Paragraphs>21</Paragraphs>
  <Slides>4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6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4</vt:i4>
      </vt:variant>
    </vt:vector>
  </HeadingPairs>
  <TitlesOfParts>
    <vt:vector size="11" baseType="lpstr">
      <vt:lpstr>Arial</vt:lpstr>
      <vt:lpstr>MS PGothic</vt:lpstr>
      <vt:lpstr>Calibri</vt:lpstr>
      <vt:lpstr>Trebuchet MS</vt:lpstr>
      <vt:lpstr>Century Gothic</vt:lpstr>
      <vt:lpstr>Times New Roman</vt:lpstr>
      <vt:lpstr>Blank Presentation</vt:lpstr>
      <vt:lpstr>ATIKTAN KAYNAĞA….</vt:lpstr>
      <vt:lpstr>PowerPoint Sunusu</vt:lpstr>
      <vt:lpstr>PowerPoint Sunusu</vt:lpstr>
      <vt:lpstr>PowerPoint Sunusu</vt:lpstr>
    </vt:vector>
  </TitlesOfParts>
  <Company>* *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* *</dc:creator>
  <cp:lastModifiedBy>Sadiye Bilgiç Karabulut</cp:lastModifiedBy>
  <cp:revision>186</cp:revision>
  <cp:lastPrinted>2016-10-19T06:11:20Z</cp:lastPrinted>
  <dcterms:created xsi:type="dcterms:W3CDTF">2012-06-15T07:03:54Z</dcterms:created>
  <dcterms:modified xsi:type="dcterms:W3CDTF">2016-10-19T07:16:14Z</dcterms:modified>
</cp:coreProperties>
</file>