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71" r:id="rId5"/>
    <p:sldId id="261" r:id="rId6"/>
    <p:sldId id="262" r:id="rId7"/>
    <p:sldId id="263" r:id="rId8"/>
    <p:sldId id="265" r:id="rId9"/>
    <p:sldId id="273" r:id="rId10"/>
    <p:sldId id="266" r:id="rId11"/>
    <p:sldId id="268" r:id="rId12"/>
    <p:sldId id="270" r:id="rId13"/>
    <p:sldId id="269" r:id="rId14"/>
    <p:sldId id="275" r:id="rId15"/>
    <p:sldId id="267" r:id="rId16"/>
  </p:sldIdLst>
  <p:sldSz cx="9144000" cy="5143500" type="screen16x9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2" d="100"/>
          <a:sy n="142" d="100"/>
        </p:scale>
        <p:origin x="-660" y="-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6004728132387706E-2"/>
          <c:y val="0.15759309018123477"/>
          <c:w val="0.94799054373522462"/>
          <c:h val="0.7432905753249686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Sayfa1!$A$27:$C$27</c:f>
              <c:strCache>
                <c:ptCount val="1"/>
                <c:pt idx="0">
                  <c:v>Beraber Yakma Tesisi</c:v>
                </c:pt>
              </c:strCache>
            </c:strRef>
          </c:tx>
          <c:invertIfNegative val="0"/>
          <c:cat>
            <c:numRef>
              <c:f>Sayfa1!$D$26:$J$26</c:f>
              <c:numCache>
                <c:formatCode>General</c:formatCode>
                <c:ptCount val="7"/>
                <c:pt idx="0">
                  <c:v>2003</c:v>
                </c:pt>
                <c:pt idx="1">
                  <c:v>2010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Sayfa1!$D$27:$J$27</c:f>
              <c:numCache>
                <c:formatCode>General</c:formatCode>
                <c:ptCount val="7"/>
                <c:pt idx="0">
                  <c:v>0</c:v>
                </c:pt>
                <c:pt idx="1">
                  <c:v>32</c:v>
                </c:pt>
                <c:pt idx="2">
                  <c:v>37</c:v>
                </c:pt>
                <c:pt idx="3">
                  <c:v>38</c:v>
                </c:pt>
                <c:pt idx="4">
                  <c:v>38</c:v>
                </c:pt>
                <c:pt idx="5">
                  <c:v>39</c:v>
                </c:pt>
                <c:pt idx="6">
                  <c:v>39</c:v>
                </c:pt>
              </c:numCache>
            </c:numRef>
          </c:val>
        </c:ser>
        <c:ser>
          <c:idx val="3"/>
          <c:order val="1"/>
          <c:tx>
            <c:strRef>
              <c:f>Sayfa1!$A$28:$C$28</c:f>
              <c:strCache>
                <c:ptCount val="1"/>
                <c:pt idx="0">
                  <c:v>Yakma Tesisi</c:v>
                </c:pt>
              </c:strCache>
            </c:strRef>
          </c:tx>
          <c:invertIfNegative val="0"/>
          <c:cat>
            <c:numRef>
              <c:f>Sayfa1!$D$26:$J$26</c:f>
              <c:numCache>
                <c:formatCode>General</c:formatCode>
                <c:ptCount val="7"/>
                <c:pt idx="0">
                  <c:v>2003</c:v>
                </c:pt>
                <c:pt idx="1">
                  <c:v>2010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Sayfa1!$D$28:$J$28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2</c:v>
                </c:pt>
                <c:pt idx="5">
                  <c:v>3</c:v>
                </c:pt>
                <c:pt idx="6">
                  <c:v>5</c:v>
                </c:pt>
              </c:numCache>
            </c:numRef>
          </c:val>
        </c:ser>
        <c:ser>
          <c:idx val="1"/>
          <c:order val="2"/>
          <c:tx>
            <c:strRef>
              <c:f>Sayfa1!$A$29:$C$29</c:f>
              <c:strCache>
                <c:ptCount val="1"/>
                <c:pt idx="0">
                  <c:v>Tehlikeli Atık Düzenli Depolama Tesisi (1. Sınıf)</c:v>
                </c:pt>
              </c:strCache>
            </c:strRef>
          </c:tx>
          <c:invertIfNegative val="0"/>
          <c:cat>
            <c:numRef>
              <c:f>Sayfa1!$D$26:$J$26</c:f>
              <c:numCache>
                <c:formatCode>General</c:formatCode>
                <c:ptCount val="7"/>
                <c:pt idx="0">
                  <c:v>2003</c:v>
                </c:pt>
                <c:pt idx="1">
                  <c:v>2010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Sayfa1!$D$29:$J$29</c:f>
              <c:numCache>
                <c:formatCode>General</c:formatCode>
                <c:ptCount val="7"/>
                <c:pt idx="0">
                  <c:v>1</c:v>
                </c:pt>
                <c:pt idx="1">
                  <c:v>6</c:v>
                </c:pt>
                <c:pt idx="2">
                  <c:v>6</c:v>
                </c:pt>
                <c:pt idx="3">
                  <c:v>7</c:v>
                </c:pt>
                <c:pt idx="4">
                  <c:v>7</c:v>
                </c:pt>
                <c:pt idx="5">
                  <c:v>8</c:v>
                </c:pt>
                <c:pt idx="6">
                  <c:v>8</c:v>
                </c:pt>
              </c:numCache>
            </c:numRef>
          </c:val>
        </c:ser>
        <c:ser>
          <c:idx val="2"/>
          <c:order val="3"/>
          <c:tx>
            <c:strRef>
              <c:f>Sayfa1!$A$30:$C$30</c:f>
              <c:strCache>
                <c:ptCount val="1"/>
                <c:pt idx="0">
                  <c:v>Tehlikeli Atık Geri Kazanım Tesisi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3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numRef>
              <c:f>Sayfa1!$D$26:$J$26</c:f>
              <c:numCache>
                <c:formatCode>General</c:formatCode>
                <c:ptCount val="7"/>
                <c:pt idx="0">
                  <c:v>2003</c:v>
                </c:pt>
                <c:pt idx="1">
                  <c:v>2010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Sayfa1!$D$30:$J$30</c:f>
              <c:numCache>
                <c:formatCode>General</c:formatCode>
                <c:ptCount val="7"/>
                <c:pt idx="0">
                  <c:v>18</c:v>
                </c:pt>
                <c:pt idx="1">
                  <c:v>185</c:v>
                </c:pt>
                <c:pt idx="2">
                  <c:v>201</c:v>
                </c:pt>
                <c:pt idx="3">
                  <c:v>282</c:v>
                </c:pt>
                <c:pt idx="4">
                  <c:v>338</c:v>
                </c:pt>
                <c:pt idx="5">
                  <c:v>378</c:v>
                </c:pt>
                <c:pt idx="6">
                  <c:v>434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5105280"/>
        <c:axId val="106194624"/>
        <c:axId val="0"/>
      </c:bar3DChart>
      <c:catAx>
        <c:axId val="35105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106194624"/>
        <c:crosses val="autoZero"/>
        <c:auto val="1"/>
        <c:lblAlgn val="ctr"/>
        <c:lblOffset val="100"/>
        <c:noMultiLvlLbl val="0"/>
      </c:catAx>
      <c:valAx>
        <c:axId val="1061946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5105280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"/>
          <c:y val="6.330365974282888E-2"/>
          <c:w val="0.55656186593697066"/>
          <c:h val="0.2802439309329657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400"/>
      </a:pPr>
      <a:endParaRPr lang="tr-TR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Sayfa1!$B$1</c:f>
              <c:strCache>
                <c:ptCount val="1"/>
                <c:pt idx="0">
                  <c:v>Alternatif Hammadde Kullanımı</c:v>
                </c:pt>
              </c:strCache>
            </c:strRef>
          </c:tx>
          <c:invertIfNegative val="0"/>
          <c:dLbls>
            <c:numFmt formatCode="#,##0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Sayfa1!$A$2:$A$7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Sayfa1!$B$2:$B$7</c:f>
              <c:numCache>
                <c:formatCode>General</c:formatCode>
                <c:ptCount val="6"/>
                <c:pt idx="0">
                  <c:v>287564</c:v>
                </c:pt>
                <c:pt idx="1">
                  <c:v>574000</c:v>
                </c:pt>
                <c:pt idx="2">
                  <c:v>500645</c:v>
                </c:pt>
                <c:pt idx="3">
                  <c:v>718281</c:v>
                </c:pt>
                <c:pt idx="4">
                  <c:v>997642</c:v>
                </c:pt>
                <c:pt idx="5">
                  <c:v>776326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40352"/>
        <c:axId val="41810688"/>
      </c:barChart>
      <c:catAx>
        <c:axId val="2340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41810688"/>
        <c:crosses val="autoZero"/>
        <c:auto val="1"/>
        <c:lblAlgn val="ctr"/>
        <c:lblOffset val="100"/>
        <c:noMultiLvlLbl val="0"/>
      </c:catAx>
      <c:valAx>
        <c:axId val="418106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3403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50"/>
      </a:pPr>
      <a:endParaRPr lang="tr-TR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52912A-717A-4008-86C6-61FFB36C68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26AF88B2-9256-4397-9AF5-88A14E811A4D}">
      <dgm:prSet phldrT="[Metin]"/>
      <dgm:spPr/>
      <dgm:t>
        <a:bodyPr/>
        <a:lstStyle/>
        <a:p>
          <a:r>
            <a:rPr lang="tr-TR" dirty="0" smtClean="0"/>
            <a:t>2004 Öncesi </a:t>
          </a:r>
          <a:endParaRPr lang="tr-TR" dirty="0"/>
        </a:p>
      </dgm:t>
    </dgm:pt>
    <dgm:pt modelId="{888BEF27-0AAD-4FF9-8B76-2B8FFC2BF265}" type="parTrans" cxnId="{5EA67D3E-D8DE-40A3-BB66-5A5DF6F8F00D}">
      <dgm:prSet/>
      <dgm:spPr/>
      <dgm:t>
        <a:bodyPr/>
        <a:lstStyle/>
        <a:p>
          <a:endParaRPr lang="tr-TR"/>
        </a:p>
      </dgm:t>
    </dgm:pt>
    <dgm:pt modelId="{C5608874-C680-4277-843A-A25853F43A34}" type="sibTrans" cxnId="{5EA67D3E-D8DE-40A3-BB66-5A5DF6F8F00D}">
      <dgm:prSet/>
      <dgm:spPr/>
      <dgm:t>
        <a:bodyPr/>
        <a:lstStyle/>
        <a:p>
          <a:endParaRPr lang="tr-TR"/>
        </a:p>
      </dgm:t>
    </dgm:pt>
    <dgm:pt modelId="{ACC5E3F8-9A30-43C6-830A-73165762AA6F}">
      <dgm:prSet phldrT="[Metin]"/>
      <dgm:spPr/>
      <dgm:t>
        <a:bodyPr/>
        <a:lstStyle/>
        <a:p>
          <a:r>
            <a:rPr lang="tr-TR" dirty="0" smtClean="0"/>
            <a:t>3 Yönetmelik</a:t>
          </a:r>
          <a:endParaRPr lang="tr-TR" dirty="0"/>
        </a:p>
      </dgm:t>
    </dgm:pt>
    <dgm:pt modelId="{7855901E-E026-4C97-87C5-E993186F0A91}" type="parTrans" cxnId="{70BA3DF5-424A-4AE0-AA95-B0F387E1C7C3}">
      <dgm:prSet/>
      <dgm:spPr/>
      <dgm:t>
        <a:bodyPr/>
        <a:lstStyle/>
        <a:p>
          <a:endParaRPr lang="tr-TR"/>
        </a:p>
      </dgm:t>
    </dgm:pt>
    <dgm:pt modelId="{B12F0151-CA0A-4974-87E9-D019D7EF6338}" type="sibTrans" cxnId="{70BA3DF5-424A-4AE0-AA95-B0F387E1C7C3}">
      <dgm:prSet/>
      <dgm:spPr/>
      <dgm:t>
        <a:bodyPr/>
        <a:lstStyle/>
        <a:p>
          <a:endParaRPr lang="tr-TR"/>
        </a:p>
      </dgm:t>
    </dgm:pt>
    <dgm:pt modelId="{82A69487-AA22-4F70-BA96-BAE5242FACD6}">
      <dgm:prSet phldrT="[Metin]"/>
      <dgm:spPr/>
      <dgm:t>
        <a:bodyPr/>
        <a:lstStyle/>
        <a:p>
          <a:r>
            <a:rPr lang="tr-TR" dirty="0" smtClean="0"/>
            <a:t>2016</a:t>
          </a:r>
          <a:endParaRPr lang="tr-TR" dirty="0"/>
        </a:p>
      </dgm:t>
    </dgm:pt>
    <dgm:pt modelId="{85A79B24-CC5F-4AB7-997E-6DD2C6EAB61E}" type="parTrans" cxnId="{56DB2506-FC18-4526-96B7-A6AB8BD0CA43}">
      <dgm:prSet/>
      <dgm:spPr/>
      <dgm:t>
        <a:bodyPr/>
        <a:lstStyle/>
        <a:p>
          <a:endParaRPr lang="tr-TR"/>
        </a:p>
      </dgm:t>
    </dgm:pt>
    <dgm:pt modelId="{53516DDF-0BF4-4322-970C-BBE32F49D61F}" type="sibTrans" cxnId="{56DB2506-FC18-4526-96B7-A6AB8BD0CA43}">
      <dgm:prSet/>
      <dgm:spPr/>
      <dgm:t>
        <a:bodyPr/>
        <a:lstStyle/>
        <a:p>
          <a:endParaRPr lang="tr-TR"/>
        </a:p>
      </dgm:t>
    </dgm:pt>
    <dgm:pt modelId="{F4EFC722-272B-4CAE-8538-4D73297A0A5E}">
      <dgm:prSet phldrT="[Metin]"/>
      <dgm:spPr/>
      <dgm:t>
        <a:bodyPr/>
        <a:lstStyle/>
        <a:p>
          <a:r>
            <a:rPr lang="tr-TR" dirty="0" smtClean="0"/>
            <a:t>9 Tebliğ</a:t>
          </a:r>
          <a:endParaRPr lang="tr-TR" dirty="0"/>
        </a:p>
      </dgm:t>
    </dgm:pt>
    <dgm:pt modelId="{6C9463E8-3871-4CB0-B971-407C9E32B626}" type="parTrans" cxnId="{530C37F1-B0DB-4B84-8365-88C0E5F4ECF7}">
      <dgm:prSet/>
      <dgm:spPr/>
      <dgm:t>
        <a:bodyPr/>
        <a:lstStyle/>
        <a:p>
          <a:endParaRPr lang="tr-TR"/>
        </a:p>
      </dgm:t>
    </dgm:pt>
    <dgm:pt modelId="{D710AAB7-7DEF-4A98-AE79-263C5E84B2A0}" type="sibTrans" cxnId="{530C37F1-B0DB-4B84-8365-88C0E5F4ECF7}">
      <dgm:prSet/>
      <dgm:spPr/>
      <dgm:t>
        <a:bodyPr/>
        <a:lstStyle/>
        <a:p>
          <a:endParaRPr lang="tr-TR"/>
        </a:p>
      </dgm:t>
    </dgm:pt>
    <dgm:pt modelId="{F958BF45-D605-4DE8-939D-3A5A8C59CEFF}">
      <dgm:prSet phldrT="[Metin]"/>
      <dgm:spPr/>
      <dgm:t>
        <a:bodyPr/>
        <a:lstStyle/>
        <a:p>
          <a:r>
            <a:rPr lang="tr-TR" dirty="0" smtClean="0"/>
            <a:t>16 Yönetmelik</a:t>
          </a:r>
          <a:endParaRPr lang="tr-TR" dirty="0"/>
        </a:p>
      </dgm:t>
    </dgm:pt>
    <dgm:pt modelId="{0AAB1667-1599-4768-9932-D0A933A66D25}" type="parTrans" cxnId="{5E47B1DD-AE8C-4BE9-BC73-F69D0FE2DC10}">
      <dgm:prSet/>
      <dgm:spPr/>
      <dgm:t>
        <a:bodyPr/>
        <a:lstStyle/>
        <a:p>
          <a:endParaRPr lang="tr-TR"/>
        </a:p>
      </dgm:t>
    </dgm:pt>
    <dgm:pt modelId="{63D850A0-0CF6-4EB1-BB6D-29C39AD501C3}" type="sibTrans" cxnId="{5E47B1DD-AE8C-4BE9-BC73-F69D0FE2DC10}">
      <dgm:prSet/>
      <dgm:spPr/>
      <dgm:t>
        <a:bodyPr/>
        <a:lstStyle/>
        <a:p>
          <a:endParaRPr lang="tr-TR"/>
        </a:p>
      </dgm:t>
    </dgm:pt>
    <dgm:pt modelId="{7E4DCA72-DD48-4FC3-A0D8-21DA3B0892B8}">
      <dgm:prSet phldrT="[Metin]"/>
      <dgm:spPr/>
      <dgm:t>
        <a:bodyPr/>
        <a:lstStyle/>
        <a:p>
          <a:r>
            <a:rPr lang="tr-TR" dirty="0" smtClean="0"/>
            <a:t>22 Genelge</a:t>
          </a:r>
          <a:endParaRPr lang="tr-TR" dirty="0"/>
        </a:p>
      </dgm:t>
    </dgm:pt>
    <dgm:pt modelId="{5B234C3B-8ABF-4609-823B-5823E7C29636}" type="parTrans" cxnId="{8ACB07D1-1A8B-48F0-9E9C-2A107B98254E}">
      <dgm:prSet/>
      <dgm:spPr/>
      <dgm:t>
        <a:bodyPr/>
        <a:lstStyle/>
        <a:p>
          <a:endParaRPr lang="tr-TR"/>
        </a:p>
      </dgm:t>
    </dgm:pt>
    <dgm:pt modelId="{F3777C2C-B2E8-4F6D-91B0-AEF51D722FC3}" type="sibTrans" cxnId="{8ACB07D1-1A8B-48F0-9E9C-2A107B98254E}">
      <dgm:prSet/>
      <dgm:spPr/>
      <dgm:t>
        <a:bodyPr/>
        <a:lstStyle/>
        <a:p>
          <a:endParaRPr lang="tr-TR"/>
        </a:p>
      </dgm:t>
    </dgm:pt>
    <dgm:pt modelId="{D1C40AC3-47EB-433C-BEFD-119F15143407}">
      <dgm:prSet phldrT="[Metin]"/>
      <dgm:spPr/>
      <dgm:t>
        <a:bodyPr/>
        <a:lstStyle/>
        <a:p>
          <a:r>
            <a:rPr lang="tr-TR" dirty="0" smtClean="0"/>
            <a:t>1 Genelge</a:t>
          </a:r>
          <a:endParaRPr lang="tr-TR" dirty="0"/>
        </a:p>
      </dgm:t>
    </dgm:pt>
    <dgm:pt modelId="{95CD4BE9-7C1C-4976-B133-0B4A42A7550D}" type="parTrans" cxnId="{2CFA17E6-C221-4C2F-A4A9-24D6AD40DFAA}">
      <dgm:prSet/>
      <dgm:spPr/>
      <dgm:t>
        <a:bodyPr/>
        <a:lstStyle/>
        <a:p>
          <a:endParaRPr lang="tr-TR"/>
        </a:p>
      </dgm:t>
    </dgm:pt>
    <dgm:pt modelId="{E04FF029-078C-4920-9A3F-5A7C8E6577AA}" type="sibTrans" cxnId="{2CFA17E6-C221-4C2F-A4A9-24D6AD40DFAA}">
      <dgm:prSet/>
      <dgm:spPr/>
      <dgm:t>
        <a:bodyPr/>
        <a:lstStyle/>
        <a:p>
          <a:endParaRPr lang="tr-TR"/>
        </a:p>
      </dgm:t>
    </dgm:pt>
    <dgm:pt modelId="{75E1C48A-3BBC-4D6C-BAEF-47100361AFF8}">
      <dgm:prSet phldrT="[Metin]"/>
      <dgm:spPr/>
      <dgm:t>
        <a:bodyPr/>
        <a:lstStyle/>
        <a:p>
          <a:r>
            <a:rPr lang="tr-TR" dirty="0" smtClean="0"/>
            <a:t>Katı Atıkların </a:t>
          </a:r>
          <a:r>
            <a:rPr lang="tr-TR" dirty="0" err="1" smtClean="0"/>
            <a:t>Kon.Yön</a:t>
          </a:r>
          <a:r>
            <a:rPr lang="tr-TR" dirty="0" smtClean="0"/>
            <a:t>.</a:t>
          </a:r>
          <a:endParaRPr lang="tr-TR" dirty="0"/>
        </a:p>
      </dgm:t>
    </dgm:pt>
    <dgm:pt modelId="{BCB94FE1-1BC7-4C4F-827B-471CDA21FBD5}" type="parTrans" cxnId="{751BF842-4141-4E4A-B10D-A81D71A5D2D6}">
      <dgm:prSet/>
      <dgm:spPr/>
      <dgm:t>
        <a:bodyPr/>
        <a:lstStyle/>
        <a:p>
          <a:endParaRPr lang="tr-TR"/>
        </a:p>
      </dgm:t>
    </dgm:pt>
    <dgm:pt modelId="{CD777C0E-8A5E-40FA-86F8-00A3094316E4}" type="sibTrans" cxnId="{751BF842-4141-4E4A-B10D-A81D71A5D2D6}">
      <dgm:prSet/>
      <dgm:spPr/>
      <dgm:t>
        <a:bodyPr/>
        <a:lstStyle/>
        <a:p>
          <a:endParaRPr lang="tr-TR"/>
        </a:p>
      </dgm:t>
    </dgm:pt>
    <dgm:pt modelId="{F277067A-932B-4718-BFDC-0B760B25D044}">
      <dgm:prSet phldrT="[Metin]"/>
      <dgm:spPr/>
      <dgm:t>
        <a:bodyPr/>
        <a:lstStyle/>
        <a:p>
          <a:r>
            <a:rPr lang="tr-TR" dirty="0" smtClean="0"/>
            <a:t>Tıbbi Atıkların </a:t>
          </a:r>
          <a:r>
            <a:rPr lang="tr-TR" dirty="0" err="1" smtClean="0"/>
            <a:t>Kon.Yön</a:t>
          </a:r>
          <a:r>
            <a:rPr lang="tr-TR" dirty="0" smtClean="0"/>
            <a:t>.</a:t>
          </a:r>
          <a:endParaRPr lang="tr-TR" dirty="0"/>
        </a:p>
      </dgm:t>
    </dgm:pt>
    <dgm:pt modelId="{2B927CAA-7321-407D-BD49-FCF3FFDA0CB4}" type="parTrans" cxnId="{0994C7FD-021A-4D64-A0B7-D0049B995FB3}">
      <dgm:prSet/>
      <dgm:spPr/>
      <dgm:t>
        <a:bodyPr/>
        <a:lstStyle/>
        <a:p>
          <a:endParaRPr lang="tr-TR"/>
        </a:p>
      </dgm:t>
    </dgm:pt>
    <dgm:pt modelId="{EED6A62E-FEAA-4776-AB4B-ED3BA9114740}" type="sibTrans" cxnId="{0994C7FD-021A-4D64-A0B7-D0049B995FB3}">
      <dgm:prSet/>
      <dgm:spPr/>
      <dgm:t>
        <a:bodyPr/>
        <a:lstStyle/>
        <a:p>
          <a:endParaRPr lang="tr-TR"/>
        </a:p>
      </dgm:t>
    </dgm:pt>
    <dgm:pt modelId="{BDF5FB37-2694-4C2B-A40A-CFA8B1D26C4B}">
      <dgm:prSet phldrT="[Metin]"/>
      <dgm:spPr/>
      <dgm:t>
        <a:bodyPr/>
        <a:lstStyle/>
        <a:p>
          <a:r>
            <a:rPr lang="tr-TR" dirty="0" smtClean="0"/>
            <a:t>Tehlikeli Atıkların </a:t>
          </a:r>
          <a:r>
            <a:rPr lang="tr-TR" dirty="0" err="1" smtClean="0"/>
            <a:t>Kon.Yön</a:t>
          </a:r>
          <a:r>
            <a:rPr lang="tr-TR" dirty="0" smtClean="0"/>
            <a:t>.</a:t>
          </a:r>
          <a:endParaRPr lang="tr-TR" dirty="0"/>
        </a:p>
      </dgm:t>
    </dgm:pt>
    <dgm:pt modelId="{6400A69A-E707-45FD-A370-DB5ACBAF4652}" type="parTrans" cxnId="{50F5FA1D-4E49-4440-A479-E06F4B498B2C}">
      <dgm:prSet/>
      <dgm:spPr/>
      <dgm:t>
        <a:bodyPr/>
        <a:lstStyle/>
        <a:p>
          <a:endParaRPr lang="tr-TR"/>
        </a:p>
      </dgm:t>
    </dgm:pt>
    <dgm:pt modelId="{98FE1BC7-B1D4-4739-8F6D-D6E6018322B0}" type="sibTrans" cxnId="{50F5FA1D-4E49-4440-A479-E06F4B498B2C}">
      <dgm:prSet/>
      <dgm:spPr/>
      <dgm:t>
        <a:bodyPr/>
        <a:lstStyle/>
        <a:p>
          <a:endParaRPr lang="tr-TR"/>
        </a:p>
      </dgm:t>
    </dgm:pt>
    <dgm:pt modelId="{1B1917E8-CB17-4D15-8C7B-3D7E8BCF57D9}" type="pres">
      <dgm:prSet presAssocID="{C152912A-717A-4008-86C6-61FFB36C68D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BBFFDC7-0D87-4B26-8B2B-3311B5D43516}" type="pres">
      <dgm:prSet presAssocID="{26AF88B2-9256-4397-9AF5-88A14E811A4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24B1DA1-3481-4640-93EB-ED9F0A5948B3}" type="pres">
      <dgm:prSet presAssocID="{26AF88B2-9256-4397-9AF5-88A14E811A4D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3317A24-A4DB-453C-AC38-DDFD5CD3509B}" type="pres">
      <dgm:prSet presAssocID="{82A69487-AA22-4F70-BA96-BAE5242FACD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92CCE01-70DB-49C4-94C2-27F0309C7119}" type="pres">
      <dgm:prSet presAssocID="{82A69487-AA22-4F70-BA96-BAE5242FACD6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70BA3DF5-424A-4AE0-AA95-B0F387E1C7C3}" srcId="{26AF88B2-9256-4397-9AF5-88A14E811A4D}" destId="{ACC5E3F8-9A30-43C6-830A-73165762AA6F}" srcOrd="0" destOrd="0" parTransId="{7855901E-E026-4C97-87C5-E993186F0A91}" sibTransId="{B12F0151-CA0A-4974-87E9-D019D7EF6338}"/>
    <dgm:cxn modelId="{18EC7C1B-A8D3-418C-85B2-F7F6AE91AA3E}" type="presOf" srcId="{C152912A-717A-4008-86C6-61FFB36C68D7}" destId="{1B1917E8-CB17-4D15-8C7B-3D7E8BCF57D9}" srcOrd="0" destOrd="0" presId="urn:microsoft.com/office/officeart/2005/8/layout/vList2"/>
    <dgm:cxn modelId="{751BF842-4141-4E4A-B10D-A81D71A5D2D6}" srcId="{ACC5E3F8-9A30-43C6-830A-73165762AA6F}" destId="{75E1C48A-3BBC-4D6C-BAEF-47100361AFF8}" srcOrd="0" destOrd="0" parTransId="{BCB94FE1-1BC7-4C4F-827B-471CDA21FBD5}" sibTransId="{CD777C0E-8A5E-40FA-86F8-00A3094316E4}"/>
    <dgm:cxn modelId="{50F5FA1D-4E49-4440-A479-E06F4B498B2C}" srcId="{ACC5E3F8-9A30-43C6-830A-73165762AA6F}" destId="{BDF5FB37-2694-4C2B-A40A-CFA8B1D26C4B}" srcOrd="2" destOrd="0" parTransId="{6400A69A-E707-45FD-A370-DB5ACBAF4652}" sibTransId="{98FE1BC7-B1D4-4739-8F6D-D6E6018322B0}"/>
    <dgm:cxn modelId="{BAB489F9-08F9-4322-A62F-9D443F1597E1}" type="presOf" srcId="{ACC5E3F8-9A30-43C6-830A-73165762AA6F}" destId="{724B1DA1-3481-4640-93EB-ED9F0A5948B3}" srcOrd="0" destOrd="0" presId="urn:microsoft.com/office/officeart/2005/8/layout/vList2"/>
    <dgm:cxn modelId="{BB66EF69-15DD-4B5B-99BE-D91FC8948C6A}" type="presOf" srcId="{26AF88B2-9256-4397-9AF5-88A14E811A4D}" destId="{ABBFFDC7-0D87-4B26-8B2B-3311B5D43516}" srcOrd="0" destOrd="0" presId="urn:microsoft.com/office/officeart/2005/8/layout/vList2"/>
    <dgm:cxn modelId="{8724EB67-3EE3-43F2-A0FE-9EFA77374298}" type="presOf" srcId="{7E4DCA72-DD48-4FC3-A0D8-21DA3B0892B8}" destId="{492CCE01-70DB-49C4-94C2-27F0309C7119}" srcOrd="0" destOrd="2" presId="urn:microsoft.com/office/officeart/2005/8/layout/vList2"/>
    <dgm:cxn modelId="{CC49FCE8-1CFA-40ED-8ADB-E30578DCBE25}" type="presOf" srcId="{D1C40AC3-47EB-433C-BEFD-119F15143407}" destId="{724B1DA1-3481-4640-93EB-ED9F0A5948B3}" srcOrd="0" destOrd="4" presId="urn:microsoft.com/office/officeart/2005/8/layout/vList2"/>
    <dgm:cxn modelId="{FFF8475F-42A9-436F-826D-3E38CAFB9C4C}" type="presOf" srcId="{F277067A-932B-4718-BFDC-0B760B25D044}" destId="{724B1DA1-3481-4640-93EB-ED9F0A5948B3}" srcOrd="0" destOrd="2" presId="urn:microsoft.com/office/officeart/2005/8/layout/vList2"/>
    <dgm:cxn modelId="{2CFA17E6-C221-4C2F-A4A9-24D6AD40DFAA}" srcId="{26AF88B2-9256-4397-9AF5-88A14E811A4D}" destId="{D1C40AC3-47EB-433C-BEFD-119F15143407}" srcOrd="1" destOrd="0" parTransId="{95CD4BE9-7C1C-4976-B133-0B4A42A7550D}" sibTransId="{E04FF029-078C-4920-9A3F-5A7C8E6577AA}"/>
    <dgm:cxn modelId="{F8FB90E6-C936-4488-B4A6-1F886ED0AA46}" type="presOf" srcId="{BDF5FB37-2694-4C2B-A40A-CFA8B1D26C4B}" destId="{724B1DA1-3481-4640-93EB-ED9F0A5948B3}" srcOrd="0" destOrd="3" presId="urn:microsoft.com/office/officeart/2005/8/layout/vList2"/>
    <dgm:cxn modelId="{0994C7FD-021A-4D64-A0B7-D0049B995FB3}" srcId="{ACC5E3F8-9A30-43C6-830A-73165762AA6F}" destId="{F277067A-932B-4718-BFDC-0B760B25D044}" srcOrd="1" destOrd="0" parTransId="{2B927CAA-7321-407D-BD49-FCF3FFDA0CB4}" sibTransId="{EED6A62E-FEAA-4776-AB4B-ED3BA9114740}"/>
    <dgm:cxn modelId="{063E3397-E69E-468C-B8C0-98F5B4DEC5A3}" type="presOf" srcId="{82A69487-AA22-4F70-BA96-BAE5242FACD6}" destId="{B3317A24-A4DB-453C-AC38-DDFD5CD3509B}" srcOrd="0" destOrd="0" presId="urn:microsoft.com/office/officeart/2005/8/layout/vList2"/>
    <dgm:cxn modelId="{B9CDA7E1-E394-41F8-95EA-CD4841F3CD1B}" type="presOf" srcId="{F958BF45-D605-4DE8-939D-3A5A8C59CEFF}" destId="{492CCE01-70DB-49C4-94C2-27F0309C7119}" srcOrd="0" destOrd="0" presId="urn:microsoft.com/office/officeart/2005/8/layout/vList2"/>
    <dgm:cxn modelId="{FCA6DA06-6929-40D2-A6F9-4D5C7777CA65}" type="presOf" srcId="{F4EFC722-272B-4CAE-8538-4D73297A0A5E}" destId="{492CCE01-70DB-49C4-94C2-27F0309C7119}" srcOrd="0" destOrd="1" presId="urn:microsoft.com/office/officeart/2005/8/layout/vList2"/>
    <dgm:cxn modelId="{56DB2506-FC18-4526-96B7-A6AB8BD0CA43}" srcId="{C152912A-717A-4008-86C6-61FFB36C68D7}" destId="{82A69487-AA22-4F70-BA96-BAE5242FACD6}" srcOrd="1" destOrd="0" parTransId="{85A79B24-CC5F-4AB7-997E-6DD2C6EAB61E}" sibTransId="{53516DDF-0BF4-4322-970C-BBE32F49D61F}"/>
    <dgm:cxn modelId="{5E47B1DD-AE8C-4BE9-BC73-F69D0FE2DC10}" srcId="{82A69487-AA22-4F70-BA96-BAE5242FACD6}" destId="{F958BF45-D605-4DE8-939D-3A5A8C59CEFF}" srcOrd="0" destOrd="0" parTransId="{0AAB1667-1599-4768-9932-D0A933A66D25}" sibTransId="{63D850A0-0CF6-4EB1-BB6D-29C39AD501C3}"/>
    <dgm:cxn modelId="{5EA67D3E-D8DE-40A3-BB66-5A5DF6F8F00D}" srcId="{C152912A-717A-4008-86C6-61FFB36C68D7}" destId="{26AF88B2-9256-4397-9AF5-88A14E811A4D}" srcOrd="0" destOrd="0" parTransId="{888BEF27-0AAD-4FF9-8B76-2B8FFC2BF265}" sibTransId="{C5608874-C680-4277-843A-A25853F43A34}"/>
    <dgm:cxn modelId="{8ACB07D1-1A8B-48F0-9E9C-2A107B98254E}" srcId="{82A69487-AA22-4F70-BA96-BAE5242FACD6}" destId="{7E4DCA72-DD48-4FC3-A0D8-21DA3B0892B8}" srcOrd="2" destOrd="0" parTransId="{5B234C3B-8ABF-4609-823B-5823E7C29636}" sibTransId="{F3777C2C-B2E8-4F6D-91B0-AEF51D722FC3}"/>
    <dgm:cxn modelId="{530C37F1-B0DB-4B84-8365-88C0E5F4ECF7}" srcId="{82A69487-AA22-4F70-BA96-BAE5242FACD6}" destId="{F4EFC722-272B-4CAE-8538-4D73297A0A5E}" srcOrd="1" destOrd="0" parTransId="{6C9463E8-3871-4CB0-B971-407C9E32B626}" sibTransId="{D710AAB7-7DEF-4A98-AE79-263C5E84B2A0}"/>
    <dgm:cxn modelId="{925DEAFD-9E27-4EDD-A224-1049C342E8FD}" type="presOf" srcId="{75E1C48A-3BBC-4D6C-BAEF-47100361AFF8}" destId="{724B1DA1-3481-4640-93EB-ED9F0A5948B3}" srcOrd="0" destOrd="1" presId="urn:microsoft.com/office/officeart/2005/8/layout/vList2"/>
    <dgm:cxn modelId="{FBA7CDC0-2009-42D2-9A3E-7D25734D8955}" type="presParOf" srcId="{1B1917E8-CB17-4D15-8C7B-3D7E8BCF57D9}" destId="{ABBFFDC7-0D87-4B26-8B2B-3311B5D43516}" srcOrd="0" destOrd="0" presId="urn:microsoft.com/office/officeart/2005/8/layout/vList2"/>
    <dgm:cxn modelId="{19EB3EEC-8332-4124-80F3-7F5BFAE5F91D}" type="presParOf" srcId="{1B1917E8-CB17-4D15-8C7B-3D7E8BCF57D9}" destId="{724B1DA1-3481-4640-93EB-ED9F0A5948B3}" srcOrd="1" destOrd="0" presId="urn:microsoft.com/office/officeart/2005/8/layout/vList2"/>
    <dgm:cxn modelId="{B4996F6C-2088-4F53-A31F-B900CA118FC4}" type="presParOf" srcId="{1B1917E8-CB17-4D15-8C7B-3D7E8BCF57D9}" destId="{B3317A24-A4DB-453C-AC38-DDFD5CD3509B}" srcOrd="2" destOrd="0" presId="urn:microsoft.com/office/officeart/2005/8/layout/vList2"/>
    <dgm:cxn modelId="{6FCC6522-76C1-4664-8550-D1B40FF3CB4D}" type="presParOf" srcId="{1B1917E8-CB17-4D15-8C7B-3D7E8BCF57D9}" destId="{492CCE01-70DB-49C4-94C2-27F0309C711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1CAFB9-4895-437B-8474-90A57F2EF086}" type="doc">
      <dgm:prSet loTypeId="urn:microsoft.com/office/officeart/2005/8/layout/radial3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tr-TR"/>
        </a:p>
      </dgm:t>
    </dgm:pt>
    <dgm:pt modelId="{32E10917-8C35-4AD4-83D3-69ABDD540297}">
      <dgm:prSet phldrT="[Metin]"/>
      <dgm:spPr>
        <a:noFill/>
      </dgm:spPr>
      <dgm:t>
        <a:bodyPr/>
        <a:lstStyle/>
        <a:p>
          <a:endParaRPr lang="tr-TR" b="1" dirty="0"/>
        </a:p>
      </dgm:t>
    </dgm:pt>
    <dgm:pt modelId="{F3182158-5FE7-4A8D-A258-4999116BF10F}" type="parTrans" cxnId="{E0BFDEC8-D249-4A2C-91CE-85039C586274}">
      <dgm:prSet/>
      <dgm:spPr/>
      <dgm:t>
        <a:bodyPr/>
        <a:lstStyle/>
        <a:p>
          <a:endParaRPr lang="tr-TR" b="1"/>
        </a:p>
      </dgm:t>
    </dgm:pt>
    <dgm:pt modelId="{01831651-D526-47CD-BAEA-ADB6848B0681}" type="sibTrans" cxnId="{E0BFDEC8-D249-4A2C-91CE-85039C586274}">
      <dgm:prSet/>
      <dgm:spPr/>
      <dgm:t>
        <a:bodyPr/>
        <a:lstStyle/>
        <a:p>
          <a:endParaRPr lang="tr-TR" b="1"/>
        </a:p>
      </dgm:t>
    </dgm:pt>
    <dgm:pt modelId="{25EA5E47-A3AA-403E-9AA5-EBED28ECA59D}">
      <dgm:prSet phldrT="[Metin]"/>
      <dgm:spPr/>
      <dgm:t>
        <a:bodyPr/>
        <a:lstStyle/>
        <a:p>
          <a:r>
            <a:rPr lang="tr-TR" b="1" dirty="0" smtClean="0"/>
            <a:t>Belediye </a:t>
          </a:r>
        </a:p>
        <a:p>
          <a:r>
            <a:rPr lang="tr-TR" b="1" dirty="0" smtClean="0"/>
            <a:t>Atıkları</a:t>
          </a:r>
          <a:endParaRPr lang="tr-TR" b="1" dirty="0"/>
        </a:p>
      </dgm:t>
    </dgm:pt>
    <dgm:pt modelId="{2B614726-4DB8-45F3-AADE-7D70832F85B0}" type="parTrans" cxnId="{7E347123-04E5-49B1-B30A-8A3174F582F4}">
      <dgm:prSet/>
      <dgm:spPr/>
      <dgm:t>
        <a:bodyPr/>
        <a:lstStyle/>
        <a:p>
          <a:endParaRPr lang="tr-TR" b="1"/>
        </a:p>
      </dgm:t>
    </dgm:pt>
    <dgm:pt modelId="{BDF3A1FE-AAA7-4857-8A13-BAFAD2D49974}" type="sibTrans" cxnId="{7E347123-04E5-49B1-B30A-8A3174F582F4}">
      <dgm:prSet/>
      <dgm:spPr/>
      <dgm:t>
        <a:bodyPr/>
        <a:lstStyle/>
        <a:p>
          <a:endParaRPr lang="tr-TR" b="1"/>
        </a:p>
      </dgm:t>
    </dgm:pt>
    <dgm:pt modelId="{2AD6F7D5-2301-4306-8EE4-DE01FE704F3B}">
      <dgm:prSet phldrT="[Metin]"/>
      <dgm:spPr/>
      <dgm:t>
        <a:bodyPr/>
        <a:lstStyle/>
        <a:p>
          <a:r>
            <a:rPr lang="tr-TR" b="1" dirty="0" smtClean="0"/>
            <a:t>Ambalaj </a:t>
          </a:r>
        </a:p>
        <a:p>
          <a:r>
            <a:rPr lang="tr-TR" b="1" dirty="0" smtClean="0"/>
            <a:t>atıkları</a:t>
          </a:r>
          <a:endParaRPr lang="tr-TR" b="1" dirty="0"/>
        </a:p>
      </dgm:t>
    </dgm:pt>
    <dgm:pt modelId="{39A498F2-AA50-4782-BD5D-7C74885291A1}" type="parTrans" cxnId="{BE2155CF-491C-4911-93A3-36DC63EBD5EE}">
      <dgm:prSet/>
      <dgm:spPr/>
      <dgm:t>
        <a:bodyPr/>
        <a:lstStyle/>
        <a:p>
          <a:endParaRPr lang="tr-TR" b="1"/>
        </a:p>
      </dgm:t>
    </dgm:pt>
    <dgm:pt modelId="{E7B59331-78EB-4448-9DBB-BF836FF1082B}" type="sibTrans" cxnId="{BE2155CF-491C-4911-93A3-36DC63EBD5EE}">
      <dgm:prSet/>
      <dgm:spPr/>
      <dgm:t>
        <a:bodyPr/>
        <a:lstStyle/>
        <a:p>
          <a:endParaRPr lang="tr-TR" b="1"/>
        </a:p>
      </dgm:t>
    </dgm:pt>
    <dgm:pt modelId="{B603B8DF-9AE4-406D-B9C5-3CBE5FBB1A2E}">
      <dgm:prSet phldrT="[Metin]"/>
      <dgm:spPr/>
      <dgm:t>
        <a:bodyPr/>
        <a:lstStyle/>
        <a:p>
          <a:r>
            <a:rPr lang="tr-TR" b="1" dirty="0" smtClean="0"/>
            <a:t>Atık elektrikli ve elektronik eşyalar</a:t>
          </a:r>
          <a:endParaRPr lang="tr-TR" b="1" dirty="0"/>
        </a:p>
      </dgm:t>
    </dgm:pt>
    <dgm:pt modelId="{B1C98935-FC08-4FAF-98AB-EEFF5EC75323}" type="parTrans" cxnId="{BF5EA7C9-22EE-4277-A037-331F71EA3A51}">
      <dgm:prSet/>
      <dgm:spPr/>
      <dgm:t>
        <a:bodyPr/>
        <a:lstStyle/>
        <a:p>
          <a:endParaRPr lang="tr-TR" b="1"/>
        </a:p>
      </dgm:t>
    </dgm:pt>
    <dgm:pt modelId="{9D9FF876-C003-4714-9718-AEC7197886A6}" type="sibTrans" cxnId="{BF5EA7C9-22EE-4277-A037-331F71EA3A51}">
      <dgm:prSet/>
      <dgm:spPr/>
      <dgm:t>
        <a:bodyPr/>
        <a:lstStyle/>
        <a:p>
          <a:endParaRPr lang="tr-TR" b="1"/>
        </a:p>
      </dgm:t>
    </dgm:pt>
    <dgm:pt modelId="{2EF926EB-BDC1-446E-9F7A-FFC9424A2771}">
      <dgm:prSet phldrT="[Metin]"/>
      <dgm:spPr/>
      <dgm:t>
        <a:bodyPr/>
        <a:lstStyle/>
        <a:p>
          <a:r>
            <a:rPr lang="tr-TR" b="1" dirty="0" smtClean="0"/>
            <a:t>Atık pil ve akümülatörler</a:t>
          </a:r>
          <a:endParaRPr lang="tr-TR" b="1" dirty="0"/>
        </a:p>
      </dgm:t>
    </dgm:pt>
    <dgm:pt modelId="{16151DD7-FA7B-4F63-AD55-C4CBA80C3475}" type="parTrans" cxnId="{38EC1F32-4424-401E-B14C-939E22EDB786}">
      <dgm:prSet/>
      <dgm:spPr/>
      <dgm:t>
        <a:bodyPr/>
        <a:lstStyle/>
        <a:p>
          <a:endParaRPr lang="tr-TR" b="1"/>
        </a:p>
      </dgm:t>
    </dgm:pt>
    <dgm:pt modelId="{F8C28D9E-3BE3-4069-BFE6-D969B37FDD55}" type="sibTrans" cxnId="{38EC1F32-4424-401E-B14C-939E22EDB786}">
      <dgm:prSet/>
      <dgm:spPr/>
      <dgm:t>
        <a:bodyPr/>
        <a:lstStyle/>
        <a:p>
          <a:endParaRPr lang="tr-TR" b="1"/>
        </a:p>
      </dgm:t>
    </dgm:pt>
    <dgm:pt modelId="{461F53CF-A6D0-4D62-B4D9-2BF4C4C30024}">
      <dgm:prSet phldrT="[Metin]"/>
      <dgm:spPr/>
      <dgm:t>
        <a:bodyPr/>
        <a:lstStyle/>
        <a:p>
          <a:r>
            <a:rPr lang="tr-TR" b="1" dirty="0" smtClean="0"/>
            <a:t>Ömrünü tamamlamış lastikler</a:t>
          </a:r>
          <a:endParaRPr lang="tr-TR" b="1" dirty="0"/>
        </a:p>
      </dgm:t>
    </dgm:pt>
    <dgm:pt modelId="{9EF0BBA2-8CB6-48D2-863D-2DFA91BE5194}" type="parTrans" cxnId="{B0810DFE-011C-4DD7-8BD1-6D299ED4E46B}">
      <dgm:prSet/>
      <dgm:spPr/>
      <dgm:t>
        <a:bodyPr/>
        <a:lstStyle/>
        <a:p>
          <a:endParaRPr lang="tr-TR" b="1"/>
        </a:p>
      </dgm:t>
    </dgm:pt>
    <dgm:pt modelId="{A64507D4-78D6-4E57-9AA0-50044AA7DC7F}" type="sibTrans" cxnId="{B0810DFE-011C-4DD7-8BD1-6D299ED4E46B}">
      <dgm:prSet/>
      <dgm:spPr/>
      <dgm:t>
        <a:bodyPr/>
        <a:lstStyle/>
        <a:p>
          <a:endParaRPr lang="tr-TR" b="1"/>
        </a:p>
      </dgm:t>
    </dgm:pt>
    <dgm:pt modelId="{D7C741C0-B2A5-493C-8A87-29851C9ABDA0}">
      <dgm:prSet phldrT="[Metin]"/>
      <dgm:spPr/>
      <dgm:t>
        <a:bodyPr/>
        <a:lstStyle/>
        <a:p>
          <a:r>
            <a:rPr lang="tr-TR" b="1" dirty="0" smtClean="0"/>
            <a:t>Ömrünü tamamlamış araçlar</a:t>
          </a:r>
          <a:endParaRPr lang="tr-TR" b="1" dirty="0"/>
        </a:p>
      </dgm:t>
    </dgm:pt>
    <dgm:pt modelId="{1E53BAD7-2896-4C5A-81B8-1FD0F334BB44}" type="parTrans" cxnId="{9B622014-7360-4A78-835F-1F8E1E032274}">
      <dgm:prSet/>
      <dgm:spPr/>
      <dgm:t>
        <a:bodyPr/>
        <a:lstStyle/>
        <a:p>
          <a:endParaRPr lang="tr-TR" b="1"/>
        </a:p>
      </dgm:t>
    </dgm:pt>
    <dgm:pt modelId="{47D0C9EB-0B03-4A38-99B3-F16F90FC5A0B}" type="sibTrans" cxnId="{9B622014-7360-4A78-835F-1F8E1E032274}">
      <dgm:prSet/>
      <dgm:spPr/>
      <dgm:t>
        <a:bodyPr/>
        <a:lstStyle/>
        <a:p>
          <a:endParaRPr lang="tr-TR" b="1"/>
        </a:p>
      </dgm:t>
    </dgm:pt>
    <dgm:pt modelId="{7D06AE63-736E-4DC6-9E9C-9DA445BA25F1}">
      <dgm:prSet phldrT="[Metin]"/>
      <dgm:spPr/>
      <dgm:t>
        <a:bodyPr/>
        <a:lstStyle/>
        <a:p>
          <a:r>
            <a:rPr lang="tr-TR" b="1" dirty="0" smtClean="0"/>
            <a:t>Metal hurdalar</a:t>
          </a:r>
          <a:endParaRPr lang="tr-TR" b="1" dirty="0"/>
        </a:p>
      </dgm:t>
    </dgm:pt>
    <dgm:pt modelId="{D9DF620A-1120-4E89-A0A0-AEB241402E03}" type="parTrans" cxnId="{07C8DA87-F423-4BAC-ADF5-11D4FA57B3D8}">
      <dgm:prSet/>
      <dgm:spPr/>
      <dgm:t>
        <a:bodyPr/>
        <a:lstStyle/>
        <a:p>
          <a:endParaRPr lang="tr-TR" b="1"/>
        </a:p>
      </dgm:t>
    </dgm:pt>
    <dgm:pt modelId="{7F3865B0-5BE6-41F6-A20E-AC8C5EED3A4F}" type="sibTrans" cxnId="{07C8DA87-F423-4BAC-ADF5-11D4FA57B3D8}">
      <dgm:prSet/>
      <dgm:spPr/>
      <dgm:t>
        <a:bodyPr/>
        <a:lstStyle/>
        <a:p>
          <a:endParaRPr lang="tr-TR" b="1"/>
        </a:p>
      </dgm:t>
    </dgm:pt>
    <dgm:pt modelId="{FCCE0608-05ED-4477-BCC1-55A908E9BBD9}">
      <dgm:prSet phldrT="[Metin]"/>
      <dgm:spPr/>
      <dgm:t>
        <a:bodyPr/>
        <a:lstStyle/>
        <a:p>
          <a:r>
            <a:rPr lang="tr-TR" b="1" dirty="0" smtClean="0"/>
            <a:t>Atık yağlar</a:t>
          </a:r>
          <a:endParaRPr lang="tr-TR" b="1" dirty="0"/>
        </a:p>
      </dgm:t>
    </dgm:pt>
    <dgm:pt modelId="{01046A32-EDC2-4ABC-8749-779386F6E8B3}" type="parTrans" cxnId="{C24CC4A1-AA0D-4A96-A7E8-628ACAF263F2}">
      <dgm:prSet/>
      <dgm:spPr/>
      <dgm:t>
        <a:bodyPr/>
        <a:lstStyle/>
        <a:p>
          <a:endParaRPr lang="tr-TR" b="1"/>
        </a:p>
      </dgm:t>
    </dgm:pt>
    <dgm:pt modelId="{15063F86-192C-4644-8FC6-85293884A701}" type="sibTrans" cxnId="{C24CC4A1-AA0D-4A96-A7E8-628ACAF263F2}">
      <dgm:prSet/>
      <dgm:spPr/>
      <dgm:t>
        <a:bodyPr/>
        <a:lstStyle/>
        <a:p>
          <a:endParaRPr lang="tr-TR" b="1"/>
        </a:p>
      </dgm:t>
    </dgm:pt>
    <dgm:pt modelId="{CFE2B15C-53FE-45B5-912C-759701CE6D14}">
      <dgm:prSet phldrT="[Metin]"/>
      <dgm:spPr/>
      <dgm:t>
        <a:bodyPr/>
        <a:lstStyle/>
        <a:p>
          <a:r>
            <a:rPr lang="tr-TR" b="1" dirty="0" smtClean="0"/>
            <a:t>Hafriyat toprağı ile inşaat ve yıkıntı atıkları </a:t>
          </a:r>
          <a:endParaRPr lang="tr-TR" b="1" dirty="0"/>
        </a:p>
      </dgm:t>
    </dgm:pt>
    <dgm:pt modelId="{7406B75B-B549-4D26-9CD4-3FB2ACBBCDD1}" type="parTrans" cxnId="{60E3F9C8-8120-41F7-BC36-6131275EF5A1}">
      <dgm:prSet/>
      <dgm:spPr/>
      <dgm:t>
        <a:bodyPr/>
        <a:lstStyle/>
        <a:p>
          <a:endParaRPr lang="tr-TR" b="1"/>
        </a:p>
      </dgm:t>
    </dgm:pt>
    <dgm:pt modelId="{9104BD4F-1C78-46E5-A38B-961AAA9EF4F4}" type="sibTrans" cxnId="{60E3F9C8-8120-41F7-BC36-6131275EF5A1}">
      <dgm:prSet/>
      <dgm:spPr/>
      <dgm:t>
        <a:bodyPr/>
        <a:lstStyle/>
        <a:p>
          <a:endParaRPr lang="tr-TR" b="1"/>
        </a:p>
      </dgm:t>
    </dgm:pt>
    <dgm:pt modelId="{6D1D0400-57A1-4C1B-A182-1D0F11317E8D}">
      <dgm:prSet phldrT="[Metin]"/>
      <dgm:spPr/>
      <dgm:t>
        <a:bodyPr/>
        <a:lstStyle/>
        <a:p>
          <a:r>
            <a:rPr lang="tr-TR" b="1" dirty="0" smtClean="0"/>
            <a:t>Endüstriyel atıklar</a:t>
          </a:r>
          <a:endParaRPr lang="tr-TR" b="1" dirty="0"/>
        </a:p>
      </dgm:t>
    </dgm:pt>
    <dgm:pt modelId="{CDB2AF3E-D6E3-42BD-BC3E-0FBEA448F86F}" type="parTrans" cxnId="{18680087-FE76-4974-B511-CC983AF019E1}">
      <dgm:prSet/>
      <dgm:spPr/>
      <dgm:t>
        <a:bodyPr/>
        <a:lstStyle/>
        <a:p>
          <a:endParaRPr lang="tr-TR" b="1"/>
        </a:p>
      </dgm:t>
    </dgm:pt>
    <dgm:pt modelId="{79FDA269-3A8D-4E80-9A9C-7DCADF232345}" type="sibTrans" cxnId="{18680087-FE76-4974-B511-CC983AF019E1}">
      <dgm:prSet/>
      <dgm:spPr/>
      <dgm:t>
        <a:bodyPr/>
        <a:lstStyle/>
        <a:p>
          <a:endParaRPr lang="tr-TR" b="1"/>
        </a:p>
      </dgm:t>
    </dgm:pt>
    <dgm:pt modelId="{B230D2F5-B6E5-40BE-91C2-EA8B07163870}">
      <dgm:prSet phldrT="[Metin]"/>
      <dgm:spPr/>
      <dgm:t>
        <a:bodyPr/>
        <a:lstStyle/>
        <a:p>
          <a:r>
            <a:rPr lang="tr-TR" b="1" dirty="0" smtClean="0"/>
            <a:t>Hayvansal Atıklar</a:t>
          </a:r>
          <a:endParaRPr lang="tr-TR" b="1" dirty="0"/>
        </a:p>
      </dgm:t>
    </dgm:pt>
    <dgm:pt modelId="{0B9DB0C9-159C-4273-8528-CF869BF58D3E}" type="parTrans" cxnId="{DE308A6F-4886-4348-8F9B-EE71E5BFF090}">
      <dgm:prSet/>
      <dgm:spPr/>
      <dgm:t>
        <a:bodyPr/>
        <a:lstStyle/>
        <a:p>
          <a:endParaRPr lang="tr-TR" b="1"/>
        </a:p>
      </dgm:t>
    </dgm:pt>
    <dgm:pt modelId="{D6CA2D73-767D-4A84-B8F5-B260E52A4CAA}" type="sibTrans" cxnId="{DE308A6F-4886-4348-8F9B-EE71E5BFF090}">
      <dgm:prSet/>
      <dgm:spPr/>
      <dgm:t>
        <a:bodyPr/>
        <a:lstStyle/>
        <a:p>
          <a:endParaRPr lang="tr-TR" b="1"/>
        </a:p>
      </dgm:t>
    </dgm:pt>
    <dgm:pt modelId="{2C193961-5C58-4E6F-9569-2E4CFB960A60}" type="pres">
      <dgm:prSet presAssocID="{3E1CAFB9-4895-437B-8474-90A57F2EF086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3F471FFF-4B4E-452A-9055-A97D0DBEC344}" type="pres">
      <dgm:prSet presAssocID="{3E1CAFB9-4895-437B-8474-90A57F2EF086}" presName="radial" presStyleCnt="0">
        <dgm:presLayoutVars>
          <dgm:animLvl val="ctr"/>
        </dgm:presLayoutVars>
      </dgm:prSet>
      <dgm:spPr/>
      <dgm:t>
        <a:bodyPr/>
        <a:lstStyle/>
        <a:p>
          <a:endParaRPr lang="tr-TR"/>
        </a:p>
      </dgm:t>
    </dgm:pt>
    <dgm:pt modelId="{C927ED15-E702-4133-BAED-C3FA283AE880}" type="pres">
      <dgm:prSet presAssocID="{32E10917-8C35-4AD4-83D3-69ABDD540297}" presName="centerShape" presStyleLbl="vennNode1" presStyleIdx="0" presStyleCnt="12"/>
      <dgm:spPr/>
      <dgm:t>
        <a:bodyPr/>
        <a:lstStyle/>
        <a:p>
          <a:endParaRPr lang="tr-TR"/>
        </a:p>
      </dgm:t>
    </dgm:pt>
    <dgm:pt modelId="{149050D4-97C0-4D1D-A46B-4CA7072DC6B0}" type="pres">
      <dgm:prSet presAssocID="{25EA5E47-A3AA-403E-9AA5-EBED28ECA59D}" presName="node" presStyleLbl="vennNode1" presStyleIdx="1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5C72BC5-AF8E-4B9F-BF50-3BAD565B6C9F}" type="pres">
      <dgm:prSet presAssocID="{2EF926EB-BDC1-446E-9F7A-FFC9424A2771}" presName="node" presStyleLbl="vennNode1" presStyleIdx="2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74F8A2F7-559F-45FC-8AD2-7091369AB35F}" type="pres">
      <dgm:prSet presAssocID="{B603B8DF-9AE4-406D-B9C5-3CBE5FBB1A2E}" presName="node" presStyleLbl="vennNode1" presStyleIdx="3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E7B3FEF-4729-4C6F-9576-081753F951F4}" type="pres">
      <dgm:prSet presAssocID="{2AD6F7D5-2301-4306-8EE4-DE01FE704F3B}" presName="node" presStyleLbl="vennNode1" presStyleIdx="4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AD3B8BB-B5E9-49D0-8350-E16958AC2596}" type="pres">
      <dgm:prSet presAssocID="{461F53CF-A6D0-4D62-B4D9-2BF4C4C30024}" presName="node" presStyleLbl="vennNode1" presStyleIdx="5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271A556E-4A7C-4706-A19A-15CFAB51E78C}" type="pres">
      <dgm:prSet presAssocID="{D7C741C0-B2A5-493C-8A87-29851C9ABDA0}" presName="node" presStyleLbl="vennNode1" presStyleIdx="6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7A09732-FBD3-4C0C-ACDD-8DBF67088551}" type="pres">
      <dgm:prSet presAssocID="{7D06AE63-736E-4DC6-9E9C-9DA445BA25F1}" presName="node" presStyleLbl="vennNode1" presStyleIdx="7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644AE6E-C2A5-4268-90C3-9B671D766357}" type="pres">
      <dgm:prSet presAssocID="{FCCE0608-05ED-4477-BCC1-55A908E9BBD9}" presName="node" presStyleLbl="vennNode1" presStyleIdx="8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D4BCD39-C680-412F-90E4-626969F7ED29}" type="pres">
      <dgm:prSet presAssocID="{CFE2B15C-53FE-45B5-912C-759701CE6D14}" presName="node" presStyleLbl="vennNode1" presStyleIdx="9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F8CE358-76A0-45DA-9BEC-48DB94A49FB0}" type="pres">
      <dgm:prSet presAssocID="{B230D2F5-B6E5-40BE-91C2-EA8B07163870}" presName="node" presStyleLbl="vennNode1" presStyleIdx="10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A42245E-8432-4BA5-BD90-6380231F16C9}" type="pres">
      <dgm:prSet presAssocID="{6D1D0400-57A1-4C1B-A182-1D0F11317E8D}" presName="node" presStyleLbl="vennNode1" presStyleIdx="11" presStyleCnt="1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B26334A-EAA6-46F1-B5A0-9A34330BEC63}" type="presOf" srcId="{3E1CAFB9-4895-437B-8474-90A57F2EF086}" destId="{2C193961-5C58-4E6F-9569-2E4CFB960A60}" srcOrd="0" destOrd="0" presId="urn:microsoft.com/office/officeart/2005/8/layout/radial3"/>
    <dgm:cxn modelId="{BF5EA7C9-22EE-4277-A037-331F71EA3A51}" srcId="{32E10917-8C35-4AD4-83D3-69ABDD540297}" destId="{B603B8DF-9AE4-406D-B9C5-3CBE5FBB1A2E}" srcOrd="2" destOrd="0" parTransId="{B1C98935-FC08-4FAF-98AB-EEFF5EC75323}" sibTransId="{9D9FF876-C003-4714-9718-AEC7197886A6}"/>
    <dgm:cxn modelId="{7A58B9BB-DBA1-4642-822C-43E268958591}" type="presOf" srcId="{FCCE0608-05ED-4477-BCC1-55A908E9BBD9}" destId="{9644AE6E-C2A5-4268-90C3-9B671D766357}" srcOrd="0" destOrd="0" presId="urn:microsoft.com/office/officeart/2005/8/layout/radial3"/>
    <dgm:cxn modelId="{27B92CBB-AD93-41BC-B96C-A1923C196D20}" type="presOf" srcId="{461F53CF-A6D0-4D62-B4D9-2BF4C4C30024}" destId="{1AD3B8BB-B5E9-49D0-8350-E16958AC2596}" srcOrd="0" destOrd="0" presId="urn:microsoft.com/office/officeart/2005/8/layout/radial3"/>
    <dgm:cxn modelId="{9B622014-7360-4A78-835F-1F8E1E032274}" srcId="{32E10917-8C35-4AD4-83D3-69ABDD540297}" destId="{D7C741C0-B2A5-493C-8A87-29851C9ABDA0}" srcOrd="5" destOrd="0" parTransId="{1E53BAD7-2896-4C5A-81B8-1FD0F334BB44}" sibTransId="{47D0C9EB-0B03-4A38-99B3-F16F90FC5A0B}"/>
    <dgm:cxn modelId="{38EC1F32-4424-401E-B14C-939E22EDB786}" srcId="{32E10917-8C35-4AD4-83D3-69ABDD540297}" destId="{2EF926EB-BDC1-446E-9F7A-FFC9424A2771}" srcOrd="1" destOrd="0" parTransId="{16151DD7-FA7B-4F63-AD55-C4CBA80C3475}" sibTransId="{F8C28D9E-3BE3-4069-BFE6-D969B37FDD55}"/>
    <dgm:cxn modelId="{F44CB3A9-E0B0-40B4-9743-9702E36E7CD5}" type="presOf" srcId="{2AD6F7D5-2301-4306-8EE4-DE01FE704F3B}" destId="{FE7B3FEF-4729-4C6F-9576-081753F951F4}" srcOrd="0" destOrd="0" presId="urn:microsoft.com/office/officeart/2005/8/layout/radial3"/>
    <dgm:cxn modelId="{07C8DA87-F423-4BAC-ADF5-11D4FA57B3D8}" srcId="{32E10917-8C35-4AD4-83D3-69ABDD540297}" destId="{7D06AE63-736E-4DC6-9E9C-9DA445BA25F1}" srcOrd="6" destOrd="0" parTransId="{D9DF620A-1120-4E89-A0A0-AEB241402E03}" sibTransId="{7F3865B0-5BE6-41F6-A20E-AC8C5EED3A4F}"/>
    <dgm:cxn modelId="{DE308A6F-4886-4348-8F9B-EE71E5BFF090}" srcId="{32E10917-8C35-4AD4-83D3-69ABDD540297}" destId="{B230D2F5-B6E5-40BE-91C2-EA8B07163870}" srcOrd="9" destOrd="0" parTransId="{0B9DB0C9-159C-4273-8528-CF869BF58D3E}" sibTransId="{D6CA2D73-767D-4A84-B8F5-B260E52A4CAA}"/>
    <dgm:cxn modelId="{60E3F9C8-8120-41F7-BC36-6131275EF5A1}" srcId="{32E10917-8C35-4AD4-83D3-69ABDD540297}" destId="{CFE2B15C-53FE-45B5-912C-759701CE6D14}" srcOrd="8" destOrd="0" parTransId="{7406B75B-B549-4D26-9CD4-3FB2ACBBCDD1}" sibTransId="{9104BD4F-1C78-46E5-A38B-961AAA9EF4F4}"/>
    <dgm:cxn modelId="{7242D289-B375-4881-A4B0-5B0333F6CA4D}" type="presOf" srcId="{2EF926EB-BDC1-446E-9F7A-FFC9424A2771}" destId="{A5C72BC5-AF8E-4B9F-BF50-3BAD565B6C9F}" srcOrd="0" destOrd="0" presId="urn:microsoft.com/office/officeart/2005/8/layout/radial3"/>
    <dgm:cxn modelId="{18680087-FE76-4974-B511-CC983AF019E1}" srcId="{32E10917-8C35-4AD4-83D3-69ABDD540297}" destId="{6D1D0400-57A1-4C1B-A182-1D0F11317E8D}" srcOrd="10" destOrd="0" parTransId="{CDB2AF3E-D6E3-42BD-BC3E-0FBEA448F86F}" sibTransId="{79FDA269-3A8D-4E80-9A9C-7DCADF232345}"/>
    <dgm:cxn modelId="{E0BFDEC8-D249-4A2C-91CE-85039C586274}" srcId="{3E1CAFB9-4895-437B-8474-90A57F2EF086}" destId="{32E10917-8C35-4AD4-83D3-69ABDD540297}" srcOrd="0" destOrd="0" parTransId="{F3182158-5FE7-4A8D-A258-4999116BF10F}" sibTransId="{01831651-D526-47CD-BAEA-ADB6848B0681}"/>
    <dgm:cxn modelId="{2AEA25B8-7128-4818-9259-15F4EF69C584}" type="presOf" srcId="{B603B8DF-9AE4-406D-B9C5-3CBE5FBB1A2E}" destId="{74F8A2F7-559F-45FC-8AD2-7091369AB35F}" srcOrd="0" destOrd="0" presId="urn:microsoft.com/office/officeart/2005/8/layout/radial3"/>
    <dgm:cxn modelId="{B0810DFE-011C-4DD7-8BD1-6D299ED4E46B}" srcId="{32E10917-8C35-4AD4-83D3-69ABDD540297}" destId="{461F53CF-A6D0-4D62-B4D9-2BF4C4C30024}" srcOrd="4" destOrd="0" parTransId="{9EF0BBA2-8CB6-48D2-863D-2DFA91BE5194}" sibTransId="{A64507D4-78D6-4E57-9AA0-50044AA7DC7F}"/>
    <dgm:cxn modelId="{BE2155CF-491C-4911-93A3-36DC63EBD5EE}" srcId="{32E10917-8C35-4AD4-83D3-69ABDD540297}" destId="{2AD6F7D5-2301-4306-8EE4-DE01FE704F3B}" srcOrd="3" destOrd="0" parTransId="{39A498F2-AA50-4782-BD5D-7C74885291A1}" sibTransId="{E7B59331-78EB-4448-9DBB-BF836FF1082B}"/>
    <dgm:cxn modelId="{C24CC4A1-AA0D-4A96-A7E8-628ACAF263F2}" srcId="{32E10917-8C35-4AD4-83D3-69ABDD540297}" destId="{FCCE0608-05ED-4477-BCC1-55A908E9BBD9}" srcOrd="7" destOrd="0" parTransId="{01046A32-EDC2-4ABC-8749-779386F6E8B3}" sibTransId="{15063F86-192C-4644-8FC6-85293884A701}"/>
    <dgm:cxn modelId="{A6840974-9335-4F37-B5BD-58B6C3BC67A4}" type="presOf" srcId="{7D06AE63-736E-4DC6-9E9C-9DA445BA25F1}" destId="{F7A09732-FBD3-4C0C-ACDD-8DBF67088551}" srcOrd="0" destOrd="0" presId="urn:microsoft.com/office/officeart/2005/8/layout/radial3"/>
    <dgm:cxn modelId="{7C139DB9-9224-43AB-8286-5820F27C7541}" type="presOf" srcId="{32E10917-8C35-4AD4-83D3-69ABDD540297}" destId="{C927ED15-E702-4133-BAED-C3FA283AE880}" srcOrd="0" destOrd="0" presId="urn:microsoft.com/office/officeart/2005/8/layout/radial3"/>
    <dgm:cxn modelId="{BBEE35A4-3EF9-4E8A-8C11-C9648DCE6B0E}" type="presOf" srcId="{25EA5E47-A3AA-403E-9AA5-EBED28ECA59D}" destId="{149050D4-97C0-4D1D-A46B-4CA7072DC6B0}" srcOrd="0" destOrd="0" presId="urn:microsoft.com/office/officeart/2005/8/layout/radial3"/>
    <dgm:cxn modelId="{0BDFD759-AE11-4350-8B12-8D869A2E3830}" type="presOf" srcId="{CFE2B15C-53FE-45B5-912C-759701CE6D14}" destId="{FD4BCD39-C680-412F-90E4-626969F7ED29}" srcOrd="0" destOrd="0" presId="urn:microsoft.com/office/officeart/2005/8/layout/radial3"/>
    <dgm:cxn modelId="{0C08BD84-745B-48DD-835E-F855A3ECAE62}" type="presOf" srcId="{D7C741C0-B2A5-493C-8A87-29851C9ABDA0}" destId="{271A556E-4A7C-4706-A19A-15CFAB51E78C}" srcOrd="0" destOrd="0" presId="urn:microsoft.com/office/officeart/2005/8/layout/radial3"/>
    <dgm:cxn modelId="{226531D7-1E56-47B3-B8B7-29FB59BC2FE8}" type="presOf" srcId="{B230D2F5-B6E5-40BE-91C2-EA8B07163870}" destId="{CF8CE358-76A0-45DA-9BEC-48DB94A49FB0}" srcOrd="0" destOrd="0" presId="urn:microsoft.com/office/officeart/2005/8/layout/radial3"/>
    <dgm:cxn modelId="{425592DB-346A-40AA-936C-8634D3958B85}" type="presOf" srcId="{6D1D0400-57A1-4C1B-A182-1D0F11317E8D}" destId="{FA42245E-8432-4BA5-BD90-6380231F16C9}" srcOrd="0" destOrd="0" presId="urn:microsoft.com/office/officeart/2005/8/layout/radial3"/>
    <dgm:cxn modelId="{7E347123-04E5-49B1-B30A-8A3174F582F4}" srcId="{32E10917-8C35-4AD4-83D3-69ABDD540297}" destId="{25EA5E47-A3AA-403E-9AA5-EBED28ECA59D}" srcOrd="0" destOrd="0" parTransId="{2B614726-4DB8-45F3-AADE-7D70832F85B0}" sibTransId="{BDF3A1FE-AAA7-4857-8A13-BAFAD2D49974}"/>
    <dgm:cxn modelId="{3A9F961B-869E-4642-9D35-807C46D1F7CE}" type="presParOf" srcId="{2C193961-5C58-4E6F-9569-2E4CFB960A60}" destId="{3F471FFF-4B4E-452A-9055-A97D0DBEC344}" srcOrd="0" destOrd="0" presId="urn:microsoft.com/office/officeart/2005/8/layout/radial3"/>
    <dgm:cxn modelId="{476EC1C3-CEF5-49AD-B857-F2CCB762FAFC}" type="presParOf" srcId="{3F471FFF-4B4E-452A-9055-A97D0DBEC344}" destId="{C927ED15-E702-4133-BAED-C3FA283AE880}" srcOrd="0" destOrd="0" presId="urn:microsoft.com/office/officeart/2005/8/layout/radial3"/>
    <dgm:cxn modelId="{68E0C769-B2BE-4BCE-9A7A-C2D596E088BB}" type="presParOf" srcId="{3F471FFF-4B4E-452A-9055-A97D0DBEC344}" destId="{149050D4-97C0-4D1D-A46B-4CA7072DC6B0}" srcOrd="1" destOrd="0" presId="urn:microsoft.com/office/officeart/2005/8/layout/radial3"/>
    <dgm:cxn modelId="{E41FEB60-3CE2-4680-8099-CA161BEB341F}" type="presParOf" srcId="{3F471FFF-4B4E-452A-9055-A97D0DBEC344}" destId="{A5C72BC5-AF8E-4B9F-BF50-3BAD565B6C9F}" srcOrd="2" destOrd="0" presId="urn:microsoft.com/office/officeart/2005/8/layout/radial3"/>
    <dgm:cxn modelId="{5DA0AF53-031A-4C9C-AA2A-F93F0A959AAF}" type="presParOf" srcId="{3F471FFF-4B4E-452A-9055-A97D0DBEC344}" destId="{74F8A2F7-559F-45FC-8AD2-7091369AB35F}" srcOrd="3" destOrd="0" presId="urn:microsoft.com/office/officeart/2005/8/layout/radial3"/>
    <dgm:cxn modelId="{F8FD9B73-75CA-4B80-A18A-2DEFBDEB0672}" type="presParOf" srcId="{3F471FFF-4B4E-452A-9055-A97D0DBEC344}" destId="{FE7B3FEF-4729-4C6F-9576-081753F951F4}" srcOrd="4" destOrd="0" presId="urn:microsoft.com/office/officeart/2005/8/layout/radial3"/>
    <dgm:cxn modelId="{7F5120D6-0728-4EB2-BD07-F1615112E5AE}" type="presParOf" srcId="{3F471FFF-4B4E-452A-9055-A97D0DBEC344}" destId="{1AD3B8BB-B5E9-49D0-8350-E16958AC2596}" srcOrd="5" destOrd="0" presId="urn:microsoft.com/office/officeart/2005/8/layout/radial3"/>
    <dgm:cxn modelId="{A14D75DE-20C1-461F-907F-C05E3978FE92}" type="presParOf" srcId="{3F471FFF-4B4E-452A-9055-A97D0DBEC344}" destId="{271A556E-4A7C-4706-A19A-15CFAB51E78C}" srcOrd="6" destOrd="0" presId="urn:microsoft.com/office/officeart/2005/8/layout/radial3"/>
    <dgm:cxn modelId="{3BF5E742-C933-4720-BA36-E13C1C95AD63}" type="presParOf" srcId="{3F471FFF-4B4E-452A-9055-A97D0DBEC344}" destId="{F7A09732-FBD3-4C0C-ACDD-8DBF67088551}" srcOrd="7" destOrd="0" presId="urn:microsoft.com/office/officeart/2005/8/layout/radial3"/>
    <dgm:cxn modelId="{FD2A790D-886B-49E5-BA90-532F12889CAC}" type="presParOf" srcId="{3F471FFF-4B4E-452A-9055-A97D0DBEC344}" destId="{9644AE6E-C2A5-4268-90C3-9B671D766357}" srcOrd="8" destOrd="0" presId="urn:microsoft.com/office/officeart/2005/8/layout/radial3"/>
    <dgm:cxn modelId="{19A14261-446E-4F88-98BF-9A6C8AE6F46B}" type="presParOf" srcId="{3F471FFF-4B4E-452A-9055-A97D0DBEC344}" destId="{FD4BCD39-C680-412F-90E4-626969F7ED29}" srcOrd="9" destOrd="0" presId="urn:microsoft.com/office/officeart/2005/8/layout/radial3"/>
    <dgm:cxn modelId="{52572FEE-2B07-4EC7-9181-86E1A797736A}" type="presParOf" srcId="{3F471FFF-4B4E-452A-9055-A97D0DBEC344}" destId="{CF8CE358-76A0-45DA-9BEC-48DB94A49FB0}" srcOrd="10" destOrd="0" presId="urn:microsoft.com/office/officeart/2005/8/layout/radial3"/>
    <dgm:cxn modelId="{05F7909C-263D-4EEE-9707-05A1804753BE}" type="presParOf" srcId="{3F471FFF-4B4E-452A-9055-A97D0DBEC344}" destId="{FA42245E-8432-4BA5-BD90-6380231F16C9}" srcOrd="11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41998A3-94EE-4A09-BB34-52A5F73A7C10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tr-TR"/>
        </a:p>
      </dgm:t>
    </dgm:pt>
    <dgm:pt modelId="{D9411954-7E81-4A95-992B-B9BD358FBCF2}">
      <dgm:prSet phldrT="[Metin]" custT="1"/>
      <dgm:spPr/>
      <dgm:t>
        <a:bodyPr/>
        <a:lstStyle/>
        <a:p>
          <a:r>
            <a:rPr lang="tr-T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Hedef 1 (13 eylem)</a:t>
          </a:r>
          <a:endParaRPr lang="tr-TR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9AAB5B1-D57A-491B-B969-46BC1AD59FD0}" type="parTrans" cxnId="{B7AA2AA7-203D-47AD-86BA-711A0B7C85CB}">
      <dgm:prSet/>
      <dgm:spPr/>
      <dgm:t>
        <a:bodyPr/>
        <a:lstStyle/>
        <a:p>
          <a:endParaRPr lang="tr-TR" sz="1600"/>
        </a:p>
      </dgm:t>
    </dgm:pt>
    <dgm:pt modelId="{131D1F3B-7A83-485C-A72B-BF20CDC7BECE}" type="sibTrans" cxnId="{B7AA2AA7-203D-47AD-86BA-711A0B7C85CB}">
      <dgm:prSet/>
      <dgm:spPr/>
      <dgm:t>
        <a:bodyPr/>
        <a:lstStyle/>
        <a:p>
          <a:endParaRPr lang="tr-TR" sz="1600"/>
        </a:p>
      </dgm:t>
    </dgm:pt>
    <dgm:pt modelId="{65779CC3-8EED-42E3-909A-1F2C6579188B}">
      <dgm:prSet phldrT="[Metin]" custT="1"/>
      <dgm:spPr/>
      <dgm:t>
        <a:bodyPr/>
        <a:lstStyle/>
        <a:p>
          <a:r>
            <a:rPr lang="tr-T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Hedef 2 (14 eylem)</a:t>
          </a:r>
          <a:endParaRPr lang="tr-TR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E94D66-28A3-4D8B-92B9-BD80A8A50DB4}" type="parTrans" cxnId="{D34E5A22-BB8E-46EC-95CB-AB031D6B11D7}">
      <dgm:prSet/>
      <dgm:spPr/>
      <dgm:t>
        <a:bodyPr/>
        <a:lstStyle/>
        <a:p>
          <a:endParaRPr lang="tr-TR" sz="1600"/>
        </a:p>
      </dgm:t>
    </dgm:pt>
    <dgm:pt modelId="{F464D56D-0424-4A51-A15D-14D9C27C9C2C}" type="sibTrans" cxnId="{D34E5A22-BB8E-46EC-95CB-AB031D6B11D7}">
      <dgm:prSet/>
      <dgm:spPr/>
      <dgm:t>
        <a:bodyPr/>
        <a:lstStyle/>
        <a:p>
          <a:endParaRPr lang="tr-TR" sz="1600"/>
        </a:p>
      </dgm:t>
    </dgm:pt>
    <dgm:pt modelId="{40821082-73A3-4216-9C93-45C1C381EFFB}">
      <dgm:prSet phldrT="[Metin]" custT="1"/>
      <dgm:spPr/>
      <dgm:t>
        <a:bodyPr anchor="ctr"/>
        <a:lstStyle/>
        <a:p>
          <a:r>
            <a:rPr lang="tr-TR" sz="1600" smtClean="0">
              <a:latin typeface="+mn-lt"/>
            </a:rPr>
            <a:t>İlgili mevzuatı geri dönüşüme yönelik olarak geliştirmek</a:t>
          </a:r>
          <a:endParaRPr lang="tr-TR" sz="1600" b="0" dirty="0"/>
        </a:p>
      </dgm:t>
    </dgm:pt>
    <dgm:pt modelId="{D091360C-2B65-4106-8FC4-EE16FF0726E4}" type="parTrans" cxnId="{2C99536A-D71D-4FD5-B5D9-6661CD7FD529}">
      <dgm:prSet/>
      <dgm:spPr/>
      <dgm:t>
        <a:bodyPr/>
        <a:lstStyle/>
        <a:p>
          <a:endParaRPr lang="tr-TR" sz="1600"/>
        </a:p>
      </dgm:t>
    </dgm:pt>
    <dgm:pt modelId="{AB4B2F2F-D226-4AA9-8F42-980D496992BB}" type="sibTrans" cxnId="{2C99536A-D71D-4FD5-B5D9-6661CD7FD529}">
      <dgm:prSet/>
      <dgm:spPr/>
      <dgm:t>
        <a:bodyPr/>
        <a:lstStyle/>
        <a:p>
          <a:endParaRPr lang="tr-TR" sz="1600"/>
        </a:p>
      </dgm:t>
    </dgm:pt>
    <dgm:pt modelId="{FCBCF2E6-FC54-4F9B-8A03-FC465B0FC86F}">
      <dgm:prSet phldrT="[Metin]" custT="1"/>
      <dgm:spPr/>
      <dgm:t>
        <a:bodyPr/>
        <a:lstStyle/>
        <a:p>
          <a:r>
            <a:rPr lang="tr-T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Hedef 3 (14 eylem)</a:t>
          </a:r>
          <a:endParaRPr lang="tr-TR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C2C1713-14AB-4817-8DF2-5B647A866966}" type="parTrans" cxnId="{8FC35012-40A1-4EC1-AA1D-95706AC3AA0F}">
      <dgm:prSet/>
      <dgm:spPr/>
      <dgm:t>
        <a:bodyPr/>
        <a:lstStyle/>
        <a:p>
          <a:endParaRPr lang="tr-TR" sz="1600"/>
        </a:p>
      </dgm:t>
    </dgm:pt>
    <dgm:pt modelId="{69111CCB-C704-4A8B-9797-AD0AA6FBA3A3}" type="sibTrans" cxnId="{8FC35012-40A1-4EC1-AA1D-95706AC3AA0F}">
      <dgm:prSet/>
      <dgm:spPr/>
      <dgm:t>
        <a:bodyPr/>
        <a:lstStyle/>
        <a:p>
          <a:endParaRPr lang="tr-TR" sz="1600"/>
        </a:p>
      </dgm:t>
    </dgm:pt>
    <dgm:pt modelId="{18F207FC-680A-4DFB-AC6C-18597E5766F0}">
      <dgm:prSet phldrT="[Metin]" custT="1"/>
      <dgm:spPr/>
      <dgm:t>
        <a:bodyPr/>
        <a:lstStyle/>
        <a:p>
          <a:r>
            <a:rPr lang="tr-T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Hedef 4 (5 eylem)</a:t>
          </a:r>
          <a:endParaRPr lang="tr-TR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E8B3C19-5070-4601-AD3E-177722BFCE01}" type="parTrans" cxnId="{322139C6-ADDA-4544-867E-1406EE0CDEC4}">
      <dgm:prSet/>
      <dgm:spPr/>
      <dgm:t>
        <a:bodyPr/>
        <a:lstStyle/>
        <a:p>
          <a:endParaRPr lang="tr-TR" sz="1600"/>
        </a:p>
      </dgm:t>
    </dgm:pt>
    <dgm:pt modelId="{0A43B7E3-40A8-4DC2-B30F-740F307EF752}" type="sibTrans" cxnId="{322139C6-ADDA-4544-867E-1406EE0CDEC4}">
      <dgm:prSet/>
      <dgm:spPr/>
      <dgm:t>
        <a:bodyPr/>
        <a:lstStyle/>
        <a:p>
          <a:endParaRPr lang="tr-TR" sz="1600"/>
        </a:p>
      </dgm:t>
    </dgm:pt>
    <dgm:pt modelId="{17B4BA74-9D77-42BF-A083-2DABE26ADBF1}">
      <dgm:prSet phldrT="[Metin]" custT="1"/>
      <dgm:spPr/>
      <dgm:t>
        <a:bodyPr/>
        <a:lstStyle/>
        <a:p>
          <a:r>
            <a:rPr lang="tr-TR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Hedef 5 (8 eylem)</a:t>
          </a:r>
          <a:endParaRPr lang="tr-TR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7A7EE30-1F52-42EA-AEDA-DF39400E15D8}" type="parTrans" cxnId="{F038E73E-0554-494A-80E0-315D8F2C56CC}">
      <dgm:prSet/>
      <dgm:spPr/>
      <dgm:t>
        <a:bodyPr/>
        <a:lstStyle/>
        <a:p>
          <a:endParaRPr lang="tr-TR" sz="1600"/>
        </a:p>
      </dgm:t>
    </dgm:pt>
    <dgm:pt modelId="{5FA3E31A-CA11-4008-B352-7CF1127D1EAD}" type="sibTrans" cxnId="{F038E73E-0554-494A-80E0-315D8F2C56CC}">
      <dgm:prSet/>
      <dgm:spPr/>
      <dgm:t>
        <a:bodyPr/>
        <a:lstStyle/>
        <a:p>
          <a:endParaRPr lang="tr-TR" sz="1600"/>
        </a:p>
      </dgm:t>
    </dgm:pt>
    <dgm:pt modelId="{DA313580-9C89-44D4-8E72-DA1B1FA41DB4}">
      <dgm:prSet phldrT="[Metin]" custT="1"/>
      <dgm:spPr/>
      <dgm:t>
        <a:bodyPr anchor="ctr"/>
        <a:lstStyle/>
        <a:p>
          <a:r>
            <a:rPr lang="tr-TR" sz="1600" dirty="0" smtClean="0">
              <a:latin typeface="+mn-lt"/>
            </a:rPr>
            <a:t>Toplumun tüm kesimlerinde geri dönüşüm bilincini oluşturmak </a:t>
          </a:r>
          <a:endParaRPr lang="tr-TR" sz="1600" dirty="0"/>
        </a:p>
      </dgm:t>
    </dgm:pt>
    <dgm:pt modelId="{07FAEFA3-2239-420E-BBB1-CAA0FD6CC263}" type="parTrans" cxnId="{6825A9DA-FD11-4EA6-B2F3-0A157BD68E12}">
      <dgm:prSet/>
      <dgm:spPr/>
      <dgm:t>
        <a:bodyPr/>
        <a:lstStyle/>
        <a:p>
          <a:endParaRPr lang="tr-TR" sz="1600"/>
        </a:p>
      </dgm:t>
    </dgm:pt>
    <dgm:pt modelId="{F02D2EB7-E573-4209-8F2E-7E6A140C8585}" type="sibTrans" cxnId="{6825A9DA-FD11-4EA6-B2F3-0A157BD68E12}">
      <dgm:prSet/>
      <dgm:spPr/>
      <dgm:t>
        <a:bodyPr/>
        <a:lstStyle/>
        <a:p>
          <a:endParaRPr lang="tr-TR" sz="1600"/>
        </a:p>
      </dgm:t>
    </dgm:pt>
    <dgm:pt modelId="{BDF9FC8C-C57B-4C7A-B0C7-95A6DD9525EA}">
      <dgm:prSet custT="1"/>
      <dgm:spPr/>
      <dgm:t>
        <a:bodyPr anchor="ctr" anchorCtr="0"/>
        <a:lstStyle/>
        <a:p>
          <a:r>
            <a:rPr lang="tr-TR" sz="1600" dirty="0" smtClean="0">
              <a:latin typeface="+mn-lt"/>
            </a:rPr>
            <a:t>Atıkların</a:t>
          </a:r>
          <a:r>
            <a:rPr lang="tr-TR" sz="1600" i="0" dirty="0" smtClean="0">
              <a:latin typeface="+mn-lt"/>
            </a:rPr>
            <a:t> etkin bir şekilde geri dönüştürülmesi için gerekli alt yapıyı oluşturmak</a:t>
          </a:r>
          <a:endParaRPr lang="tr-TR" sz="1600" dirty="0"/>
        </a:p>
      </dgm:t>
    </dgm:pt>
    <dgm:pt modelId="{25EDBE82-5B54-4B11-8F4B-AAE9FCA140CD}" type="parTrans" cxnId="{8D71146F-A8D8-4FAA-8FCD-28DCFCDF360A}">
      <dgm:prSet/>
      <dgm:spPr/>
      <dgm:t>
        <a:bodyPr/>
        <a:lstStyle/>
        <a:p>
          <a:endParaRPr lang="tr-TR" sz="1600"/>
        </a:p>
      </dgm:t>
    </dgm:pt>
    <dgm:pt modelId="{64DBAB1B-5CE3-41EF-BCB8-BB165BBED52E}" type="sibTrans" cxnId="{8D71146F-A8D8-4FAA-8FCD-28DCFCDF360A}">
      <dgm:prSet/>
      <dgm:spPr/>
      <dgm:t>
        <a:bodyPr/>
        <a:lstStyle/>
        <a:p>
          <a:endParaRPr lang="tr-TR" sz="1600"/>
        </a:p>
      </dgm:t>
    </dgm:pt>
    <dgm:pt modelId="{F96072F7-E5BF-48E8-BC8A-0E263BFFEC0A}">
      <dgm:prSet custT="1"/>
      <dgm:spPr/>
      <dgm:t>
        <a:bodyPr anchor="ctr"/>
        <a:lstStyle/>
        <a:p>
          <a:r>
            <a:rPr lang="tr-TR" sz="1600" dirty="0" smtClean="0">
              <a:latin typeface="+mn-lt"/>
            </a:rPr>
            <a:t>Geri dönüşüm konusunda finansal destek sağlamak</a:t>
          </a:r>
          <a:endParaRPr lang="tr-TR" sz="1600" dirty="0"/>
        </a:p>
      </dgm:t>
    </dgm:pt>
    <dgm:pt modelId="{532F59D9-21DB-46D6-85AB-EC7911D157D4}" type="parTrans" cxnId="{66B89A3A-2792-4D77-9384-0542C9227B69}">
      <dgm:prSet/>
      <dgm:spPr/>
      <dgm:t>
        <a:bodyPr/>
        <a:lstStyle/>
        <a:p>
          <a:endParaRPr lang="tr-TR" sz="1600"/>
        </a:p>
      </dgm:t>
    </dgm:pt>
    <dgm:pt modelId="{1EA97D8A-19D3-4932-9997-B853B08F52E6}" type="sibTrans" cxnId="{66B89A3A-2792-4D77-9384-0542C9227B69}">
      <dgm:prSet/>
      <dgm:spPr/>
      <dgm:t>
        <a:bodyPr/>
        <a:lstStyle/>
        <a:p>
          <a:endParaRPr lang="tr-TR" sz="1600"/>
        </a:p>
      </dgm:t>
    </dgm:pt>
    <dgm:pt modelId="{BC69AE3F-9A7F-4690-B071-78C0B37FA02C}">
      <dgm:prSet custT="1"/>
      <dgm:spPr/>
      <dgm:t>
        <a:bodyPr anchor="ctr"/>
        <a:lstStyle/>
        <a:p>
          <a:r>
            <a:rPr lang="tr-TR" sz="1600" dirty="0" smtClean="0">
              <a:latin typeface="+mn-lt"/>
            </a:rPr>
            <a:t>Atık üretimini kayıt altına alarak etkin bir denetim sistemi kurmak</a:t>
          </a:r>
          <a:endParaRPr lang="tr-TR" sz="1600" dirty="0"/>
        </a:p>
      </dgm:t>
    </dgm:pt>
    <dgm:pt modelId="{D182188D-7249-49CF-90F9-3C87D70401A6}" type="parTrans" cxnId="{10CE7F6D-3D1C-4C73-864D-81F1E5DF4542}">
      <dgm:prSet/>
      <dgm:spPr/>
      <dgm:t>
        <a:bodyPr/>
        <a:lstStyle/>
        <a:p>
          <a:endParaRPr lang="tr-TR" sz="1600"/>
        </a:p>
      </dgm:t>
    </dgm:pt>
    <dgm:pt modelId="{F07A0E25-084A-43BA-9A68-5CF2DD63E797}" type="sibTrans" cxnId="{10CE7F6D-3D1C-4C73-864D-81F1E5DF4542}">
      <dgm:prSet/>
      <dgm:spPr/>
      <dgm:t>
        <a:bodyPr/>
        <a:lstStyle/>
        <a:p>
          <a:endParaRPr lang="tr-TR" sz="1600"/>
        </a:p>
      </dgm:t>
    </dgm:pt>
    <dgm:pt modelId="{FB5B4601-D191-4D90-8DC0-A23E620D2038}" type="pres">
      <dgm:prSet presAssocID="{341998A3-94EE-4A09-BB34-52A5F73A7C1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8F6EA159-9896-4510-A649-9C347C77FE91}" type="pres">
      <dgm:prSet presAssocID="{D9411954-7E81-4A95-992B-B9BD358FBCF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0A9D805-71BD-4A27-8016-D5859A573262}" type="pres">
      <dgm:prSet presAssocID="{D9411954-7E81-4A95-992B-B9BD358FBCF2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DB2AD10-19E2-4629-A785-62E59207BD12}" type="pres">
      <dgm:prSet presAssocID="{65779CC3-8EED-42E3-909A-1F2C6579188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64FF937-3CC7-4E4B-8E8C-F51FF8415219}" type="pres">
      <dgm:prSet presAssocID="{65779CC3-8EED-42E3-909A-1F2C6579188B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CE3776BE-750A-442F-A69B-948204DE7F68}" type="pres">
      <dgm:prSet presAssocID="{FCBCF2E6-FC54-4F9B-8A03-FC465B0FC86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18AFB742-3ABD-45F3-87A4-52EB8E68C9C0}" type="pres">
      <dgm:prSet presAssocID="{FCBCF2E6-FC54-4F9B-8A03-FC465B0FC86F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4F62CCFE-064A-4DCA-8888-346DD8FB44A1}" type="pres">
      <dgm:prSet presAssocID="{18F207FC-680A-4DFB-AC6C-18597E5766F0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4F99468-D41F-4B21-AA4E-C8C920F6FD0B}" type="pres">
      <dgm:prSet presAssocID="{18F207FC-680A-4DFB-AC6C-18597E5766F0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6BD405A-FB04-41A8-9147-D837CFDB329F}" type="pres">
      <dgm:prSet presAssocID="{17B4BA74-9D77-42BF-A083-2DABE26ADBF1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0D93F2C-2191-4AEA-9855-B959C46F4FB0}" type="pres">
      <dgm:prSet presAssocID="{17B4BA74-9D77-42BF-A083-2DABE26ADBF1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F82FB49C-F80B-42FF-BCD0-B9B4CB0F10BE}" type="presOf" srcId="{BC69AE3F-9A7F-4690-B071-78C0B37FA02C}" destId="{A0D93F2C-2191-4AEA-9855-B959C46F4FB0}" srcOrd="0" destOrd="0" presId="urn:microsoft.com/office/officeart/2005/8/layout/vList2"/>
    <dgm:cxn modelId="{B3B789FE-2DB3-469C-A1EE-7BAA6CA7956B}" type="presOf" srcId="{DA313580-9C89-44D4-8E72-DA1B1FA41DB4}" destId="{D0A9D805-71BD-4A27-8016-D5859A573262}" srcOrd="0" destOrd="0" presId="urn:microsoft.com/office/officeart/2005/8/layout/vList2"/>
    <dgm:cxn modelId="{3CA3B886-ACE9-4599-84D8-161BB44C4C76}" type="presOf" srcId="{40821082-73A3-4216-9C93-45C1C381EFFB}" destId="{C64FF937-3CC7-4E4B-8E8C-F51FF8415219}" srcOrd="0" destOrd="0" presId="urn:microsoft.com/office/officeart/2005/8/layout/vList2"/>
    <dgm:cxn modelId="{66B89A3A-2792-4D77-9384-0542C9227B69}" srcId="{18F207FC-680A-4DFB-AC6C-18597E5766F0}" destId="{F96072F7-E5BF-48E8-BC8A-0E263BFFEC0A}" srcOrd="0" destOrd="0" parTransId="{532F59D9-21DB-46D6-85AB-EC7911D157D4}" sibTransId="{1EA97D8A-19D3-4932-9997-B853B08F52E6}"/>
    <dgm:cxn modelId="{5BEFB7C5-D9F8-408B-8600-25B0F586228A}" type="presOf" srcId="{D9411954-7E81-4A95-992B-B9BD358FBCF2}" destId="{8F6EA159-9896-4510-A649-9C347C77FE91}" srcOrd="0" destOrd="0" presId="urn:microsoft.com/office/officeart/2005/8/layout/vList2"/>
    <dgm:cxn modelId="{10CE7F6D-3D1C-4C73-864D-81F1E5DF4542}" srcId="{17B4BA74-9D77-42BF-A083-2DABE26ADBF1}" destId="{BC69AE3F-9A7F-4690-B071-78C0B37FA02C}" srcOrd="0" destOrd="0" parTransId="{D182188D-7249-49CF-90F9-3C87D70401A6}" sibTransId="{F07A0E25-084A-43BA-9A68-5CF2DD63E797}"/>
    <dgm:cxn modelId="{D34E5A22-BB8E-46EC-95CB-AB031D6B11D7}" srcId="{341998A3-94EE-4A09-BB34-52A5F73A7C10}" destId="{65779CC3-8EED-42E3-909A-1F2C6579188B}" srcOrd="1" destOrd="0" parTransId="{8DE94D66-28A3-4D8B-92B9-BD80A8A50DB4}" sibTransId="{F464D56D-0424-4A51-A15D-14D9C27C9C2C}"/>
    <dgm:cxn modelId="{F038E73E-0554-494A-80E0-315D8F2C56CC}" srcId="{341998A3-94EE-4A09-BB34-52A5F73A7C10}" destId="{17B4BA74-9D77-42BF-A083-2DABE26ADBF1}" srcOrd="4" destOrd="0" parTransId="{B7A7EE30-1F52-42EA-AEDA-DF39400E15D8}" sibTransId="{5FA3E31A-CA11-4008-B352-7CF1127D1EAD}"/>
    <dgm:cxn modelId="{6825A9DA-FD11-4EA6-B2F3-0A157BD68E12}" srcId="{D9411954-7E81-4A95-992B-B9BD358FBCF2}" destId="{DA313580-9C89-44D4-8E72-DA1B1FA41DB4}" srcOrd="0" destOrd="0" parTransId="{07FAEFA3-2239-420E-BBB1-CAA0FD6CC263}" sibTransId="{F02D2EB7-E573-4209-8F2E-7E6A140C8585}"/>
    <dgm:cxn modelId="{2C99536A-D71D-4FD5-B5D9-6661CD7FD529}" srcId="{65779CC3-8EED-42E3-909A-1F2C6579188B}" destId="{40821082-73A3-4216-9C93-45C1C381EFFB}" srcOrd="0" destOrd="0" parTransId="{D091360C-2B65-4106-8FC4-EE16FF0726E4}" sibTransId="{AB4B2F2F-D226-4AA9-8F42-980D496992BB}"/>
    <dgm:cxn modelId="{16BD30EB-045A-4302-A52E-00E6E39F2790}" type="presOf" srcId="{FCBCF2E6-FC54-4F9B-8A03-FC465B0FC86F}" destId="{CE3776BE-750A-442F-A69B-948204DE7F68}" srcOrd="0" destOrd="0" presId="urn:microsoft.com/office/officeart/2005/8/layout/vList2"/>
    <dgm:cxn modelId="{1C3D9B64-927D-402B-9A5B-BD39946B09C9}" type="presOf" srcId="{BDF9FC8C-C57B-4C7A-B0C7-95A6DD9525EA}" destId="{18AFB742-3ABD-45F3-87A4-52EB8E68C9C0}" srcOrd="0" destOrd="0" presId="urn:microsoft.com/office/officeart/2005/8/layout/vList2"/>
    <dgm:cxn modelId="{49866BDD-C7CC-4189-83FC-82A77CDEA377}" type="presOf" srcId="{18F207FC-680A-4DFB-AC6C-18597E5766F0}" destId="{4F62CCFE-064A-4DCA-8888-346DD8FB44A1}" srcOrd="0" destOrd="0" presId="urn:microsoft.com/office/officeart/2005/8/layout/vList2"/>
    <dgm:cxn modelId="{B7AA2AA7-203D-47AD-86BA-711A0B7C85CB}" srcId="{341998A3-94EE-4A09-BB34-52A5F73A7C10}" destId="{D9411954-7E81-4A95-992B-B9BD358FBCF2}" srcOrd="0" destOrd="0" parTransId="{69AAB5B1-D57A-491B-B969-46BC1AD59FD0}" sibTransId="{131D1F3B-7A83-485C-A72B-BF20CDC7BECE}"/>
    <dgm:cxn modelId="{322139C6-ADDA-4544-867E-1406EE0CDEC4}" srcId="{341998A3-94EE-4A09-BB34-52A5F73A7C10}" destId="{18F207FC-680A-4DFB-AC6C-18597E5766F0}" srcOrd="3" destOrd="0" parTransId="{EE8B3C19-5070-4601-AD3E-177722BFCE01}" sibTransId="{0A43B7E3-40A8-4DC2-B30F-740F307EF752}"/>
    <dgm:cxn modelId="{6F54CD00-5435-48C5-985C-F0024E2A2433}" type="presOf" srcId="{65779CC3-8EED-42E3-909A-1F2C6579188B}" destId="{1DB2AD10-19E2-4629-A785-62E59207BD12}" srcOrd="0" destOrd="0" presId="urn:microsoft.com/office/officeart/2005/8/layout/vList2"/>
    <dgm:cxn modelId="{8FC35012-40A1-4EC1-AA1D-95706AC3AA0F}" srcId="{341998A3-94EE-4A09-BB34-52A5F73A7C10}" destId="{FCBCF2E6-FC54-4F9B-8A03-FC465B0FC86F}" srcOrd="2" destOrd="0" parTransId="{DC2C1713-14AB-4817-8DF2-5B647A866966}" sibTransId="{69111CCB-C704-4A8B-9797-AD0AA6FBA3A3}"/>
    <dgm:cxn modelId="{36446141-5AD7-4176-BB19-F279CD10224B}" type="presOf" srcId="{F96072F7-E5BF-48E8-BC8A-0E263BFFEC0A}" destId="{B4F99468-D41F-4B21-AA4E-C8C920F6FD0B}" srcOrd="0" destOrd="0" presId="urn:microsoft.com/office/officeart/2005/8/layout/vList2"/>
    <dgm:cxn modelId="{8FBD99A0-AE59-4284-A2A3-02D8B2ECCFE8}" type="presOf" srcId="{341998A3-94EE-4A09-BB34-52A5F73A7C10}" destId="{FB5B4601-D191-4D90-8DC0-A23E620D2038}" srcOrd="0" destOrd="0" presId="urn:microsoft.com/office/officeart/2005/8/layout/vList2"/>
    <dgm:cxn modelId="{8D71146F-A8D8-4FAA-8FCD-28DCFCDF360A}" srcId="{FCBCF2E6-FC54-4F9B-8A03-FC465B0FC86F}" destId="{BDF9FC8C-C57B-4C7A-B0C7-95A6DD9525EA}" srcOrd="0" destOrd="0" parTransId="{25EDBE82-5B54-4B11-8F4B-AAE9FCA140CD}" sibTransId="{64DBAB1B-5CE3-41EF-BCB8-BB165BBED52E}"/>
    <dgm:cxn modelId="{599B1985-BC5D-413B-8B4C-B72AC5239304}" type="presOf" srcId="{17B4BA74-9D77-42BF-A083-2DABE26ADBF1}" destId="{B6BD405A-FB04-41A8-9147-D837CFDB329F}" srcOrd="0" destOrd="0" presId="urn:microsoft.com/office/officeart/2005/8/layout/vList2"/>
    <dgm:cxn modelId="{0BF19183-D4CA-4F99-BC16-05C01F532D5A}" type="presParOf" srcId="{FB5B4601-D191-4D90-8DC0-A23E620D2038}" destId="{8F6EA159-9896-4510-A649-9C347C77FE91}" srcOrd="0" destOrd="0" presId="urn:microsoft.com/office/officeart/2005/8/layout/vList2"/>
    <dgm:cxn modelId="{8982EFC4-E23D-45A8-BA6C-48D579A40FA8}" type="presParOf" srcId="{FB5B4601-D191-4D90-8DC0-A23E620D2038}" destId="{D0A9D805-71BD-4A27-8016-D5859A573262}" srcOrd="1" destOrd="0" presId="urn:microsoft.com/office/officeart/2005/8/layout/vList2"/>
    <dgm:cxn modelId="{B0E16494-AD90-4575-8C0F-6063634EC28F}" type="presParOf" srcId="{FB5B4601-D191-4D90-8DC0-A23E620D2038}" destId="{1DB2AD10-19E2-4629-A785-62E59207BD12}" srcOrd="2" destOrd="0" presId="urn:microsoft.com/office/officeart/2005/8/layout/vList2"/>
    <dgm:cxn modelId="{8FA62541-DF26-40CB-98AE-9257625E3E55}" type="presParOf" srcId="{FB5B4601-D191-4D90-8DC0-A23E620D2038}" destId="{C64FF937-3CC7-4E4B-8E8C-F51FF8415219}" srcOrd="3" destOrd="0" presId="urn:microsoft.com/office/officeart/2005/8/layout/vList2"/>
    <dgm:cxn modelId="{61CC978A-6269-492C-BB3C-84C9C9FBA17C}" type="presParOf" srcId="{FB5B4601-D191-4D90-8DC0-A23E620D2038}" destId="{CE3776BE-750A-442F-A69B-948204DE7F68}" srcOrd="4" destOrd="0" presId="urn:microsoft.com/office/officeart/2005/8/layout/vList2"/>
    <dgm:cxn modelId="{FFE927C4-DDEB-493D-A605-C569C4CE82A4}" type="presParOf" srcId="{FB5B4601-D191-4D90-8DC0-A23E620D2038}" destId="{18AFB742-3ABD-45F3-87A4-52EB8E68C9C0}" srcOrd="5" destOrd="0" presId="urn:microsoft.com/office/officeart/2005/8/layout/vList2"/>
    <dgm:cxn modelId="{EB346AD7-7FD2-437E-A3EA-A4D854B308BA}" type="presParOf" srcId="{FB5B4601-D191-4D90-8DC0-A23E620D2038}" destId="{4F62CCFE-064A-4DCA-8888-346DD8FB44A1}" srcOrd="6" destOrd="0" presId="urn:microsoft.com/office/officeart/2005/8/layout/vList2"/>
    <dgm:cxn modelId="{AF8A3C09-8F62-49F3-A66C-D53D90199ABD}" type="presParOf" srcId="{FB5B4601-D191-4D90-8DC0-A23E620D2038}" destId="{B4F99468-D41F-4B21-AA4E-C8C920F6FD0B}" srcOrd="7" destOrd="0" presId="urn:microsoft.com/office/officeart/2005/8/layout/vList2"/>
    <dgm:cxn modelId="{CACFBB7A-9467-442D-A854-E02F2879574A}" type="presParOf" srcId="{FB5B4601-D191-4D90-8DC0-A23E620D2038}" destId="{B6BD405A-FB04-41A8-9147-D837CFDB329F}" srcOrd="8" destOrd="0" presId="urn:microsoft.com/office/officeart/2005/8/layout/vList2"/>
    <dgm:cxn modelId="{0945F6F6-43D3-4830-A6AC-53109BF7F972}" type="presParOf" srcId="{FB5B4601-D191-4D90-8DC0-A23E620D2038}" destId="{A0D93F2C-2191-4AEA-9855-B959C46F4FB0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6BD461-36A4-46D5-9251-A80B6AEC4C53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tr-TR"/>
        </a:p>
      </dgm:t>
    </dgm:pt>
    <dgm:pt modelId="{D2CB4BD6-B9ED-4157-96EE-DE7586A38354}">
      <dgm:prSet phldrT="[Metin]" custT="1"/>
      <dgm:spPr/>
      <dgm:t>
        <a:bodyPr/>
        <a:lstStyle/>
        <a:p>
          <a:r>
            <a:rPr lang="tr-TR" sz="3200" dirty="0" smtClean="0">
              <a:sym typeface="Wingdings"/>
            </a:rPr>
            <a:t></a:t>
          </a:r>
          <a:endParaRPr lang="tr-TR" sz="3200" dirty="0"/>
        </a:p>
      </dgm:t>
    </dgm:pt>
    <dgm:pt modelId="{23D7879F-D36C-4D47-89A4-B7657258B3F9}" type="parTrans" cxnId="{43E7AABE-4FD6-438E-91D6-B3799B31D799}">
      <dgm:prSet/>
      <dgm:spPr/>
      <dgm:t>
        <a:bodyPr/>
        <a:lstStyle/>
        <a:p>
          <a:endParaRPr lang="tr-TR" sz="1400"/>
        </a:p>
      </dgm:t>
    </dgm:pt>
    <dgm:pt modelId="{CA3361BE-701C-439B-A830-EFF3789A3D1B}" type="sibTrans" cxnId="{43E7AABE-4FD6-438E-91D6-B3799B31D799}">
      <dgm:prSet/>
      <dgm:spPr/>
      <dgm:t>
        <a:bodyPr/>
        <a:lstStyle/>
        <a:p>
          <a:endParaRPr lang="tr-TR" sz="1400"/>
        </a:p>
      </dgm:t>
    </dgm:pt>
    <dgm:pt modelId="{511F769C-CB40-4F89-BD01-060EA2D76E8D}">
      <dgm:prSet phldrT="[Metin]" custT="1"/>
      <dgm:spPr/>
      <dgm:t>
        <a:bodyPr/>
        <a:lstStyle/>
        <a:p>
          <a:r>
            <a:rPr lang="tr-TR" sz="1400" dirty="0" smtClean="0"/>
            <a:t>Üretim prosesinin ayrılmaz bir parçası olarak üretiliyor ve kapasite raporunda ürün/yan ürün olarak yer alıyor ise,</a:t>
          </a:r>
          <a:endParaRPr lang="tr-TR" sz="1400" dirty="0"/>
        </a:p>
      </dgm:t>
    </dgm:pt>
    <dgm:pt modelId="{FAE94921-048E-4962-8172-A99E5557FD87}" type="parTrans" cxnId="{6A5C9522-99A7-4862-8DAB-B5BBC4B46F85}">
      <dgm:prSet/>
      <dgm:spPr/>
      <dgm:t>
        <a:bodyPr/>
        <a:lstStyle/>
        <a:p>
          <a:endParaRPr lang="tr-TR" sz="1400"/>
        </a:p>
      </dgm:t>
    </dgm:pt>
    <dgm:pt modelId="{DC5CD85E-5635-437A-B4F8-BAF63EBD5D3B}" type="sibTrans" cxnId="{6A5C9522-99A7-4862-8DAB-B5BBC4B46F85}">
      <dgm:prSet/>
      <dgm:spPr/>
      <dgm:t>
        <a:bodyPr/>
        <a:lstStyle/>
        <a:p>
          <a:endParaRPr lang="tr-TR" sz="1400"/>
        </a:p>
      </dgm:t>
    </dgm:pt>
    <dgm:pt modelId="{30CD28D3-F756-44EC-8AFC-F7457FD86E2F}">
      <dgm:prSet phldrT="[Metin]" custT="1"/>
      <dgm:spPr/>
      <dgm:t>
        <a:bodyPr/>
        <a:lstStyle/>
        <a:p>
          <a:r>
            <a:rPr lang="tr-TR" sz="3200" dirty="0" smtClean="0">
              <a:sym typeface="Wingdings"/>
            </a:rPr>
            <a:t></a:t>
          </a:r>
          <a:endParaRPr lang="tr-TR" sz="3200" dirty="0"/>
        </a:p>
      </dgm:t>
    </dgm:pt>
    <dgm:pt modelId="{8585545C-BF68-4450-A9C9-B6FEA42BF0D3}" type="parTrans" cxnId="{5D3312C0-5A79-4C98-8B12-6504132A6024}">
      <dgm:prSet/>
      <dgm:spPr/>
      <dgm:t>
        <a:bodyPr/>
        <a:lstStyle/>
        <a:p>
          <a:endParaRPr lang="tr-TR" sz="1400"/>
        </a:p>
      </dgm:t>
    </dgm:pt>
    <dgm:pt modelId="{018F49BA-588C-4840-BB7B-A5DA4899E711}" type="sibTrans" cxnId="{5D3312C0-5A79-4C98-8B12-6504132A6024}">
      <dgm:prSet/>
      <dgm:spPr/>
      <dgm:t>
        <a:bodyPr/>
        <a:lstStyle/>
        <a:p>
          <a:endParaRPr lang="tr-TR" sz="1400"/>
        </a:p>
      </dgm:t>
    </dgm:pt>
    <dgm:pt modelId="{7288AD67-D29D-404C-AD90-93D3AE7D5F1C}">
      <dgm:prSet phldrT="[Metin]" custT="1"/>
      <dgm:spPr/>
      <dgm:t>
        <a:bodyPr/>
        <a:lstStyle/>
        <a:p>
          <a:r>
            <a:rPr lang="tr-TR" sz="1400" dirty="0" smtClean="0"/>
            <a:t>Gelecekte kullanımına yönelik talep sürekli ise,</a:t>
          </a:r>
          <a:endParaRPr lang="tr-TR" sz="1400" dirty="0"/>
        </a:p>
      </dgm:t>
    </dgm:pt>
    <dgm:pt modelId="{94FB92B1-AD62-455D-BE0E-7FEF59F2F8A6}" type="parTrans" cxnId="{C8D069EC-F1E8-4C97-9A34-12181CF9ED6E}">
      <dgm:prSet/>
      <dgm:spPr/>
      <dgm:t>
        <a:bodyPr/>
        <a:lstStyle/>
        <a:p>
          <a:endParaRPr lang="tr-TR" sz="1400"/>
        </a:p>
      </dgm:t>
    </dgm:pt>
    <dgm:pt modelId="{B5D3D5A7-297C-49C8-A316-EDEEEA6DC50D}" type="sibTrans" cxnId="{C8D069EC-F1E8-4C97-9A34-12181CF9ED6E}">
      <dgm:prSet/>
      <dgm:spPr/>
      <dgm:t>
        <a:bodyPr/>
        <a:lstStyle/>
        <a:p>
          <a:endParaRPr lang="tr-TR" sz="1400"/>
        </a:p>
      </dgm:t>
    </dgm:pt>
    <dgm:pt modelId="{C5199F91-4B43-4AD3-8BBC-D320F3389A5F}">
      <dgm:prSet phldrT="[Metin]" custT="1"/>
      <dgm:spPr/>
      <dgm:t>
        <a:bodyPr/>
        <a:lstStyle/>
        <a:p>
          <a:r>
            <a:rPr lang="tr-TR" sz="3200" dirty="0" smtClean="0">
              <a:sym typeface="Wingdings"/>
            </a:rPr>
            <a:t></a:t>
          </a:r>
          <a:endParaRPr lang="tr-TR" sz="3200" dirty="0"/>
        </a:p>
      </dgm:t>
    </dgm:pt>
    <dgm:pt modelId="{FBBC3E5E-4ADD-4375-A4D4-447142A2E761}" type="parTrans" cxnId="{17F05A68-52A8-4A84-8897-A6D4474F907D}">
      <dgm:prSet/>
      <dgm:spPr/>
      <dgm:t>
        <a:bodyPr/>
        <a:lstStyle/>
        <a:p>
          <a:endParaRPr lang="tr-TR" sz="1400"/>
        </a:p>
      </dgm:t>
    </dgm:pt>
    <dgm:pt modelId="{3709F610-FEF9-496E-B3A2-F5742A6ACFBF}" type="sibTrans" cxnId="{17F05A68-52A8-4A84-8897-A6D4474F907D}">
      <dgm:prSet/>
      <dgm:spPr/>
      <dgm:t>
        <a:bodyPr/>
        <a:lstStyle/>
        <a:p>
          <a:endParaRPr lang="tr-TR" sz="1400"/>
        </a:p>
      </dgm:t>
    </dgm:pt>
    <dgm:pt modelId="{74416ACC-0BB4-4996-B118-3E97AA2672CA}">
      <dgm:prSet phldrT="[Metin]" custT="1"/>
      <dgm:spPr/>
      <dgm:t>
        <a:bodyPr/>
        <a:lstStyle/>
        <a:p>
          <a:r>
            <a:rPr lang="tr-TR" sz="1400" dirty="0" smtClean="0"/>
            <a:t>Doğrudan bir proseste kullanılabiliyor ve üretildiği yerde fiziksel işlemler hariç olmak üzere başka işlemlerden geçmiyor ise,</a:t>
          </a:r>
          <a:endParaRPr lang="tr-TR" sz="1400" dirty="0"/>
        </a:p>
      </dgm:t>
    </dgm:pt>
    <dgm:pt modelId="{4E0BBC3B-EC2B-4D22-B4AE-73E6652B9981}" type="parTrans" cxnId="{7EACCA7D-D973-4BE2-95FE-5DF1CCC465FE}">
      <dgm:prSet/>
      <dgm:spPr/>
      <dgm:t>
        <a:bodyPr/>
        <a:lstStyle/>
        <a:p>
          <a:endParaRPr lang="tr-TR" sz="1400"/>
        </a:p>
      </dgm:t>
    </dgm:pt>
    <dgm:pt modelId="{1A65135E-3627-40D0-A77A-ACA835B24494}" type="sibTrans" cxnId="{7EACCA7D-D973-4BE2-95FE-5DF1CCC465FE}">
      <dgm:prSet/>
      <dgm:spPr/>
      <dgm:t>
        <a:bodyPr/>
        <a:lstStyle/>
        <a:p>
          <a:endParaRPr lang="tr-TR" sz="1400"/>
        </a:p>
      </dgm:t>
    </dgm:pt>
    <dgm:pt modelId="{792D576A-CD97-47DE-8755-3455865A2A02}">
      <dgm:prSet phldrT="[Metin]" custT="1"/>
      <dgm:spPr/>
      <dgm:t>
        <a:bodyPr/>
        <a:lstStyle/>
        <a:p>
          <a:r>
            <a:rPr lang="tr-TR" sz="1400" dirty="0" smtClean="0"/>
            <a:t>İkame edeceği maddenin standartlarına uygunluğunun ya da hammadde olarak kullanılması durumunda nihai ürünün ürün standardını bozmadığının belgelenmesi halinde,</a:t>
          </a:r>
          <a:endParaRPr lang="tr-TR" sz="1400" dirty="0"/>
        </a:p>
      </dgm:t>
    </dgm:pt>
    <dgm:pt modelId="{7AD4ABAB-2135-4869-AD26-5BD0E8A2640E}" type="parTrans" cxnId="{43F6162F-8DCE-4703-9A06-C0B1ECF52462}">
      <dgm:prSet/>
      <dgm:spPr/>
      <dgm:t>
        <a:bodyPr/>
        <a:lstStyle/>
        <a:p>
          <a:endParaRPr lang="tr-TR" sz="1400"/>
        </a:p>
      </dgm:t>
    </dgm:pt>
    <dgm:pt modelId="{F0EE8AC9-3D0E-4554-8109-A88892E1CECB}" type="sibTrans" cxnId="{43F6162F-8DCE-4703-9A06-C0B1ECF52462}">
      <dgm:prSet/>
      <dgm:spPr/>
      <dgm:t>
        <a:bodyPr/>
        <a:lstStyle/>
        <a:p>
          <a:endParaRPr lang="tr-TR" sz="1400"/>
        </a:p>
      </dgm:t>
    </dgm:pt>
    <dgm:pt modelId="{11CACBFF-F123-44BC-8003-9B32D3361F76}">
      <dgm:prSet phldrT="[Metin]" custT="1"/>
      <dgm:spPr/>
      <dgm:t>
        <a:bodyPr/>
        <a:lstStyle/>
        <a:p>
          <a:r>
            <a:rPr lang="tr-TR" sz="3200" dirty="0" smtClean="0">
              <a:sym typeface="Wingdings"/>
            </a:rPr>
            <a:t></a:t>
          </a:r>
          <a:endParaRPr lang="tr-TR" sz="3200" dirty="0"/>
        </a:p>
      </dgm:t>
    </dgm:pt>
    <dgm:pt modelId="{002168F5-2F28-4C8E-800C-4DDDC4952004}" type="parTrans" cxnId="{7029382F-3779-44EA-AD36-CE989692A18F}">
      <dgm:prSet/>
      <dgm:spPr/>
      <dgm:t>
        <a:bodyPr/>
        <a:lstStyle/>
        <a:p>
          <a:endParaRPr lang="tr-TR" sz="1400"/>
        </a:p>
      </dgm:t>
    </dgm:pt>
    <dgm:pt modelId="{463821E1-2ACF-41CF-A2F6-CED0C934A56B}" type="sibTrans" cxnId="{7029382F-3779-44EA-AD36-CE989692A18F}">
      <dgm:prSet/>
      <dgm:spPr/>
      <dgm:t>
        <a:bodyPr/>
        <a:lstStyle/>
        <a:p>
          <a:endParaRPr lang="tr-TR" sz="1400"/>
        </a:p>
      </dgm:t>
    </dgm:pt>
    <dgm:pt modelId="{637F41C5-393D-4E2A-A113-53CF3EA608DA}">
      <dgm:prSet phldrT="[Metin]" custT="1"/>
      <dgm:spPr/>
      <dgm:t>
        <a:bodyPr/>
        <a:lstStyle/>
        <a:p>
          <a:r>
            <a:rPr lang="tr-TR" sz="1400" dirty="0" smtClean="0"/>
            <a:t>Kullanımında çevre ve insan sağlığına zarar vermeyecek tedbirler alınıyor ise,</a:t>
          </a:r>
          <a:endParaRPr lang="tr-TR" sz="1400" dirty="0"/>
        </a:p>
      </dgm:t>
    </dgm:pt>
    <dgm:pt modelId="{E389BC2F-EC85-436C-97C7-888BF8934AB2}" type="parTrans" cxnId="{826C9FC0-3D8D-421F-ADD4-5710DA181A23}">
      <dgm:prSet/>
      <dgm:spPr/>
      <dgm:t>
        <a:bodyPr/>
        <a:lstStyle/>
        <a:p>
          <a:endParaRPr lang="tr-TR" sz="1400"/>
        </a:p>
      </dgm:t>
    </dgm:pt>
    <dgm:pt modelId="{DC814346-8835-4140-BC2F-2252852851C1}" type="sibTrans" cxnId="{826C9FC0-3D8D-421F-ADD4-5710DA181A23}">
      <dgm:prSet/>
      <dgm:spPr/>
      <dgm:t>
        <a:bodyPr/>
        <a:lstStyle/>
        <a:p>
          <a:endParaRPr lang="tr-TR" sz="1400"/>
        </a:p>
      </dgm:t>
    </dgm:pt>
    <dgm:pt modelId="{52633282-116C-4419-B891-3A94A2BC4761}">
      <dgm:prSet phldrT="[Metin]" custT="1"/>
      <dgm:spPr/>
      <dgm:t>
        <a:bodyPr/>
        <a:lstStyle/>
        <a:p>
          <a:r>
            <a:rPr lang="tr-TR" sz="3200" dirty="0" smtClean="0">
              <a:sym typeface="Wingdings"/>
            </a:rPr>
            <a:t></a:t>
          </a:r>
          <a:endParaRPr lang="tr-TR" sz="3200" dirty="0"/>
        </a:p>
      </dgm:t>
    </dgm:pt>
    <dgm:pt modelId="{C3663EF2-AE73-4965-87F7-6615B44B3C94}" type="parTrans" cxnId="{9EB3E341-0DE9-4C66-B4A0-0E2079E63CC9}">
      <dgm:prSet/>
      <dgm:spPr/>
      <dgm:t>
        <a:bodyPr/>
        <a:lstStyle/>
        <a:p>
          <a:endParaRPr lang="tr-TR" sz="1400"/>
        </a:p>
      </dgm:t>
    </dgm:pt>
    <dgm:pt modelId="{C1FBA5CA-0065-4A4C-B83F-DB590A00DDE4}" type="sibTrans" cxnId="{9EB3E341-0DE9-4C66-B4A0-0E2079E63CC9}">
      <dgm:prSet/>
      <dgm:spPr/>
      <dgm:t>
        <a:bodyPr/>
        <a:lstStyle/>
        <a:p>
          <a:endParaRPr lang="tr-TR" sz="1400"/>
        </a:p>
      </dgm:t>
    </dgm:pt>
    <dgm:pt modelId="{FABFEFB1-B2DB-1646-A2BB-BAFB9CC1DAB0}">
      <dgm:prSet phldrT="[Metin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tr-TR" sz="1400" dirty="0" smtClean="0"/>
            <a:t>Bakanlığa firma ve atık bazlı olarak başvuru yapılması gerekiyor.</a:t>
          </a:r>
          <a:endParaRPr lang="tr-TR" sz="1400" dirty="0"/>
        </a:p>
      </dgm:t>
    </dgm:pt>
    <dgm:pt modelId="{314E9D87-89F0-0C44-AC79-8689527C6A6E}" type="parTrans" cxnId="{E21CC223-580D-6947-B852-8B21D18BBE6C}">
      <dgm:prSet/>
      <dgm:spPr/>
      <dgm:t>
        <a:bodyPr/>
        <a:lstStyle/>
        <a:p>
          <a:endParaRPr lang="en-US" sz="1400"/>
        </a:p>
      </dgm:t>
    </dgm:pt>
    <dgm:pt modelId="{20FCFFAC-7ABA-4448-AA08-159DDD9D2E86}" type="sibTrans" cxnId="{E21CC223-580D-6947-B852-8B21D18BBE6C}">
      <dgm:prSet/>
      <dgm:spPr/>
      <dgm:t>
        <a:bodyPr/>
        <a:lstStyle/>
        <a:p>
          <a:endParaRPr lang="en-US" sz="1400"/>
        </a:p>
      </dgm:t>
    </dgm:pt>
    <dgm:pt modelId="{E0E4B4A1-D7C7-5A45-B3F1-92A8A65B4CE5}">
      <dgm:prSet phldrT="[Metin]"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>
        <a:ln>
          <a:solidFill>
            <a:schemeClr val="bg1"/>
          </a:solidFill>
        </a:ln>
      </dgm:spPr>
      <dgm:t>
        <a:bodyPr/>
        <a:lstStyle/>
        <a:p>
          <a:r>
            <a:rPr lang="tr-TR" sz="3200" dirty="0" smtClean="0"/>
            <a:t>!</a:t>
          </a:r>
          <a:endParaRPr lang="tr-TR" sz="3200" dirty="0"/>
        </a:p>
      </dgm:t>
    </dgm:pt>
    <dgm:pt modelId="{78B02EF6-FC5C-214B-BF99-E9EAA96B3CB0}" type="parTrans" cxnId="{06F475C1-C6A9-6D4B-ACEA-C64BB14683FA}">
      <dgm:prSet/>
      <dgm:spPr/>
      <dgm:t>
        <a:bodyPr/>
        <a:lstStyle/>
        <a:p>
          <a:endParaRPr lang="en-US" sz="1400"/>
        </a:p>
      </dgm:t>
    </dgm:pt>
    <dgm:pt modelId="{1EB89BD4-B939-EC4D-AE22-E235346570EB}" type="sibTrans" cxnId="{06F475C1-C6A9-6D4B-ACEA-C64BB14683FA}">
      <dgm:prSet/>
      <dgm:spPr/>
      <dgm:t>
        <a:bodyPr/>
        <a:lstStyle/>
        <a:p>
          <a:endParaRPr lang="en-US" sz="1400"/>
        </a:p>
      </dgm:t>
    </dgm:pt>
    <dgm:pt modelId="{43ADA9CD-6DCC-485A-85E2-B4FB845B15F6}" type="pres">
      <dgm:prSet presAssocID="{0F6BD461-36A4-46D5-9251-A80B6AEC4C5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6319BDCD-7F59-4857-8810-2A23B0A69142}" type="pres">
      <dgm:prSet presAssocID="{D2CB4BD6-B9ED-4157-96EE-DE7586A38354}" presName="linNode" presStyleCnt="0"/>
      <dgm:spPr/>
      <dgm:t>
        <a:bodyPr/>
        <a:lstStyle/>
        <a:p>
          <a:endParaRPr lang="tr-TR"/>
        </a:p>
      </dgm:t>
    </dgm:pt>
    <dgm:pt modelId="{4C747761-105B-4F3F-8E96-6675B776CB72}" type="pres">
      <dgm:prSet presAssocID="{D2CB4BD6-B9ED-4157-96EE-DE7586A38354}" presName="parentText" presStyleLbl="node1" presStyleIdx="0" presStyleCnt="6" custScaleX="24081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1B5A33D-247A-4CEA-845C-908A543DE79C}" type="pres">
      <dgm:prSet presAssocID="{D2CB4BD6-B9ED-4157-96EE-DE7586A38354}" presName="descendantText" presStyleLbl="alignAccFollowNode1" presStyleIdx="0" presStyleCnt="6" custScaleX="13179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658BA6C-E6B7-4A0B-9102-BB8E74EB5D6D}" type="pres">
      <dgm:prSet presAssocID="{CA3361BE-701C-439B-A830-EFF3789A3D1B}" presName="sp" presStyleCnt="0"/>
      <dgm:spPr/>
      <dgm:t>
        <a:bodyPr/>
        <a:lstStyle/>
        <a:p>
          <a:endParaRPr lang="tr-TR"/>
        </a:p>
      </dgm:t>
    </dgm:pt>
    <dgm:pt modelId="{FBF4E43F-5BC4-4833-AC22-22C52BD2EB6C}" type="pres">
      <dgm:prSet presAssocID="{30CD28D3-F756-44EC-8AFC-F7457FD86E2F}" presName="linNode" presStyleCnt="0"/>
      <dgm:spPr/>
      <dgm:t>
        <a:bodyPr/>
        <a:lstStyle/>
        <a:p>
          <a:endParaRPr lang="tr-TR"/>
        </a:p>
      </dgm:t>
    </dgm:pt>
    <dgm:pt modelId="{8D2B7F28-62AB-464E-BE1D-E0BE6F1B3401}" type="pres">
      <dgm:prSet presAssocID="{30CD28D3-F756-44EC-8AFC-F7457FD86E2F}" presName="parentText" presStyleLbl="node1" presStyleIdx="1" presStyleCnt="6" custScaleX="24081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97940508-03D9-49D1-A5D1-574CECCE9835}" type="pres">
      <dgm:prSet presAssocID="{30CD28D3-F756-44EC-8AFC-F7457FD86E2F}" presName="descendantText" presStyleLbl="alignAccFollowNode1" presStyleIdx="1" presStyleCnt="6" custScaleX="13179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DBB5AFEA-3496-4B57-82D8-66F0BD2A1C45}" type="pres">
      <dgm:prSet presAssocID="{018F49BA-588C-4840-BB7B-A5DA4899E711}" presName="sp" presStyleCnt="0"/>
      <dgm:spPr/>
      <dgm:t>
        <a:bodyPr/>
        <a:lstStyle/>
        <a:p>
          <a:endParaRPr lang="tr-TR"/>
        </a:p>
      </dgm:t>
    </dgm:pt>
    <dgm:pt modelId="{17DF99F7-FA99-44DB-BCE7-C4D987C2A5FE}" type="pres">
      <dgm:prSet presAssocID="{C5199F91-4B43-4AD3-8BBC-D320F3389A5F}" presName="linNode" presStyleCnt="0"/>
      <dgm:spPr/>
      <dgm:t>
        <a:bodyPr/>
        <a:lstStyle/>
        <a:p>
          <a:endParaRPr lang="tr-TR"/>
        </a:p>
      </dgm:t>
    </dgm:pt>
    <dgm:pt modelId="{2BF447DC-4EE8-4719-98F1-1CA026AF1FBB}" type="pres">
      <dgm:prSet presAssocID="{C5199F91-4B43-4AD3-8BBC-D320F3389A5F}" presName="parentText" presStyleLbl="node1" presStyleIdx="2" presStyleCnt="6" custScaleX="24081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AC8BFD87-8F88-48D6-B388-C313279399CB}" type="pres">
      <dgm:prSet presAssocID="{C5199F91-4B43-4AD3-8BBC-D320F3389A5F}" presName="descendantText" presStyleLbl="alignAccFollowNode1" presStyleIdx="2" presStyleCnt="6" custScaleX="13179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3E21FF9-D7EA-4D3F-A7E2-CAF5CCDB5672}" type="pres">
      <dgm:prSet presAssocID="{3709F610-FEF9-496E-B3A2-F5742A6ACFBF}" presName="sp" presStyleCnt="0"/>
      <dgm:spPr/>
      <dgm:t>
        <a:bodyPr/>
        <a:lstStyle/>
        <a:p>
          <a:endParaRPr lang="tr-TR"/>
        </a:p>
      </dgm:t>
    </dgm:pt>
    <dgm:pt modelId="{F61BD3F9-D3A8-4BA8-AED4-70FEFE041F29}" type="pres">
      <dgm:prSet presAssocID="{11CACBFF-F123-44BC-8003-9B32D3361F76}" presName="linNode" presStyleCnt="0"/>
      <dgm:spPr/>
      <dgm:t>
        <a:bodyPr/>
        <a:lstStyle/>
        <a:p>
          <a:endParaRPr lang="tr-TR"/>
        </a:p>
      </dgm:t>
    </dgm:pt>
    <dgm:pt modelId="{70295C24-2927-40D1-9BD1-C5F0A8726628}" type="pres">
      <dgm:prSet presAssocID="{11CACBFF-F123-44BC-8003-9B32D3361F76}" presName="parentText" presStyleLbl="node1" presStyleIdx="3" presStyleCnt="6" custScaleX="24081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DEFD491-889D-443C-AB51-8C6293C28179}" type="pres">
      <dgm:prSet presAssocID="{11CACBFF-F123-44BC-8003-9B32D3361F76}" presName="descendantText" presStyleLbl="alignAccFollowNode1" presStyleIdx="3" presStyleCnt="6" custScaleX="13179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66A28254-9C7D-403E-8254-66013F1ADD70}" type="pres">
      <dgm:prSet presAssocID="{463821E1-2ACF-41CF-A2F6-CED0C934A56B}" presName="sp" presStyleCnt="0"/>
      <dgm:spPr/>
      <dgm:t>
        <a:bodyPr/>
        <a:lstStyle/>
        <a:p>
          <a:endParaRPr lang="tr-TR"/>
        </a:p>
      </dgm:t>
    </dgm:pt>
    <dgm:pt modelId="{DA11F837-DF43-4164-A7CC-7EF84E75FB4B}" type="pres">
      <dgm:prSet presAssocID="{52633282-116C-4419-B891-3A94A2BC4761}" presName="linNode" presStyleCnt="0"/>
      <dgm:spPr/>
      <dgm:t>
        <a:bodyPr/>
        <a:lstStyle/>
        <a:p>
          <a:endParaRPr lang="tr-TR"/>
        </a:p>
      </dgm:t>
    </dgm:pt>
    <dgm:pt modelId="{2AF192E1-6C67-4E11-A3D9-CEDF0650BCB0}" type="pres">
      <dgm:prSet presAssocID="{52633282-116C-4419-B891-3A94A2BC4761}" presName="parentText" presStyleLbl="node1" presStyleIdx="4" presStyleCnt="6" custScaleX="24081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F410F81D-05B2-4C94-969A-3559E7C8016B}" type="pres">
      <dgm:prSet presAssocID="{52633282-116C-4419-B891-3A94A2BC4761}" presName="descendantText" presStyleLbl="alignAccFollowNode1" presStyleIdx="4" presStyleCnt="6" custScaleX="13179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751A0C6-2B14-104F-8660-9D35F608A956}" type="pres">
      <dgm:prSet presAssocID="{C1FBA5CA-0065-4A4C-B83F-DB590A00DDE4}" presName="sp" presStyleCnt="0"/>
      <dgm:spPr/>
      <dgm:t>
        <a:bodyPr/>
        <a:lstStyle/>
        <a:p>
          <a:endParaRPr lang="en-US"/>
        </a:p>
      </dgm:t>
    </dgm:pt>
    <dgm:pt modelId="{A0C6F677-AF28-2B4B-A4A4-67F19270B556}" type="pres">
      <dgm:prSet presAssocID="{E0E4B4A1-D7C7-5A45-B3F1-92A8A65B4CE5}" presName="linNode" presStyleCnt="0"/>
      <dgm:spPr/>
      <dgm:t>
        <a:bodyPr/>
        <a:lstStyle/>
        <a:p>
          <a:endParaRPr lang="en-US"/>
        </a:p>
      </dgm:t>
    </dgm:pt>
    <dgm:pt modelId="{5B74CB05-FB86-4F47-9CF5-8F23FF3A969D}" type="pres">
      <dgm:prSet presAssocID="{E0E4B4A1-D7C7-5A45-B3F1-92A8A65B4CE5}" presName="parentText" presStyleLbl="node1" presStyleIdx="5" presStyleCnt="6" custScaleX="2443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C7CE99-FEC6-2841-8EEF-F3BA3226B150}" type="pres">
      <dgm:prSet presAssocID="{E0E4B4A1-D7C7-5A45-B3F1-92A8A65B4CE5}" presName="descendantText" presStyleLbl="alignAccFollowNode1" presStyleIdx="5" presStyleCnt="6" custScaleX="1313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AAB8A73-38B0-4922-BB54-FFE3E3D0EAE3}" type="presOf" srcId="{74416ACC-0BB4-4996-B118-3E97AA2672CA}" destId="{AC8BFD87-8F88-48D6-B388-C313279399CB}" srcOrd="0" destOrd="0" presId="urn:microsoft.com/office/officeart/2005/8/layout/vList5"/>
    <dgm:cxn modelId="{9EB3E341-0DE9-4C66-B4A0-0E2079E63CC9}" srcId="{0F6BD461-36A4-46D5-9251-A80B6AEC4C53}" destId="{52633282-116C-4419-B891-3A94A2BC4761}" srcOrd="4" destOrd="0" parTransId="{C3663EF2-AE73-4965-87F7-6615B44B3C94}" sibTransId="{C1FBA5CA-0065-4A4C-B83F-DB590A00DDE4}"/>
    <dgm:cxn modelId="{C8D069EC-F1E8-4C97-9A34-12181CF9ED6E}" srcId="{30CD28D3-F756-44EC-8AFC-F7457FD86E2F}" destId="{7288AD67-D29D-404C-AD90-93D3AE7D5F1C}" srcOrd="0" destOrd="0" parTransId="{94FB92B1-AD62-455D-BE0E-7FEF59F2F8A6}" sibTransId="{B5D3D5A7-297C-49C8-A316-EDEEEA6DC50D}"/>
    <dgm:cxn modelId="{43F6162F-8DCE-4703-9A06-C0B1ECF52462}" srcId="{11CACBFF-F123-44BC-8003-9B32D3361F76}" destId="{792D576A-CD97-47DE-8755-3455865A2A02}" srcOrd="0" destOrd="0" parTransId="{7AD4ABAB-2135-4869-AD26-5BD0E8A2640E}" sibTransId="{F0EE8AC9-3D0E-4554-8109-A88892E1CECB}"/>
    <dgm:cxn modelId="{43E7AABE-4FD6-438E-91D6-B3799B31D799}" srcId="{0F6BD461-36A4-46D5-9251-A80B6AEC4C53}" destId="{D2CB4BD6-B9ED-4157-96EE-DE7586A38354}" srcOrd="0" destOrd="0" parTransId="{23D7879F-D36C-4D47-89A4-B7657258B3F9}" sibTransId="{CA3361BE-701C-439B-A830-EFF3789A3D1B}"/>
    <dgm:cxn modelId="{6A5C9522-99A7-4862-8DAB-B5BBC4B46F85}" srcId="{D2CB4BD6-B9ED-4157-96EE-DE7586A38354}" destId="{511F769C-CB40-4F89-BD01-060EA2D76E8D}" srcOrd="0" destOrd="0" parTransId="{FAE94921-048E-4962-8172-A99E5557FD87}" sibTransId="{DC5CD85E-5635-437A-B4F8-BAF63EBD5D3B}"/>
    <dgm:cxn modelId="{D7FF7EB0-0173-4B6B-9CB4-521DC43C369E}" type="presOf" srcId="{0F6BD461-36A4-46D5-9251-A80B6AEC4C53}" destId="{43ADA9CD-6DCC-485A-85E2-B4FB845B15F6}" srcOrd="0" destOrd="0" presId="urn:microsoft.com/office/officeart/2005/8/layout/vList5"/>
    <dgm:cxn modelId="{83720A60-B143-44FD-A606-AB49DC472D8A}" type="presOf" srcId="{FABFEFB1-B2DB-1646-A2BB-BAFB9CC1DAB0}" destId="{FEC7CE99-FEC6-2841-8EEF-F3BA3226B150}" srcOrd="0" destOrd="0" presId="urn:microsoft.com/office/officeart/2005/8/layout/vList5"/>
    <dgm:cxn modelId="{7EACCA7D-D973-4BE2-95FE-5DF1CCC465FE}" srcId="{C5199F91-4B43-4AD3-8BBC-D320F3389A5F}" destId="{74416ACC-0BB4-4996-B118-3E97AA2672CA}" srcOrd="0" destOrd="0" parTransId="{4E0BBC3B-EC2B-4D22-B4AE-73E6652B9981}" sibTransId="{1A65135E-3627-40D0-A77A-ACA835B24494}"/>
    <dgm:cxn modelId="{F6E406DA-1A05-4B54-8078-C43C210C3C76}" type="presOf" srcId="{E0E4B4A1-D7C7-5A45-B3F1-92A8A65B4CE5}" destId="{5B74CB05-FB86-4F47-9CF5-8F23FF3A969D}" srcOrd="0" destOrd="0" presId="urn:microsoft.com/office/officeart/2005/8/layout/vList5"/>
    <dgm:cxn modelId="{FC94E64B-F6CF-49E3-A800-8D69F43A4E1D}" type="presOf" srcId="{11CACBFF-F123-44BC-8003-9B32D3361F76}" destId="{70295C24-2927-40D1-9BD1-C5F0A8726628}" srcOrd="0" destOrd="0" presId="urn:microsoft.com/office/officeart/2005/8/layout/vList5"/>
    <dgm:cxn modelId="{1662CA91-E3D3-4F12-8C18-C4411594E1BF}" type="presOf" srcId="{511F769C-CB40-4F89-BD01-060EA2D76E8D}" destId="{B1B5A33D-247A-4CEA-845C-908A543DE79C}" srcOrd="0" destOrd="0" presId="urn:microsoft.com/office/officeart/2005/8/layout/vList5"/>
    <dgm:cxn modelId="{C8E0033C-D1CF-4C9C-9763-9106E96FA69C}" type="presOf" srcId="{C5199F91-4B43-4AD3-8BBC-D320F3389A5F}" destId="{2BF447DC-4EE8-4719-98F1-1CA026AF1FBB}" srcOrd="0" destOrd="0" presId="urn:microsoft.com/office/officeart/2005/8/layout/vList5"/>
    <dgm:cxn modelId="{B75D6A01-2F2E-48A4-92E3-B9CBC8DBC9D1}" type="presOf" srcId="{30CD28D3-F756-44EC-8AFC-F7457FD86E2F}" destId="{8D2B7F28-62AB-464E-BE1D-E0BE6F1B3401}" srcOrd="0" destOrd="0" presId="urn:microsoft.com/office/officeart/2005/8/layout/vList5"/>
    <dgm:cxn modelId="{6D7612C6-09ED-4A1F-B190-0E486D4C70E0}" type="presOf" srcId="{792D576A-CD97-47DE-8755-3455865A2A02}" destId="{5DEFD491-889D-443C-AB51-8C6293C28179}" srcOrd="0" destOrd="0" presId="urn:microsoft.com/office/officeart/2005/8/layout/vList5"/>
    <dgm:cxn modelId="{5D3312C0-5A79-4C98-8B12-6504132A6024}" srcId="{0F6BD461-36A4-46D5-9251-A80B6AEC4C53}" destId="{30CD28D3-F756-44EC-8AFC-F7457FD86E2F}" srcOrd="1" destOrd="0" parTransId="{8585545C-BF68-4450-A9C9-B6FEA42BF0D3}" sibTransId="{018F49BA-588C-4840-BB7B-A5DA4899E711}"/>
    <dgm:cxn modelId="{826C9FC0-3D8D-421F-ADD4-5710DA181A23}" srcId="{52633282-116C-4419-B891-3A94A2BC4761}" destId="{637F41C5-393D-4E2A-A113-53CF3EA608DA}" srcOrd="0" destOrd="0" parTransId="{E389BC2F-EC85-436C-97C7-888BF8934AB2}" sibTransId="{DC814346-8835-4140-BC2F-2252852851C1}"/>
    <dgm:cxn modelId="{BCB63449-746F-4FCC-8018-0CECC26BA547}" type="presOf" srcId="{52633282-116C-4419-B891-3A94A2BC4761}" destId="{2AF192E1-6C67-4E11-A3D9-CEDF0650BCB0}" srcOrd="0" destOrd="0" presId="urn:microsoft.com/office/officeart/2005/8/layout/vList5"/>
    <dgm:cxn modelId="{06F475C1-C6A9-6D4B-ACEA-C64BB14683FA}" srcId="{0F6BD461-36A4-46D5-9251-A80B6AEC4C53}" destId="{E0E4B4A1-D7C7-5A45-B3F1-92A8A65B4CE5}" srcOrd="5" destOrd="0" parTransId="{78B02EF6-FC5C-214B-BF99-E9EAA96B3CB0}" sibTransId="{1EB89BD4-B939-EC4D-AE22-E235346570EB}"/>
    <dgm:cxn modelId="{E21CC223-580D-6947-B852-8B21D18BBE6C}" srcId="{E0E4B4A1-D7C7-5A45-B3F1-92A8A65B4CE5}" destId="{FABFEFB1-B2DB-1646-A2BB-BAFB9CC1DAB0}" srcOrd="0" destOrd="0" parTransId="{314E9D87-89F0-0C44-AC79-8689527C6A6E}" sibTransId="{20FCFFAC-7ABA-4448-AA08-159DDD9D2E86}"/>
    <dgm:cxn modelId="{7029382F-3779-44EA-AD36-CE989692A18F}" srcId="{0F6BD461-36A4-46D5-9251-A80B6AEC4C53}" destId="{11CACBFF-F123-44BC-8003-9B32D3361F76}" srcOrd="3" destOrd="0" parTransId="{002168F5-2F28-4C8E-800C-4DDDC4952004}" sibTransId="{463821E1-2ACF-41CF-A2F6-CED0C934A56B}"/>
    <dgm:cxn modelId="{DF79F364-9952-43C9-AAAB-28434C2FBEF4}" type="presOf" srcId="{7288AD67-D29D-404C-AD90-93D3AE7D5F1C}" destId="{97940508-03D9-49D1-A5D1-574CECCE9835}" srcOrd="0" destOrd="0" presId="urn:microsoft.com/office/officeart/2005/8/layout/vList5"/>
    <dgm:cxn modelId="{F9271243-23D0-42C3-9BC2-F267DDA076FB}" type="presOf" srcId="{D2CB4BD6-B9ED-4157-96EE-DE7586A38354}" destId="{4C747761-105B-4F3F-8E96-6675B776CB72}" srcOrd="0" destOrd="0" presId="urn:microsoft.com/office/officeart/2005/8/layout/vList5"/>
    <dgm:cxn modelId="{17F05A68-52A8-4A84-8897-A6D4474F907D}" srcId="{0F6BD461-36A4-46D5-9251-A80B6AEC4C53}" destId="{C5199F91-4B43-4AD3-8BBC-D320F3389A5F}" srcOrd="2" destOrd="0" parTransId="{FBBC3E5E-4ADD-4375-A4D4-447142A2E761}" sibTransId="{3709F610-FEF9-496E-B3A2-F5742A6ACFBF}"/>
    <dgm:cxn modelId="{4EFF7FFA-ECC6-49C3-A2E9-72A4436FD67D}" type="presOf" srcId="{637F41C5-393D-4E2A-A113-53CF3EA608DA}" destId="{F410F81D-05B2-4C94-969A-3559E7C8016B}" srcOrd="0" destOrd="0" presId="urn:microsoft.com/office/officeart/2005/8/layout/vList5"/>
    <dgm:cxn modelId="{2ABBA59B-AF21-4000-8739-E5B684280421}" type="presParOf" srcId="{43ADA9CD-6DCC-485A-85E2-B4FB845B15F6}" destId="{6319BDCD-7F59-4857-8810-2A23B0A69142}" srcOrd="0" destOrd="0" presId="urn:microsoft.com/office/officeart/2005/8/layout/vList5"/>
    <dgm:cxn modelId="{13140F7D-1888-434D-BEAA-65165D58BF15}" type="presParOf" srcId="{6319BDCD-7F59-4857-8810-2A23B0A69142}" destId="{4C747761-105B-4F3F-8E96-6675B776CB72}" srcOrd="0" destOrd="0" presId="urn:microsoft.com/office/officeart/2005/8/layout/vList5"/>
    <dgm:cxn modelId="{71121C6E-CCFF-463C-A8C8-D90A0EAB51D9}" type="presParOf" srcId="{6319BDCD-7F59-4857-8810-2A23B0A69142}" destId="{B1B5A33D-247A-4CEA-845C-908A543DE79C}" srcOrd="1" destOrd="0" presId="urn:microsoft.com/office/officeart/2005/8/layout/vList5"/>
    <dgm:cxn modelId="{E64EF838-0235-4245-9ED4-2E5A60D1A065}" type="presParOf" srcId="{43ADA9CD-6DCC-485A-85E2-B4FB845B15F6}" destId="{A658BA6C-E6B7-4A0B-9102-BB8E74EB5D6D}" srcOrd="1" destOrd="0" presId="urn:microsoft.com/office/officeart/2005/8/layout/vList5"/>
    <dgm:cxn modelId="{39F0B7B6-7337-4A59-B10F-91CB78756719}" type="presParOf" srcId="{43ADA9CD-6DCC-485A-85E2-B4FB845B15F6}" destId="{FBF4E43F-5BC4-4833-AC22-22C52BD2EB6C}" srcOrd="2" destOrd="0" presId="urn:microsoft.com/office/officeart/2005/8/layout/vList5"/>
    <dgm:cxn modelId="{39756039-98C1-4F11-BD23-ABEAC07BDBBF}" type="presParOf" srcId="{FBF4E43F-5BC4-4833-AC22-22C52BD2EB6C}" destId="{8D2B7F28-62AB-464E-BE1D-E0BE6F1B3401}" srcOrd="0" destOrd="0" presId="urn:microsoft.com/office/officeart/2005/8/layout/vList5"/>
    <dgm:cxn modelId="{CBF39E3E-9AA8-4688-8BAF-82D8596A0E87}" type="presParOf" srcId="{FBF4E43F-5BC4-4833-AC22-22C52BD2EB6C}" destId="{97940508-03D9-49D1-A5D1-574CECCE9835}" srcOrd="1" destOrd="0" presId="urn:microsoft.com/office/officeart/2005/8/layout/vList5"/>
    <dgm:cxn modelId="{A0D4900B-3BE3-4772-89E6-978FA6D7236C}" type="presParOf" srcId="{43ADA9CD-6DCC-485A-85E2-B4FB845B15F6}" destId="{DBB5AFEA-3496-4B57-82D8-66F0BD2A1C45}" srcOrd="3" destOrd="0" presId="urn:microsoft.com/office/officeart/2005/8/layout/vList5"/>
    <dgm:cxn modelId="{5FAAD72A-A3BB-447F-804D-56066B61F559}" type="presParOf" srcId="{43ADA9CD-6DCC-485A-85E2-B4FB845B15F6}" destId="{17DF99F7-FA99-44DB-BCE7-C4D987C2A5FE}" srcOrd="4" destOrd="0" presId="urn:microsoft.com/office/officeart/2005/8/layout/vList5"/>
    <dgm:cxn modelId="{BAFFCEEE-C03E-4489-9EFC-AFA1BD13161D}" type="presParOf" srcId="{17DF99F7-FA99-44DB-BCE7-C4D987C2A5FE}" destId="{2BF447DC-4EE8-4719-98F1-1CA026AF1FBB}" srcOrd="0" destOrd="0" presId="urn:microsoft.com/office/officeart/2005/8/layout/vList5"/>
    <dgm:cxn modelId="{5E0A70EB-7BF5-4634-B58E-FF064F71BEB8}" type="presParOf" srcId="{17DF99F7-FA99-44DB-BCE7-C4D987C2A5FE}" destId="{AC8BFD87-8F88-48D6-B388-C313279399CB}" srcOrd="1" destOrd="0" presId="urn:microsoft.com/office/officeart/2005/8/layout/vList5"/>
    <dgm:cxn modelId="{9CB1B599-1F35-4851-8EB6-36858278C44B}" type="presParOf" srcId="{43ADA9CD-6DCC-485A-85E2-B4FB845B15F6}" destId="{B3E21FF9-D7EA-4D3F-A7E2-CAF5CCDB5672}" srcOrd="5" destOrd="0" presId="urn:microsoft.com/office/officeart/2005/8/layout/vList5"/>
    <dgm:cxn modelId="{081EE0CE-2236-4141-B3CC-D18E26B4F561}" type="presParOf" srcId="{43ADA9CD-6DCC-485A-85E2-B4FB845B15F6}" destId="{F61BD3F9-D3A8-4BA8-AED4-70FEFE041F29}" srcOrd="6" destOrd="0" presId="urn:microsoft.com/office/officeart/2005/8/layout/vList5"/>
    <dgm:cxn modelId="{96AF97EF-6290-49D6-AE3A-0A183B86873A}" type="presParOf" srcId="{F61BD3F9-D3A8-4BA8-AED4-70FEFE041F29}" destId="{70295C24-2927-40D1-9BD1-C5F0A8726628}" srcOrd="0" destOrd="0" presId="urn:microsoft.com/office/officeart/2005/8/layout/vList5"/>
    <dgm:cxn modelId="{6B850C61-5E18-4234-B73D-DDD8C6CC6AD8}" type="presParOf" srcId="{F61BD3F9-D3A8-4BA8-AED4-70FEFE041F29}" destId="{5DEFD491-889D-443C-AB51-8C6293C28179}" srcOrd="1" destOrd="0" presId="urn:microsoft.com/office/officeart/2005/8/layout/vList5"/>
    <dgm:cxn modelId="{09CA9C1A-960F-48C2-AAFC-5DF2456D904A}" type="presParOf" srcId="{43ADA9CD-6DCC-485A-85E2-B4FB845B15F6}" destId="{66A28254-9C7D-403E-8254-66013F1ADD70}" srcOrd="7" destOrd="0" presId="urn:microsoft.com/office/officeart/2005/8/layout/vList5"/>
    <dgm:cxn modelId="{35427C14-B8D5-46F5-89C7-AE3499E55F10}" type="presParOf" srcId="{43ADA9CD-6DCC-485A-85E2-B4FB845B15F6}" destId="{DA11F837-DF43-4164-A7CC-7EF84E75FB4B}" srcOrd="8" destOrd="0" presId="urn:microsoft.com/office/officeart/2005/8/layout/vList5"/>
    <dgm:cxn modelId="{5490E7D9-F418-4E23-B443-7A2DBEFE4CE7}" type="presParOf" srcId="{DA11F837-DF43-4164-A7CC-7EF84E75FB4B}" destId="{2AF192E1-6C67-4E11-A3D9-CEDF0650BCB0}" srcOrd="0" destOrd="0" presId="urn:microsoft.com/office/officeart/2005/8/layout/vList5"/>
    <dgm:cxn modelId="{37D1C273-D3A2-46A4-9D43-DFA66C0DD37E}" type="presParOf" srcId="{DA11F837-DF43-4164-A7CC-7EF84E75FB4B}" destId="{F410F81D-05B2-4C94-969A-3559E7C8016B}" srcOrd="1" destOrd="0" presId="urn:microsoft.com/office/officeart/2005/8/layout/vList5"/>
    <dgm:cxn modelId="{7F4C4434-867E-43CB-9504-C2EC8BED9E7A}" type="presParOf" srcId="{43ADA9CD-6DCC-485A-85E2-B4FB845B15F6}" destId="{0751A0C6-2B14-104F-8660-9D35F608A956}" srcOrd="9" destOrd="0" presId="urn:microsoft.com/office/officeart/2005/8/layout/vList5"/>
    <dgm:cxn modelId="{19000CDE-5142-4129-A882-8141DB485122}" type="presParOf" srcId="{43ADA9CD-6DCC-485A-85E2-B4FB845B15F6}" destId="{A0C6F677-AF28-2B4B-A4A4-67F19270B556}" srcOrd="10" destOrd="0" presId="urn:microsoft.com/office/officeart/2005/8/layout/vList5"/>
    <dgm:cxn modelId="{378B0DCD-3C54-460F-86D8-AC5516641B9E}" type="presParOf" srcId="{A0C6F677-AF28-2B4B-A4A4-67F19270B556}" destId="{5B74CB05-FB86-4F47-9CF5-8F23FF3A969D}" srcOrd="0" destOrd="0" presId="urn:microsoft.com/office/officeart/2005/8/layout/vList5"/>
    <dgm:cxn modelId="{C800B25A-7E04-48E3-9F02-39D2DBC854F6}" type="presParOf" srcId="{A0C6F677-AF28-2B4B-A4A4-67F19270B556}" destId="{FEC7CE99-FEC6-2841-8EEF-F3BA3226B15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BFFDC7-0D87-4B26-8B2B-3311B5D43516}">
      <dsp:nvSpPr>
        <dsp:cNvPr id="0" name=""/>
        <dsp:cNvSpPr/>
      </dsp:nvSpPr>
      <dsp:spPr>
        <a:xfrm>
          <a:off x="0" y="99874"/>
          <a:ext cx="6628708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2004 Öncesi </a:t>
          </a:r>
          <a:endParaRPr lang="tr-TR" sz="2200" kern="1200" dirty="0"/>
        </a:p>
      </dsp:txBody>
      <dsp:txXfrm>
        <a:off x="25759" y="125633"/>
        <a:ext cx="6577190" cy="476152"/>
      </dsp:txXfrm>
    </dsp:sp>
    <dsp:sp modelId="{724B1DA1-3481-4640-93EB-ED9F0A5948B3}">
      <dsp:nvSpPr>
        <dsp:cNvPr id="0" name=""/>
        <dsp:cNvSpPr/>
      </dsp:nvSpPr>
      <dsp:spPr>
        <a:xfrm>
          <a:off x="0" y="627544"/>
          <a:ext cx="6628708" cy="14572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461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700" kern="1200" dirty="0" smtClean="0"/>
            <a:t>3 Yönetmelik</a:t>
          </a:r>
          <a:endParaRPr lang="tr-TR" sz="1700" kern="1200" dirty="0"/>
        </a:p>
        <a:p>
          <a:pPr marL="342900" lvl="2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700" kern="1200" dirty="0" smtClean="0"/>
            <a:t>Katı Atıkların </a:t>
          </a:r>
          <a:r>
            <a:rPr lang="tr-TR" sz="1700" kern="1200" dirty="0" err="1" smtClean="0"/>
            <a:t>Kon.Yön</a:t>
          </a:r>
          <a:r>
            <a:rPr lang="tr-TR" sz="1700" kern="1200" dirty="0" smtClean="0"/>
            <a:t>.</a:t>
          </a:r>
          <a:endParaRPr lang="tr-TR" sz="1700" kern="1200" dirty="0"/>
        </a:p>
        <a:p>
          <a:pPr marL="342900" lvl="2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700" kern="1200" dirty="0" smtClean="0"/>
            <a:t>Tıbbi Atıkların </a:t>
          </a:r>
          <a:r>
            <a:rPr lang="tr-TR" sz="1700" kern="1200" dirty="0" err="1" smtClean="0"/>
            <a:t>Kon.Yön</a:t>
          </a:r>
          <a:r>
            <a:rPr lang="tr-TR" sz="1700" kern="1200" dirty="0" smtClean="0"/>
            <a:t>.</a:t>
          </a:r>
          <a:endParaRPr lang="tr-TR" sz="1700" kern="1200" dirty="0"/>
        </a:p>
        <a:p>
          <a:pPr marL="342900" lvl="2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700" kern="1200" dirty="0" smtClean="0"/>
            <a:t>Tehlikeli Atıkların </a:t>
          </a:r>
          <a:r>
            <a:rPr lang="tr-TR" sz="1700" kern="1200" dirty="0" err="1" smtClean="0"/>
            <a:t>Kon.Yön</a:t>
          </a:r>
          <a:r>
            <a:rPr lang="tr-TR" sz="1700" kern="1200" dirty="0" smtClean="0"/>
            <a:t>.</a:t>
          </a:r>
          <a:endParaRPr lang="tr-TR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700" kern="1200" dirty="0" smtClean="0"/>
            <a:t>1 Genelge</a:t>
          </a:r>
          <a:endParaRPr lang="tr-TR" sz="1700" kern="1200" dirty="0"/>
        </a:p>
      </dsp:txBody>
      <dsp:txXfrm>
        <a:off x="0" y="627544"/>
        <a:ext cx="6628708" cy="1457280"/>
      </dsp:txXfrm>
    </dsp:sp>
    <dsp:sp modelId="{B3317A24-A4DB-453C-AC38-DDFD5CD3509B}">
      <dsp:nvSpPr>
        <dsp:cNvPr id="0" name=""/>
        <dsp:cNvSpPr/>
      </dsp:nvSpPr>
      <dsp:spPr>
        <a:xfrm>
          <a:off x="0" y="2084825"/>
          <a:ext cx="6628708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200" kern="1200" dirty="0" smtClean="0"/>
            <a:t>2016</a:t>
          </a:r>
          <a:endParaRPr lang="tr-TR" sz="2200" kern="1200" dirty="0"/>
        </a:p>
      </dsp:txBody>
      <dsp:txXfrm>
        <a:off x="25759" y="2110584"/>
        <a:ext cx="6577190" cy="476152"/>
      </dsp:txXfrm>
    </dsp:sp>
    <dsp:sp modelId="{492CCE01-70DB-49C4-94C2-27F0309C7119}">
      <dsp:nvSpPr>
        <dsp:cNvPr id="0" name=""/>
        <dsp:cNvSpPr/>
      </dsp:nvSpPr>
      <dsp:spPr>
        <a:xfrm>
          <a:off x="0" y="2612495"/>
          <a:ext cx="6628708" cy="8880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0461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700" kern="1200" dirty="0" smtClean="0"/>
            <a:t>16 Yönetmelik</a:t>
          </a:r>
          <a:endParaRPr lang="tr-TR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700" kern="1200" dirty="0" smtClean="0"/>
            <a:t>9 Tebliğ</a:t>
          </a:r>
          <a:endParaRPr lang="tr-TR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700" kern="1200" dirty="0" smtClean="0"/>
            <a:t>22 Genelge</a:t>
          </a:r>
          <a:endParaRPr lang="tr-TR" sz="1700" kern="1200" dirty="0"/>
        </a:p>
      </dsp:txBody>
      <dsp:txXfrm>
        <a:off x="0" y="2612495"/>
        <a:ext cx="6628708" cy="8880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27ED15-E702-4133-BAED-C3FA283AE880}">
      <dsp:nvSpPr>
        <dsp:cNvPr id="0" name=""/>
        <dsp:cNvSpPr/>
      </dsp:nvSpPr>
      <dsp:spPr>
        <a:xfrm>
          <a:off x="1090894" y="967453"/>
          <a:ext cx="2067948" cy="2067948"/>
        </a:xfrm>
        <a:prstGeom prst="ellipse">
          <a:avLst/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6500" b="1" kern="1200" dirty="0"/>
        </a:p>
      </dsp:txBody>
      <dsp:txXfrm>
        <a:off x="1393738" y="1270297"/>
        <a:ext cx="1462260" cy="1462260"/>
      </dsp:txXfrm>
    </dsp:sp>
    <dsp:sp modelId="{149050D4-97C0-4D1D-A46B-4CA7072DC6B0}">
      <dsp:nvSpPr>
        <dsp:cNvPr id="0" name=""/>
        <dsp:cNvSpPr/>
      </dsp:nvSpPr>
      <dsp:spPr>
        <a:xfrm>
          <a:off x="1607881" y="15429"/>
          <a:ext cx="1033974" cy="1033974"/>
        </a:xfrm>
        <a:prstGeom prst="ellipse">
          <a:avLst/>
        </a:prstGeom>
        <a:solidFill>
          <a:schemeClr val="accent3">
            <a:alpha val="50000"/>
            <a:hueOff val="1022751"/>
            <a:satOff val="-1535"/>
            <a:lumOff val="-25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Belediye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Atıkları</a:t>
          </a:r>
          <a:endParaRPr lang="tr-TR" sz="900" b="1" kern="1200" dirty="0"/>
        </a:p>
      </dsp:txBody>
      <dsp:txXfrm>
        <a:off x="1759303" y="166851"/>
        <a:ext cx="731130" cy="731130"/>
      </dsp:txXfrm>
    </dsp:sp>
    <dsp:sp modelId="{A5C72BC5-AF8E-4B9F-BF50-3BAD565B6C9F}">
      <dsp:nvSpPr>
        <dsp:cNvPr id="0" name=""/>
        <dsp:cNvSpPr/>
      </dsp:nvSpPr>
      <dsp:spPr>
        <a:xfrm>
          <a:off x="2402089" y="248630"/>
          <a:ext cx="1033974" cy="1033974"/>
        </a:xfrm>
        <a:prstGeom prst="ellipse">
          <a:avLst/>
        </a:prstGeom>
        <a:solidFill>
          <a:schemeClr val="accent3">
            <a:alpha val="50000"/>
            <a:hueOff val="2045503"/>
            <a:satOff val="-3069"/>
            <a:lumOff val="-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Atık pil ve akümülatörler</a:t>
          </a:r>
          <a:endParaRPr lang="tr-TR" sz="900" b="1" kern="1200" dirty="0"/>
        </a:p>
      </dsp:txBody>
      <dsp:txXfrm>
        <a:off x="2553511" y="400052"/>
        <a:ext cx="731130" cy="731130"/>
      </dsp:txXfrm>
    </dsp:sp>
    <dsp:sp modelId="{74F8A2F7-559F-45FC-8AD2-7091369AB35F}">
      <dsp:nvSpPr>
        <dsp:cNvPr id="0" name=""/>
        <dsp:cNvSpPr/>
      </dsp:nvSpPr>
      <dsp:spPr>
        <a:xfrm>
          <a:off x="2944141" y="874191"/>
          <a:ext cx="1033974" cy="1033974"/>
        </a:xfrm>
        <a:prstGeom prst="ellipse">
          <a:avLst/>
        </a:prstGeom>
        <a:solidFill>
          <a:schemeClr val="accent3">
            <a:alpha val="50000"/>
            <a:hueOff val="3068254"/>
            <a:satOff val="-4604"/>
            <a:lumOff val="-7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Atık elektrikli ve elektronik eşyalar</a:t>
          </a:r>
          <a:endParaRPr lang="tr-TR" sz="900" b="1" kern="1200" dirty="0"/>
        </a:p>
      </dsp:txBody>
      <dsp:txXfrm>
        <a:off x="3095563" y="1025613"/>
        <a:ext cx="731130" cy="731130"/>
      </dsp:txXfrm>
    </dsp:sp>
    <dsp:sp modelId="{FE7B3FEF-4729-4C6F-9576-081753F951F4}">
      <dsp:nvSpPr>
        <dsp:cNvPr id="0" name=""/>
        <dsp:cNvSpPr/>
      </dsp:nvSpPr>
      <dsp:spPr>
        <a:xfrm>
          <a:off x="3061940" y="1693502"/>
          <a:ext cx="1033974" cy="1033974"/>
        </a:xfrm>
        <a:prstGeom prst="ellipse">
          <a:avLst/>
        </a:prstGeom>
        <a:solidFill>
          <a:schemeClr val="accent3">
            <a:alpha val="50000"/>
            <a:hueOff val="4091005"/>
            <a:satOff val="-6138"/>
            <a:lumOff val="-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Ambalaj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atıkları</a:t>
          </a:r>
          <a:endParaRPr lang="tr-TR" sz="900" b="1" kern="1200" dirty="0"/>
        </a:p>
      </dsp:txBody>
      <dsp:txXfrm>
        <a:off x="3213362" y="1844924"/>
        <a:ext cx="731130" cy="731130"/>
      </dsp:txXfrm>
    </dsp:sp>
    <dsp:sp modelId="{1AD3B8BB-B5E9-49D0-8350-E16958AC2596}">
      <dsp:nvSpPr>
        <dsp:cNvPr id="0" name=""/>
        <dsp:cNvSpPr/>
      </dsp:nvSpPr>
      <dsp:spPr>
        <a:xfrm>
          <a:off x="2718086" y="2446438"/>
          <a:ext cx="1033974" cy="1033974"/>
        </a:xfrm>
        <a:prstGeom prst="ellipse">
          <a:avLst/>
        </a:prstGeom>
        <a:solidFill>
          <a:schemeClr val="accent3">
            <a:alpha val="50000"/>
            <a:hueOff val="5113756"/>
            <a:satOff val="-7673"/>
            <a:lumOff val="-124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Ömrünü tamamlamış lastikler</a:t>
          </a:r>
          <a:endParaRPr lang="tr-TR" sz="900" b="1" kern="1200" dirty="0"/>
        </a:p>
      </dsp:txBody>
      <dsp:txXfrm>
        <a:off x="2869508" y="2597860"/>
        <a:ext cx="731130" cy="731130"/>
      </dsp:txXfrm>
    </dsp:sp>
    <dsp:sp modelId="{271A556E-4A7C-4706-A19A-15CFAB51E78C}">
      <dsp:nvSpPr>
        <dsp:cNvPr id="0" name=""/>
        <dsp:cNvSpPr/>
      </dsp:nvSpPr>
      <dsp:spPr>
        <a:xfrm>
          <a:off x="2021750" y="2893946"/>
          <a:ext cx="1033974" cy="1033974"/>
        </a:xfrm>
        <a:prstGeom prst="ellipse">
          <a:avLst/>
        </a:prstGeom>
        <a:solidFill>
          <a:schemeClr val="accent3">
            <a:alpha val="50000"/>
            <a:hueOff val="6136507"/>
            <a:satOff val="-9207"/>
            <a:lumOff val="-149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Ömrünü tamamlamış araçlar</a:t>
          </a:r>
          <a:endParaRPr lang="tr-TR" sz="900" b="1" kern="1200" dirty="0"/>
        </a:p>
      </dsp:txBody>
      <dsp:txXfrm>
        <a:off x="2173172" y="3045368"/>
        <a:ext cx="731130" cy="731130"/>
      </dsp:txXfrm>
    </dsp:sp>
    <dsp:sp modelId="{F7A09732-FBD3-4C0C-ACDD-8DBF67088551}">
      <dsp:nvSpPr>
        <dsp:cNvPr id="0" name=""/>
        <dsp:cNvSpPr/>
      </dsp:nvSpPr>
      <dsp:spPr>
        <a:xfrm>
          <a:off x="1194013" y="2893946"/>
          <a:ext cx="1033974" cy="1033974"/>
        </a:xfrm>
        <a:prstGeom prst="ellipse">
          <a:avLst/>
        </a:prstGeom>
        <a:solidFill>
          <a:schemeClr val="accent3">
            <a:alpha val="50000"/>
            <a:hueOff val="7159259"/>
            <a:satOff val="-10742"/>
            <a:lumOff val="-17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Metal hurdalar</a:t>
          </a:r>
          <a:endParaRPr lang="tr-TR" sz="900" b="1" kern="1200" dirty="0"/>
        </a:p>
      </dsp:txBody>
      <dsp:txXfrm>
        <a:off x="1345435" y="3045368"/>
        <a:ext cx="731130" cy="731130"/>
      </dsp:txXfrm>
    </dsp:sp>
    <dsp:sp modelId="{9644AE6E-C2A5-4268-90C3-9B671D766357}">
      <dsp:nvSpPr>
        <dsp:cNvPr id="0" name=""/>
        <dsp:cNvSpPr/>
      </dsp:nvSpPr>
      <dsp:spPr>
        <a:xfrm>
          <a:off x="497677" y="2446438"/>
          <a:ext cx="1033974" cy="1033974"/>
        </a:xfrm>
        <a:prstGeom prst="ellipse">
          <a:avLst/>
        </a:prstGeom>
        <a:solidFill>
          <a:schemeClr val="accent3">
            <a:alpha val="50000"/>
            <a:hueOff val="8182010"/>
            <a:satOff val="-12276"/>
            <a:lumOff val="-19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Atık yağlar</a:t>
          </a:r>
          <a:endParaRPr lang="tr-TR" sz="900" b="1" kern="1200" dirty="0"/>
        </a:p>
      </dsp:txBody>
      <dsp:txXfrm>
        <a:off x="649099" y="2597860"/>
        <a:ext cx="731130" cy="731130"/>
      </dsp:txXfrm>
    </dsp:sp>
    <dsp:sp modelId="{FD4BCD39-C680-412F-90E4-626969F7ED29}">
      <dsp:nvSpPr>
        <dsp:cNvPr id="0" name=""/>
        <dsp:cNvSpPr/>
      </dsp:nvSpPr>
      <dsp:spPr>
        <a:xfrm>
          <a:off x="153823" y="1693502"/>
          <a:ext cx="1033974" cy="1033974"/>
        </a:xfrm>
        <a:prstGeom prst="ellipse">
          <a:avLst/>
        </a:prstGeom>
        <a:solidFill>
          <a:schemeClr val="accent3">
            <a:alpha val="50000"/>
            <a:hueOff val="9204761"/>
            <a:satOff val="-13811"/>
            <a:lumOff val="-224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Hafriyat toprağı ile inşaat ve yıkıntı atıkları </a:t>
          </a:r>
          <a:endParaRPr lang="tr-TR" sz="900" b="1" kern="1200" dirty="0"/>
        </a:p>
      </dsp:txBody>
      <dsp:txXfrm>
        <a:off x="305245" y="1844924"/>
        <a:ext cx="731130" cy="731130"/>
      </dsp:txXfrm>
    </dsp:sp>
    <dsp:sp modelId="{CF8CE358-76A0-45DA-9BEC-48DB94A49FB0}">
      <dsp:nvSpPr>
        <dsp:cNvPr id="0" name=""/>
        <dsp:cNvSpPr/>
      </dsp:nvSpPr>
      <dsp:spPr>
        <a:xfrm>
          <a:off x="271622" y="874191"/>
          <a:ext cx="1033974" cy="1033974"/>
        </a:xfrm>
        <a:prstGeom prst="ellipse">
          <a:avLst/>
        </a:prstGeom>
        <a:solidFill>
          <a:schemeClr val="accent3">
            <a:alpha val="50000"/>
            <a:hueOff val="10227513"/>
            <a:satOff val="-15345"/>
            <a:lumOff val="-249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Hayvansal Atıklar</a:t>
          </a:r>
          <a:endParaRPr lang="tr-TR" sz="900" b="1" kern="1200" dirty="0"/>
        </a:p>
      </dsp:txBody>
      <dsp:txXfrm>
        <a:off x="423044" y="1025613"/>
        <a:ext cx="731130" cy="731130"/>
      </dsp:txXfrm>
    </dsp:sp>
    <dsp:sp modelId="{FA42245E-8432-4BA5-BD90-6380231F16C9}">
      <dsp:nvSpPr>
        <dsp:cNvPr id="0" name=""/>
        <dsp:cNvSpPr/>
      </dsp:nvSpPr>
      <dsp:spPr>
        <a:xfrm>
          <a:off x="813674" y="248630"/>
          <a:ext cx="1033974" cy="1033974"/>
        </a:xfrm>
        <a:prstGeom prst="ellipse">
          <a:avLst/>
        </a:prstGeom>
        <a:solidFill>
          <a:schemeClr val="accent3">
            <a:alpha val="50000"/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900" b="1" kern="1200" dirty="0" smtClean="0"/>
            <a:t>Endüstriyel atıklar</a:t>
          </a:r>
          <a:endParaRPr lang="tr-TR" sz="900" b="1" kern="1200" dirty="0"/>
        </a:p>
      </dsp:txBody>
      <dsp:txXfrm>
        <a:off x="965096" y="400052"/>
        <a:ext cx="731130" cy="7311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6EA159-9896-4510-A649-9C347C77FE91}">
      <dsp:nvSpPr>
        <dsp:cNvPr id="0" name=""/>
        <dsp:cNvSpPr/>
      </dsp:nvSpPr>
      <dsp:spPr>
        <a:xfrm>
          <a:off x="0" y="30481"/>
          <a:ext cx="7057479" cy="41184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Hedef 1 (13 eylem)</a:t>
          </a:r>
          <a:endParaRPr lang="tr-TR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104" y="50585"/>
        <a:ext cx="7017271" cy="371632"/>
      </dsp:txXfrm>
    </dsp:sp>
    <dsp:sp modelId="{D0A9D805-71BD-4A27-8016-D5859A573262}">
      <dsp:nvSpPr>
        <dsp:cNvPr id="0" name=""/>
        <dsp:cNvSpPr/>
      </dsp:nvSpPr>
      <dsp:spPr>
        <a:xfrm>
          <a:off x="0" y="442321"/>
          <a:ext cx="7057479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075" tIns="20320" rIns="113792" bIns="2032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600" kern="1200" dirty="0" smtClean="0">
              <a:latin typeface="+mn-lt"/>
            </a:rPr>
            <a:t>Toplumun tüm kesimlerinde geri dönüşüm bilincini oluşturmak </a:t>
          </a:r>
          <a:endParaRPr lang="tr-TR" sz="1600" kern="1200" dirty="0"/>
        </a:p>
      </dsp:txBody>
      <dsp:txXfrm>
        <a:off x="0" y="442321"/>
        <a:ext cx="7057479" cy="364320"/>
      </dsp:txXfrm>
    </dsp:sp>
    <dsp:sp modelId="{1DB2AD10-19E2-4629-A785-62E59207BD12}">
      <dsp:nvSpPr>
        <dsp:cNvPr id="0" name=""/>
        <dsp:cNvSpPr/>
      </dsp:nvSpPr>
      <dsp:spPr>
        <a:xfrm>
          <a:off x="0" y="806641"/>
          <a:ext cx="7057479" cy="411840"/>
        </a:xfrm>
        <a:prstGeom prst="roundRect">
          <a:avLst/>
        </a:prstGeom>
        <a:solidFill>
          <a:schemeClr val="accent4">
            <a:hueOff val="-1116192"/>
            <a:satOff val="6725"/>
            <a:lumOff val="5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Hedef 2 (14 eylem)</a:t>
          </a:r>
          <a:endParaRPr lang="tr-TR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104" y="826745"/>
        <a:ext cx="7017271" cy="371632"/>
      </dsp:txXfrm>
    </dsp:sp>
    <dsp:sp modelId="{C64FF937-3CC7-4E4B-8E8C-F51FF8415219}">
      <dsp:nvSpPr>
        <dsp:cNvPr id="0" name=""/>
        <dsp:cNvSpPr/>
      </dsp:nvSpPr>
      <dsp:spPr>
        <a:xfrm>
          <a:off x="0" y="1218481"/>
          <a:ext cx="7057479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075" tIns="20320" rIns="113792" bIns="2032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600" kern="1200" smtClean="0">
              <a:latin typeface="+mn-lt"/>
            </a:rPr>
            <a:t>İlgili mevzuatı geri dönüşüme yönelik olarak geliştirmek</a:t>
          </a:r>
          <a:endParaRPr lang="tr-TR" sz="1600" b="0" kern="1200" dirty="0"/>
        </a:p>
      </dsp:txBody>
      <dsp:txXfrm>
        <a:off x="0" y="1218481"/>
        <a:ext cx="7057479" cy="364320"/>
      </dsp:txXfrm>
    </dsp:sp>
    <dsp:sp modelId="{CE3776BE-750A-442F-A69B-948204DE7F68}">
      <dsp:nvSpPr>
        <dsp:cNvPr id="0" name=""/>
        <dsp:cNvSpPr/>
      </dsp:nvSpPr>
      <dsp:spPr>
        <a:xfrm>
          <a:off x="0" y="1582801"/>
          <a:ext cx="7057479" cy="411840"/>
        </a:xfrm>
        <a:prstGeom prst="roundRect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Hedef 3 (14 eylem)</a:t>
          </a:r>
          <a:endParaRPr lang="tr-TR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104" y="1602905"/>
        <a:ext cx="7017271" cy="371632"/>
      </dsp:txXfrm>
    </dsp:sp>
    <dsp:sp modelId="{18AFB742-3ABD-45F3-87A4-52EB8E68C9C0}">
      <dsp:nvSpPr>
        <dsp:cNvPr id="0" name=""/>
        <dsp:cNvSpPr/>
      </dsp:nvSpPr>
      <dsp:spPr>
        <a:xfrm>
          <a:off x="0" y="1994641"/>
          <a:ext cx="7057479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075" tIns="20320" rIns="113792" bIns="2032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600" kern="1200" dirty="0" smtClean="0">
              <a:latin typeface="+mn-lt"/>
            </a:rPr>
            <a:t>Atıkların</a:t>
          </a:r>
          <a:r>
            <a:rPr lang="tr-TR" sz="1600" i="0" kern="1200" dirty="0" smtClean="0">
              <a:latin typeface="+mn-lt"/>
            </a:rPr>
            <a:t> etkin bir şekilde geri dönüştürülmesi için gerekli alt yapıyı oluşturmak</a:t>
          </a:r>
          <a:endParaRPr lang="tr-TR" sz="1600" kern="1200" dirty="0"/>
        </a:p>
      </dsp:txBody>
      <dsp:txXfrm>
        <a:off x="0" y="1994641"/>
        <a:ext cx="7057479" cy="364320"/>
      </dsp:txXfrm>
    </dsp:sp>
    <dsp:sp modelId="{4F62CCFE-064A-4DCA-8888-346DD8FB44A1}">
      <dsp:nvSpPr>
        <dsp:cNvPr id="0" name=""/>
        <dsp:cNvSpPr/>
      </dsp:nvSpPr>
      <dsp:spPr>
        <a:xfrm>
          <a:off x="0" y="2358961"/>
          <a:ext cx="7057479" cy="411840"/>
        </a:xfrm>
        <a:prstGeom prst="roundRect">
          <a:avLst/>
        </a:prstGeom>
        <a:solidFill>
          <a:schemeClr val="accent4">
            <a:hueOff val="-3348577"/>
            <a:satOff val="20174"/>
            <a:lumOff val="161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Hedef 4 (5 eylem)</a:t>
          </a:r>
          <a:endParaRPr lang="tr-TR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104" y="2379065"/>
        <a:ext cx="7017271" cy="371632"/>
      </dsp:txXfrm>
    </dsp:sp>
    <dsp:sp modelId="{B4F99468-D41F-4B21-AA4E-C8C920F6FD0B}">
      <dsp:nvSpPr>
        <dsp:cNvPr id="0" name=""/>
        <dsp:cNvSpPr/>
      </dsp:nvSpPr>
      <dsp:spPr>
        <a:xfrm>
          <a:off x="0" y="2770801"/>
          <a:ext cx="7057479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075" tIns="20320" rIns="113792" bIns="2032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600" kern="1200" dirty="0" smtClean="0">
              <a:latin typeface="+mn-lt"/>
            </a:rPr>
            <a:t>Geri dönüşüm konusunda finansal destek sağlamak</a:t>
          </a:r>
          <a:endParaRPr lang="tr-TR" sz="1600" kern="1200" dirty="0"/>
        </a:p>
      </dsp:txBody>
      <dsp:txXfrm>
        <a:off x="0" y="2770801"/>
        <a:ext cx="7057479" cy="364320"/>
      </dsp:txXfrm>
    </dsp:sp>
    <dsp:sp modelId="{B6BD405A-FB04-41A8-9147-D837CFDB329F}">
      <dsp:nvSpPr>
        <dsp:cNvPr id="0" name=""/>
        <dsp:cNvSpPr/>
      </dsp:nvSpPr>
      <dsp:spPr>
        <a:xfrm>
          <a:off x="0" y="3135121"/>
          <a:ext cx="7057479" cy="411840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Hedef 5 (8 eylem)</a:t>
          </a:r>
          <a:endParaRPr lang="tr-TR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104" y="3155225"/>
        <a:ext cx="7017271" cy="371632"/>
      </dsp:txXfrm>
    </dsp:sp>
    <dsp:sp modelId="{A0D93F2C-2191-4AEA-9855-B959C46F4FB0}">
      <dsp:nvSpPr>
        <dsp:cNvPr id="0" name=""/>
        <dsp:cNvSpPr/>
      </dsp:nvSpPr>
      <dsp:spPr>
        <a:xfrm>
          <a:off x="0" y="3546961"/>
          <a:ext cx="7057479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4075" tIns="20320" rIns="113792" bIns="2032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r-TR" sz="1600" kern="1200" dirty="0" smtClean="0">
              <a:latin typeface="+mn-lt"/>
            </a:rPr>
            <a:t>Atık üretimini kayıt altına alarak etkin bir denetim sistemi kurmak</a:t>
          </a:r>
          <a:endParaRPr lang="tr-TR" sz="1600" kern="1200" dirty="0"/>
        </a:p>
      </dsp:txBody>
      <dsp:txXfrm>
        <a:off x="0" y="3546961"/>
        <a:ext cx="7057479" cy="3643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B5A33D-247A-4CEA-845C-908A543DE79C}">
      <dsp:nvSpPr>
        <dsp:cNvPr id="0" name=""/>
        <dsp:cNvSpPr/>
      </dsp:nvSpPr>
      <dsp:spPr>
        <a:xfrm rot="5400000">
          <a:off x="4443650" y="-3328470"/>
          <a:ext cx="504268" cy="7289441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kern="1200" dirty="0" smtClean="0"/>
            <a:t>Üretim prosesinin ayrılmaz bir parçası olarak üretiliyor ve kapasite raporunda ürün/yan ürün olarak yer alıyor ise,</a:t>
          </a:r>
          <a:endParaRPr lang="tr-TR" sz="1400" kern="1200" dirty="0"/>
        </a:p>
      </dsp:txBody>
      <dsp:txXfrm rot="-5400000">
        <a:off x="1051064" y="88732"/>
        <a:ext cx="7264825" cy="455036"/>
      </dsp:txXfrm>
    </dsp:sp>
    <dsp:sp modelId="{4C747761-105B-4F3F-8E96-6675B776CB72}">
      <dsp:nvSpPr>
        <dsp:cNvPr id="0" name=""/>
        <dsp:cNvSpPr/>
      </dsp:nvSpPr>
      <dsp:spPr>
        <a:xfrm>
          <a:off x="301844" y="1082"/>
          <a:ext cx="749219" cy="6303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>
              <a:sym typeface="Wingdings"/>
            </a:rPr>
            <a:t></a:t>
          </a:r>
          <a:endParaRPr lang="tr-TR" sz="3200" kern="1200" dirty="0"/>
        </a:p>
      </dsp:txBody>
      <dsp:txXfrm>
        <a:off x="332614" y="31852"/>
        <a:ext cx="687679" cy="568795"/>
      </dsp:txXfrm>
    </dsp:sp>
    <dsp:sp modelId="{97940508-03D9-49D1-A5D1-574CECCE9835}">
      <dsp:nvSpPr>
        <dsp:cNvPr id="0" name=""/>
        <dsp:cNvSpPr/>
      </dsp:nvSpPr>
      <dsp:spPr>
        <a:xfrm rot="5400000">
          <a:off x="4443650" y="-2666618"/>
          <a:ext cx="504268" cy="7289441"/>
        </a:xfrm>
        <a:prstGeom prst="round2SameRect">
          <a:avLst/>
        </a:prstGeom>
        <a:solidFill>
          <a:schemeClr val="accent4">
            <a:tint val="40000"/>
            <a:alpha val="90000"/>
            <a:hueOff val="-789142"/>
            <a:satOff val="4431"/>
            <a:lumOff val="282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789142"/>
              <a:satOff val="4431"/>
              <a:lumOff val="28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kern="1200" dirty="0" smtClean="0"/>
            <a:t>Gelecekte kullanımına yönelik talep sürekli ise,</a:t>
          </a:r>
          <a:endParaRPr lang="tr-TR" sz="1400" kern="1200" dirty="0"/>
        </a:p>
      </dsp:txBody>
      <dsp:txXfrm rot="-5400000">
        <a:off x="1051064" y="750584"/>
        <a:ext cx="7264825" cy="455036"/>
      </dsp:txXfrm>
    </dsp:sp>
    <dsp:sp modelId="{8D2B7F28-62AB-464E-BE1D-E0BE6F1B3401}">
      <dsp:nvSpPr>
        <dsp:cNvPr id="0" name=""/>
        <dsp:cNvSpPr/>
      </dsp:nvSpPr>
      <dsp:spPr>
        <a:xfrm>
          <a:off x="301844" y="662935"/>
          <a:ext cx="749219" cy="630335"/>
        </a:xfrm>
        <a:prstGeom prst="roundRect">
          <a:avLst/>
        </a:prstGeom>
        <a:solidFill>
          <a:schemeClr val="accent4">
            <a:hueOff val="-892954"/>
            <a:satOff val="5380"/>
            <a:lumOff val="4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>
              <a:sym typeface="Wingdings"/>
            </a:rPr>
            <a:t></a:t>
          </a:r>
          <a:endParaRPr lang="tr-TR" sz="3200" kern="1200" dirty="0"/>
        </a:p>
      </dsp:txBody>
      <dsp:txXfrm>
        <a:off x="332614" y="693705"/>
        <a:ext cx="687679" cy="568795"/>
      </dsp:txXfrm>
    </dsp:sp>
    <dsp:sp modelId="{AC8BFD87-8F88-48D6-B388-C313279399CB}">
      <dsp:nvSpPr>
        <dsp:cNvPr id="0" name=""/>
        <dsp:cNvSpPr/>
      </dsp:nvSpPr>
      <dsp:spPr>
        <a:xfrm rot="5400000">
          <a:off x="4443650" y="-2004765"/>
          <a:ext cx="504268" cy="7289441"/>
        </a:xfrm>
        <a:prstGeom prst="round2SameRect">
          <a:avLst/>
        </a:prstGeom>
        <a:solidFill>
          <a:schemeClr val="accent4">
            <a:tint val="40000"/>
            <a:alpha val="90000"/>
            <a:hueOff val="-1578284"/>
            <a:satOff val="8863"/>
            <a:lumOff val="563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1578284"/>
              <a:satOff val="8863"/>
              <a:lumOff val="5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kern="1200" dirty="0" smtClean="0"/>
            <a:t>Doğrudan bir proseste kullanılabiliyor ve üretildiği yerde fiziksel işlemler hariç olmak üzere başka işlemlerden geçmiyor ise,</a:t>
          </a:r>
          <a:endParaRPr lang="tr-TR" sz="1400" kern="1200" dirty="0"/>
        </a:p>
      </dsp:txBody>
      <dsp:txXfrm rot="-5400000">
        <a:off x="1051064" y="1412437"/>
        <a:ext cx="7264825" cy="455036"/>
      </dsp:txXfrm>
    </dsp:sp>
    <dsp:sp modelId="{2BF447DC-4EE8-4719-98F1-1CA026AF1FBB}">
      <dsp:nvSpPr>
        <dsp:cNvPr id="0" name=""/>
        <dsp:cNvSpPr/>
      </dsp:nvSpPr>
      <dsp:spPr>
        <a:xfrm>
          <a:off x="301844" y="1324787"/>
          <a:ext cx="749219" cy="630335"/>
        </a:xfrm>
        <a:prstGeom prst="roundRect">
          <a:avLst/>
        </a:prstGeom>
        <a:solidFill>
          <a:schemeClr val="accent4">
            <a:hueOff val="-1785908"/>
            <a:satOff val="10760"/>
            <a:lumOff val="86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>
              <a:sym typeface="Wingdings"/>
            </a:rPr>
            <a:t></a:t>
          </a:r>
          <a:endParaRPr lang="tr-TR" sz="3200" kern="1200" dirty="0"/>
        </a:p>
      </dsp:txBody>
      <dsp:txXfrm>
        <a:off x="332614" y="1355557"/>
        <a:ext cx="687679" cy="568795"/>
      </dsp:txXfrm>
    </dsp:sp>
    <dsp:sp modelId="{5DEFD491-889D-443C-AB51-8C6293C28179}">
      <dsp:nvSpPr>
        <dsp:cNvPr id="0" name=""/>
        <dsp:cNvSpPr/>
      </dsp:nvSpPr>
      <dsp:spPr>
        <a:xfrm rot="5400000">
          <a:off x="4443650" y="-1342913"/>
          <a:ext cx="504268" cy="7289441"/>
        </a:xfrm>
        <a:prstGeom prst="round2SameRect">
          <a:avLst/>
        </a:prstGeom>
        <a:solidFill>
          <a:schemeClr val="accent4">
            <a:tint val="40000"/>
            <a:alpha val="90000"/>
            <a:hueOff val="-2367426"/>
            <a:satOff val="13294"/>
            <a:lumOff val="845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2367426"/>
              <a:satOff val="13294"/>
              <a:lumOff val="8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kern="1200" dirty="0" smtClean="0"/>
            <a:t>İkame edeceği maddenin standartlarına uygunluğunun ya da hammadde olarak kullanılması durumunda nihai ürünün ürün standardını bozmadığının belgelenmesi halinde,</a:t>
          </a:r>
          <a:endParaRPr lang="tr-TR" sz="1400" kern="1200" dirty="0"/>
        </a:p>
      </dsp:txBody>
      <dsp:txXfrm rot="-5400000">
        <a:off x="1051064" y="2074289"/>
        <a:ext cx="7264825" cy="455036"/>
      </dsp:txXfrm>
    </dsp:sp>
    <dsp:sp modelId="{70295C24-2927-40D1-9BD1-C5F0A8726628}">
      <dsp:nvSpPr>
        <dsp:cNvPr id="0" name=""/>
        <dsp:cNvSpPr/>
      </dsp:nvSpPr>
      <dsp:spPr>
        <a:xfrm>
          <a:off x="301844" y="1986639"/>
          <a:ext cx="749219" cy="630335"/>
        </a:xfrm>
        <a:prstGeom prst="roundRect">
          <a:avLst/>
        </a:prstGeom>
        <a:solidFill>
          <a:schemeClr val="accent4">
            <a:hueOff val="-2678862"/>
            <a:satOff val="16139"/>
            <a:lumOff val="129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>
              <a:sym typeface="Wingdings"/>
            </a:rPr>
            <a:t></a:t>
          </a:r>
          <a:endParaRPr lang="tr-TR" sz="3200" kern="1200" dirty="0"/>
        </a:p>
      </dsp:txBody>
      <dsp:txXfrm>
        <a:off x="332614" y="2017409"/>
        <a:ext cx="687679" cy="568795"/>
      </dsp:txXfrm>
    </dsp:sp>
    <dsp:sp modelId="{F410F81D-05B2-4C94-969A-3559E7C8016B}">
      <dsp:nvSpPr>
        <dsp:cNvPr id="0" name=""/>
        <dsp:cNvSpPr/>
      </dsp:nvSpPr>
      <dsp:spPr>
        <a:xfrm rot="5400000">
          <a:off x="4443650" y="-681060"/>
          <a:ext cx="504268" cy="7289441"/>
        </a:xfrm>
        <a:prstGeom prst="round2SameRect">
          <a:avLst/>
        </a:prstGeom>
        <a:solidFill>
          <a:schemeClr val="accent4">
            <a:tint val="40000"/>
            <a:alpha val="90000"/>
            <a:hueOff val="-3156568"/>
            <a:satOff val="17726"/>
            <a:lumOff val="1126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156568"/>
              <a:satOff val="17726"/>
              <a:lumOff val="11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kern="1200" dirty="0" smtClean="0"/>
            <a:t>Kullanımında çevre ve insan sağlığına zarar vermeyecek tedbirler alınıyor ise,</a:t>
          </a:r>
          <a:endParaRPr lang="tr-TR" sz="1400" kern="1200" dirty="0"/>
        </a:p>
      </dsp:txBody>
      <dsp:txXfrm rot="-5400000">
        <a:off x="1051064" y="2736142"/>
        <a:ext cx="7264825" cy="455036"/>
      </dsp:txXfrm>
    </dsp:sp>
    <dsp:sp modelId="{2AF192E1-6C67-4E11-A3D9-CEDF0650BCB0}">
      <dsp:nvSpPr>
        <dsp:cNvPr id="0" name=""/>
        <dsp:cNvSpPr/>
      </dsp:nvSpPr>
      <dsp:spPr>
        <a:xfrm>
          <a:off x="301844" y="2648492"/>
          <a:ext cx="749219" cy="630335"/>
        </a:xfrm>
        <a:prstGeom prst="roundRect">
          <a:avLst/>
        </a:prstGeom>
        <a:solidFill>
          <a:schemeClr val="accent4">
            <a:hueOff val="-3571816"/>
            <a:satOff val="21519"/>
            <a:lumOff val="17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>
              <a:sym typeface="Wingdings"/>
            </a:rPr>
            <a:t></a:t>
          </a:r>
          <a:endParaRPr lang="tr-TR" sz="3200" kern="1200" dirty="0"/>
        </a:p>
      </dsp:txBody>
      <dsp:txXfrm>
        <a:off x="332614" y="2679262"/>
        <a:ext cx="687679" cy="568795"/>
      </dsp:txXfrm>
    </dsp:sp>
    <dsp:sp modelId="{FEC7CE99-FEC6-2841-8EEF-F3BA3226B150}">
      <dsp:nvSpPr>
        <dsp:cNvPr id="0" name=""/>
        <dsp:cNvSpPr/>
      </dsp:nvSpPr>
      <dsp:spPr>
        <a:xfrm rot="5400000">
          <a:off x="4442284" y="-6735"/>
          <a:ext cx="504268" cy="7264496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400" kern="1200" dirty="0" smtClean="0"/>
            <a:t>Bakanlığa firma ve atık bazlı olarak başvuru yapılması gerekiyor.</a:t>
          </a:r>
          <a:endParaRPr lang="tr-TR" sz="1400" kern="1200" dirty="0"/>
        </a:p>
      </dsp:txBody>
      <dsp:txXfrm rot="-5400000">
        <a:off x="1062170" y="3397995"/>
        <a:ext cx="7239880" cy="455036"/>
      </dsp:txXfrm>
    </dsp:sp>
    <dsp:sp modelId="{5B74CB05-FB86-4F47-9CF5-8F23FF3A969D}">
      <dsp:nvSpPr>
        <dsp:cNvPr id="0" name=""/>
        <dsp:cNvSpPr/>
      </dsp:nvSpPr>
      <dsp:spPr>
        <a:xfrm>
          <a:off x="301844" y="3310344"/>
          <a:ext cx="760326" cy="630335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bg1"/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200" kern="1200" dirty="0" smtClean="0"/>
            <a:t>!</a:t>
          </a:r>
          <a:endParaRPr lang="tr-TR" sz="3200" kern="1200" dirty="0"/>
        </a:p>
      </dsp:txBody>
      <dsp:txXfrm>
        <a:off x="332614" y="3341114"/>
        <a:ext cx="698786" cy="568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94F7C-E919-44E9-9F0E-C8FF3F2194B9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053EAB-04D9-49DD-9A35-05B01E6504C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93551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Slayt Görüntüsü Yer Tutucusu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2 Not Yer Tutucusu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dirty="0" smtClean="0"/>
          </a:p>
        </p:txBody>
      </p:sp>
      <p:sp>
        <p:nvSpPr>
          <p:cNvPr id="63492" name="3 Slayt Numarası Yer Tutucusu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8E034A3-F224-4D87-98F1-3136070DD389}" type="slidenum">
              <a:rPr lang="tr-TR" sz="1200" smtClean="0"/>
              <a:pPr eaLnBrk="1" hangingPunct="1"/>
              <a:t>5</a:t>
            </a:fld>
            <a:endParaRPr lang="tr-TR" sz="1200" smtClean="0"/>
          </a:p>
        </p:txBody>
      </p:sp>
    </p:spTree>
    <p:extLst>
      <p:ext uri="{BB962C8B-B14F-4D97-AF65-F5344CB8AC3E}">
        <p14:creationId xmlns:p14="http://schemas.microsoft.com/office/powerpoint/2010/main" val="3164566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Slayt Görüntüsü Yer Tutucusu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2 Not Yer Tutucusu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r-TR" dirty="0" smtClean="0"/>
          </a:p>
        </p:txBody>
      </p:sp>
      <p:sp>
        <p:nvSpPr>
          <p:cNvPr id="63492" name="3 Slayt Numarası Yer Tutucusu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8E034A3-F224-4D87-98F1-3136070DD389}" type="slidenum">
              <a:rPr lang="tr-TR" sz="1200" smtClean="0"/>
              <a:pPr eaLnBrk="1" hangingPunct="1"/>
              <a:t>6</a:t>
            </a:fld>
            <a:endParaRPr lang="tr-TR" sz="1200" smtClean="0"/>
          </a:p>
        </p:txBody>
      </p:sp>
    </p:spTree>
    <p:extLst>
      <p:ext uri="{BB962C8B-B14F-4D97-AF65-F5344CB8AC3E}">
        <p14:creationId xmlns:p14="http://schemas.microsoft.com/office/powerpoint/2010/main" val="3164566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1869672"/>
            <a:ext cx="7772400" cy="1782198"/>
          </a:xfrm>
        </p:spPr>
        <p:txBody>
          <a:bodyPr/>
          <a:lstStyle>
            <a:lvl1pPr algn="l">
              <a:defRPr sz="3600">
                <a:latin typeface="Calibri"/>
                <a:cs typeface="Calibri"/>
              </a:defRPr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685800" y="3975906"/>
            <a:ext cx="7772400" cy="57723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Calibri"/>
                <a:cs typeface="Calibri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5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6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endParaRPr lang="tr-TR"/>
          </a:p>
        </p:txBody>
      </p:sp>
      <p:sp>
        <p:nvSpPr>
          <p:cNvPr id="7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12" y="337922"/>
            <a:ext cx="1905335" cy="124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306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648" y="195486"/>
            <a:ext cx="7489527" cy="515597"/>
          </a:xfrm>
        </p:spPr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  <a:lvl2pPr>
              <a:defRPr>
                <a:latin typeface="Calibri"/>
                <a:cs typeface="Calibri"/>
              </a:defRPr>
            </a:lvl2pPr>
            <a:lvl3pPr>
              <a:defRPr>
                <a:latin typeface="Calibri"/>
                <a:cs typeface="Calibri"/>
              </a:defRPr>
            </a:lvl3pPr>
            <a:lvl4pPr>
              <a:defRPr>
                <a:latin typeface="Calibri"/>
                <a:cs typeface="Calibri"/>
              </a:defRPr>
            </a:lvl4pPr>
            <a:lvl5pPr>
              <a:defRPr>
                <a:latin typeface="Calibri"/>
                <a:cs typeface="Calibri"/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6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endParaRPr lang="tr-TR"/>
          </a:p>
        </p:txBody>
      </p:sp>
      <p:sp>
        <p:nvSpPr>
          <p:cNvPr id="7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" y="109105"/>
            <a:ext cx="1126385" cy="7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8186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şekkü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etin Yer Tutucusu 6"/>
          <p:cNvSpPr>
            <a:spLocks noGrp="1"/>
          </p:cNvSpPr>
          <p:nvPr>
            <p:ph type="body" sz="quarter" idx="13"/>
          </p:nvPr>
        </p:nvSpPr>
        <p:spPr>
          <a:xfrm>
            <a:off x="546959" y="3057804"/>
            <a:ext cx="6553200" cy="378042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latin typeface="Calibri"/>
                <a:cs typeface="Calibri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2" name="Metin Yer Tutucusu 11"/>
          <p:cNvSpPr>
            <a:spLocks noGrp="1"/>
          </p:cNvSpPr>
          <p:nvPr>
            <p:ph type="body" sz="quarter" idx="14"/>
          </p:nvPr>
        </p:nvSpPr>
        <p:spPr>
          <a:xfrm>
            <a:off x="546711" y="3435846"/>
            <a:ext cx="6553200" cy="1242138"/>
          </a:xfrm>
        </p:spPr>
        <p:txBody>
          <a:bodyPr>
            <a:noAutofit/>
          </a:bodyPr>
          <a:lstStyle>
            <a:lvl1pPr marL="0" indent="0">
              <a:buNone/>
              <a:defRPr sz="1800">
                <a:latin typeface="Calibri"/>
                <a:cs typeface="Calibri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18" name="Metin Yer Tutucusu 17"/>
          <p:cNvSpPr>
            <a:spLocks noGrp="1"/>
          </p:cNvSpPr>
          <p:nvPr>
            <p:ph type="body" sz="quarter" idx="18"/>
          </p:nvPr>
        </p:nvSpPr>
        <p:spPr>
          <a:xfrm>
            <a:off x="546711" y="1977628"/>
            <a:ext cx="7344368" cy="756047"/>
          </a:xfrm>
        </p:spPr>
        <p:txBody>
          <a:bodyPr anchor="ctr">
            <a:normAutofit/>
          </a:bodyPr>
          <a:lstStyle>
            <a:lvl1pPr marL="0" indent="0" algn="l">
              <a:buNone/>
              <a:defRPr sz="3600">
                <a:latin typeface="Calibri"/>
                <a:cs typeface="Calibri"/>
              </a:defRPr>
            </a:lvl1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Veri Yer Tutucusu 13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8" name="Altbilgi Yer Tutucusu 14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endParaRPr lang="tr-TR"/>
          </a:p>
        </p:txBody>
      </p:sp>
      <p:sp>
        <p:nvSpPr>
          <p:cNvPr id="9" name="Slayt Numarası Yer Tutucusu 15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59" y="516678"/>
            <a:ext cx="1648900" cy="107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8004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>
                <a:latin typeface="Calibri"/>
                <a:cs typeface="Calibri"/>
              </a:defRPr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Calibri"/>
                <a:cs typeface="Calibri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6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endParaRPr lang="tr-TR"/>
          </a:p>
        </p:txBody>
      </p:sp>
      <p:sp>
        <p:nvSpPr>
          <p:cNvPr id="7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" y="109105"/>
            <a:ext cx="1126385" cy="7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0268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351" y="195262"/>
            <a:ext cx="7489825" cy="515541"/>
          </a:xfrm>
        </p:spPr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251520" y="843558"/>
            <a:ext cx="4248472" cy="3942438"/>
          </a:xfrm>
        </p:spPr>
        <p:txBody>
          <a:bodyPr/>
          <a:lstStyle>
            <a:lvl1pPr>
              <a:defRPr sz="2800">
                <a:latin typeface="Calibri"/>
                <a:cs typeface="Calibri"/>
              </a:defRPr>
            </a:lvl1pPr>
            <a:lvl2pPr>
              <a:defRPr sz="2400">
                <a:latin typeface="Calibri"/>
                <a:cs typeface="Calibri"/>
              </a:defRPr>
            </a:lvl2pPr>
            <a:lvl3pPr>
              <a:defRPr sz="2000">
                <a:latin typeface="Calibri"/>
                <a:cs typeface="Calibri"/>
              </a:defRPr>
            </a:lvl3pPr>
            <a:lvl4pPr>
              <a:defRPr sz="1800">
                <a:latin typeface="Calibri"/>
                <a:cs typeface="Calibri"/>
              </a:defRPr>
            </a:lvl4pPr>
            <a:lvl5pPr>
              <a:defRPr sz="1800">
                <a:latin typeface="Calibri"/>
                <a:cs typeface="Calibri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4008" y="843558"/>
            <a:ext cx="4254624" cy="3942438"/>
          </a:xfrm>
        </p:spPr>
        <p:txBody>
          <a:bodyPr/>
          <a:lstStyle>
            <a:lvl1pPr>
              <a:defRPr sz="2800">
                <a:latin typeface="Calibri"/>
                <a:cs typeface="Calibri"/>
              </a:defRPr>
            </a:lvl1pPr>
            <a:lvl2pPr>
              <a:defRPr sz="2400">
                <a:latin typeface="Calibri"/>
                <a:cs typeface="Calibri"/>
              </a:defRPr>
            </a:lvl2pPr>
            <a:lvl3pPr>
              <a:defRPr sz="2000">
                <a:latin typeface="Calibri"/>
                <a:cs typeface="Calibri"/>
              </a:defRPr>
            </a:lvl3pPr>
            <a:lvl4pPr>
              <a:defRPr sz="1800">
                <a:latin typeface="Calibri"/>
                <a:cs typeface="Calibri"/>
              </a:defRPr>
            </a:lvl4pPr>
            <a:lvl5pPr>
              <a:defRPr sz="1800">
                <a:latin typeface="Calibri"/>
                <a:cs typeface="Calibri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7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endParaRPr lang="tr-TR"/>
          </a:p>
        </p:txBody>
      </p:sp>
      <p:sp>
        <p:nvSpPr>
          <p:cNvPr id="8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" y="109105"/>
            <a:ext cx="1126385" cy="7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3502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351" y="195262"/>
            <a:ext cx="7489130" cy="515541"/>
          </a:xfrm>
        </p:spPr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251520" y="789553"/>
            <a:ext cx="4245868" cy="679586"/>
          </a:xfrm>
        </p:spPr>
        <p:txBody>
          <a:bodyPr anchor="b"/>
          <a:lstStyle>
            <a:lvl1pPr marL="0" indent="0">
              <a:buNone/>
              <a:defRPr sz="2400" b="1">
                <a:latin typeface="Calibri"/>
                <a:cs typeface="Calibri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251520" y="1479047"/>
            <a:ext cx="4245868" cy="3294366"/>
          </a:xfrm>
        </p:spPr>
        <p:txBody>
          <a:bodyPr/>
          <a:lstStyle>
            <a:lvl1pPr>
              <a:defRPr sz="2400">
                <a:latin typeface="Calibri"/>
                <a:cs typeface="Calibri"/>
              </a:defRPr>
            </a:lvl1pPr>
            <a:lvl2pPr>
              <a:defRPr sz="2000">
                <a:latin typeface="Calibri"/>
                <a:cs typeface="Calibri"/>
              </a:defRPr>
            </a:lvl2pPr>
            <a:lvl3pPr>
              <a:defRPr sz="1800">
                <a:latin typeface="Calibri"/>
                <a:cs typeface="Calibri"/>
              </a:defRPr>
            </a:lvl3pPr>
            <a:lvl4pPr>
              <a:defRPr sz="1600">
                <a:latin typeface="Calibri"/>
                <a:cs typeface="Calibri"/>
              </a:defRPr>
            </a:lvl4pPr>
            <a:lvl5pPr>
              <a:defRPr sz="1600">
                <a:latin typeface="Calibri"/>
                <a:cs typeface="Calibri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 dirty="0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6" y="789553"/>
            <a:ext cx="4247455" cy="679586"/>
          </a:xfrm>
        </p:spPr>
        <p:txBody>
          <a:bodyPr anchor="b"/>
          <a:lstStyle>
            <a:lvl1pPr marL="0" indent="0">
              <a:buNone/>
              <a:defRPr sz="2400" b="1">
                <a:latin typeface="Calibri"/>
                <a:cs typeface="Calibri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6" y="1479047"/>
            <a:ext cx="4247455" cy="3294366"/>
          </a:xfrm>
        </p:spPr>
        <p:txBody>
          <a:bodyPr/>
          <a:lstStyle>
            <a:lvl1pPr>
              <a:defRPr sz="2400">
                <a:latin typeface="Calibri"/>
                <a:cs typeface="Calibri"/>
              </a:defRPr>
            </a:lvl1pPr>
            <a:lvl2pPr>
              <a:defRPr sz="2000">
                <a:latin typeface="Calibri"/>
                <a:cs typeface="Calibri"/>
              </a:defRPr>
            </a:lvl2pPr>
            <a:lvl3pPr>
              <a:defRPr sz="1800">
                <a:latin typeface="Calibri"/>
                <a:cs typeface="Calibri"/>
              </a:defRPr>
            </a:lvl3pPr>
            <a:lvl4pPr>
              <a:defRPr sz="1600">
                <a:latin typeface="Calibri"/>
                <a:cs typeface="Calibri"/>
              </a:defRPr>
            </a:lvl4pPr>
            <a:lvl5pPr>
              <a:defRPr sz="1600">
                <a:latin typeface="Calibri"/>
                <a:cs typeface="Calibri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8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9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endParaRPr lang="tr-TR"/>
          </a:p>
        </p:txBody>
      </p:sp>
      <p:sp>
        <p:nvSpPr>
          <p:cNvPr id="10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/>
                <a:cs typeface="Calibri"/>
              </a:defRPr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12" name="Resim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" y="109105"/>
            <a:ext cx="1126385" cy="7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7319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352" y="195262"/>
            <a:ext cx="7489824" cy="515541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4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5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" y="109105"/>
            <a:ext cx="1126385" cy="7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4014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4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" y="109105"/>
            <a:ext cx="1126385" cy="7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2071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amamen 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4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913123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51521" y="735546"/>
            <a:ext cx="3213993" cy="540060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tr-TR" smtClean="0"/>
              <a:t>Asıl başlık stili için tıklatın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735546"/>
            <a:ext cx="5317430" cy="4050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251521" y="1275606"/>
            <a:ext cx="3213993" cy="351039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7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" y="109105"/>
            <a:ext cx="1126385" cy="7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590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691680" y="3757296"/>
            <a:ext cx="576064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05980" y="459581"/>
            <a:ext cx="5732040" cy="322427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none"/>
        </p:style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tr-TR" noProof="0" smtClean="0"/>
              <a:t>Resim eklemek için simgeyi tıklatın</a:t>
            </a:r>
            <a:endParaRPr lang="tr-TR" noProof="0" dirty="0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691680" y="4182349"/>
            <a:ext cx="576064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7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" y="109105"/>
            <a:ext cx="1126385" cy="7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924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403351" y="195262"/>
            <a:ext cx="7489824" cy="515541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6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" y="109105"/>
            <a:ext cx="1126385" cy="7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564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804248" y="195486"/>
            <a:ext cx="2057400" cy="459051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1331640" y="195486"/>
            <a:ext cx="5320208" cy="4590510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6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" y="109105"/>
            <a:ext cx="1126385" cy="73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199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Başlık Yer Tutucusu 1"/>
          <p:cNvSpPr>
            <a:spLocks noGrp="1"/>
          </p:cNvSpPr>
          <p:nvPr>
            <p:ph type="title"/>
          </p:nvPr>
        </p:nvSpPr>
        <p:spPr bwMode="auto">
          <a:xfrm>
            <a:off x="1403351" y="195262"/>
            <a:ext cx="7489825" cy="515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Metin Yer Tutucusu 2"/>
          <p:cNvSpPr>
            <a:spLocks noGrp="1"/>
          </p:cNvSpPr>
          <p:nvPr>
            <p:ph type="body" idx="1"/>
          </p:nvPr>
        </p:nvSpPr>
        <p:spPr bwMode="auto">
          <a:xfrm>
            <a:off x="250825" y="844154"/>
            <a:ext cx="8642350" cy="3942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250825" y="4833938"/>
            <a:ext cx="1152525" cy="226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AEA00475-6037-43F6-83A5-BB897E2F9015}" type="datetimeFigureOut">
              <a:rPr lang="tr-TR" smtClean="0"/>
              <a:t>19.10.2016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1476376" y="4839891"/>
            <a:ext cx="6480175" cy="226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027989" y="4839891"/>
            <a:ext cx="865187" cy="22621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F1F5690F-F8E0-4DA6-AEE5-8BB1C5860332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alibr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alibr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alibr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alibr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alibr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alibr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alibr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5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tr-TR" dirty="0" smtClean="0"/>
              <a:t>Türkiye’de </a:t>
            </a:r>
            <a:r>
              <a:rPr lang="tr-TR" dirty="0" smtClean="0"/>
              <a:t>Endüstriyel Atık </a:t>
            </a:r>
            <a:r>
              <a:rPr lang="tr-TR" dirty="0" smtClean="0"/>
              <a:t>Yönetimi</a:t>
            </a:r>
            <a:br>
              <a:rPr lang="tr-TR" dirty="0" smtClean="0"/>
            </a:br>
            <a:r>
              <a:rPr lang="tr-TR" dirty="0" smtClean="0"/>
              <a:t>ve Yapılan Çalışmalar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/>
            </a:r>
            <a:br>
              <a:rPr lang="tr-TR" dirty="0" smtClean="0"/>
            </a:br>
            <a:r>
              <a:rPr lang="tr-TR" sz="1800" dirty="0" smtClean="0"/>
              <a:t>7. TÜRKTAY - Türkiye’de Tüm Yönleriyle Atık Yönetimi Paneli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tr-TR" b="1" dirty="0" smtClean="0"/>
              <a:t>Oğuzhan AKINÇ</a:t>
            </a:r>
            <a:endParaRPr lang="tr-TR" b="1" dirty="0" smtClean="0"/>
          </a:p>
          <a:p>
            <a:r>
              <a:rPr lang="tr-TR" dirty="0" smtClean="0"/>
              <a:t>Uzman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336070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Atık Mevzuatı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3208292"/>
              </p:ext>
            </p:extLst>
          </p:nvPr>
        </p:nvGraphicFramePr>
        <p:xfrm>
          <a:off x="1187624" y="843558"/>
          <a:ext cx="662870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31716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Tesis Sayıları</a:t>
            </a:r>
            <a:endParaRPr lang="tr-TR" dirty="0"/>
          </a:p>
        </p:txBody>
      </p:sp>
      <p:graphicFrame>
        <p:nvGraphicFramePr>
          <p:cNvPr id="5" name="İçerik Yer Tutucus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0002235"/>
              </p:ext>
            </p:extLst>
          </p:nvPr>
        </p:nvGraphicFramePr>
        <p:xfrm>
          <a:off x="250825" y="844550"/>
          <a:ext cx="8642350" cy="3941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918450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5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50"/>
                                        <p:tgtEl>
                                          <p:spTgt spid="5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5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Geri Kazanımın Finansal Katkısı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sz="2400" dirty="0"/>
              <a:t>Bakanlığımızın yoğun çalışmaları sonucu geri dönüşüm faaliyetlerimiz ülkemize yıllık 3 milyar TL’nin üzerinde katma değer ve 60 bin kişi doğrudan istihdam sağlayan bir sektör haline gelmiştir. </a:t>
            </a:r>
            <a:endParaRPr lang="tr-TR" sz="2400" dirty="0" smtClean="0"/>
          </a:p>
          <a:p>
            <a:r>
              <a:rPr lang="tr-TR" sz="2400" dirty="0" smtClean="0"/>
              <a:t>2023 </a:t>
            </a:r>
            <a:r>
              <a:rPr lang="tr-TR" sz="2400" dirty="0"/>
              <a:t>yılına kadar hedefimiz 10 milyar TL katma değer ve 100 bin kişinin üzerinde doğrudan istihdam rakamlarına ulaşmaktır. </a:t>
            </a:r>
          </a:p>
          <a:p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33051971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2800" dirty="0" err="1" smtClean="0"/>
              <a:t>Sektörel</a:t>
            </a:r>
            <a:r>
              <a:rPr lang="tr-TR" sz="2800" dirty="0" smtClean="0"/>
              <a:t> Kılavuzlar</a:t>
            </a:r>
            <a:endParaRPr lang="tr-TR" sz="2800" dirty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211960" y="908057"/>
            <a:ext cx="4752528" cy="3964781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tr-TR" sz="1800" dirty="0" smtClean="0"/>
              <a:t>Sektörler</a:t>
            </a:r>
            <a:endParaRPr lang="tr-TR" sz="1600" dirty="0"/>
          </a:p>
          <a:p>
            <a:pPr>
              <a:lnSpc>
                <a:spcPct val="80000"/>
              </a:lnSpc>
            </a:pPr>
            <a:r>
              <a:rPr lang="tr-TR" sz="1600" dirty="0" smtClean="0"/>
              <a:t>Döküm </a:t>
            </a:r>
            <a:endParaRPr lang="tr-TR" sz="1600" dirty="0"/>
          </a:p>
          <a:p>
            <a:pPr>
              <a:lnSpc>
                <a:spcPct val="80000"/>
              </a:lnSpc>
            </a:pPr>
            <a:r>
              <a:rPr lang="tr-TR" sz="1600" dirty="0" smtClean="0"/>
              <a:t>Deri Sektörü</a:t>
            </a:r>
          </a:p>
          <a:p>
            <a:pPr>
              <a:lnSpc>
                <a:spcPct val="80000"/>
              </a:lnSpc>
            </a:pPr>
            <a:r>
              <a:rPr lang="tr-TR" sz="1600" dirty="0" err="1" smtClean="0"/>
              <a:t>Galvanizasyon</a:t>
            </a:r>
            <a:endParaRPr lang="tr-TR" sz="1600" dirty="0"/>
          </a:p>
          <a:p>
            <a:pPr>
              <a:lnSpc>
                <a:spcPct val="80000"/>
              </a:lnSpc>
            </a:pPr>
            <a:r>
              <a:rPr lang="tr-TR" sz="1600" dirty="0" smtClean="0"/>
              <a:t>Metal işleme</a:t>
            </a:r>
          </a:p>
          <a:p>
            <a:pPr>
              <a:lnSpc>
                <a:spcPct val="80000"/>
              </a:lnSpc>
            </a:pPr>
            <a:r>
              <a:rPr lang="tr-TR" sz="1600" dirty="0" smtClean="0"/>
              <a:t>Boya/Vernik</a:t>
            </a:r>
          </a:p>
          <a:p>
            <a:pPr>
              <a:lnSpc>
                <a:spcPct val="80000"/>
              </a:lnSpc>
            </a:pPr>
            <a:r>
              <a:rPr lang="tr-TR" sz="1600" dirty="0" smtClean="0"/>
              <a:t>Otomotiv</a:t>
            </a:r>
            <a:endParaRPr lang="tr-TR" sz="1600" dirty="0"/>
          </a:p>
          <a:p>
            <a:pPr>
              <a:lnSpc>
                <a:spcPct val="80000"/>
              </a:lnSpc>
            </a:pPr>
            <a:r>
              <a:rPr lang="tr-TR" sz="1600" dirty="0" smtClean="0"/>
              <a:t>Boya Üretim</a:t>
            </a:r>
          </a:p>
          <a:p>
            <a:pPr>
              <a:lnSpc>
                <a:spcPct val="80000"/>
              </a:lnSpc>
            </a:pPr>
            <a:r>
              <a:rPr lang="tr-TR" sz="1600" dirty="0" smtClean="0"/>
              <a:t>Demir – Çelik</a:t>
            </a:r>
            <a:endParaRPr lang="tr-TR" sz="1600" dirty="0"/>
          </a:p>
          <a:p>
            <a:pPr>
              <a:lnSpc>
                <a:spcPct val="80000"/>
              </a:lnSpc>
            </a:pPr>
            <a:r>
              <a:rPr lang="tr-TR" sz="1600" dirty="0" smtClean="0"/>
              <a:t>Metal Kaplama</a:t>
            </a:r>
            <a:endParaRPr lang="tr-TR" sz="1600" dirty="0"/>
          </a:p>
          <a:p>
            <a:pPr>
              <a:lnSpc>
                <a:spcPct val="80000"/>
              </a:lnSpc>
            </a:pPr>
            <a:r>
              <a:rPr lang="tr-TR" sz="1600" dirty="0" smtClean="0"/>
              <a:t>Organik </a:t>
            </a:r>
            <a:r>
              <a:rPr lang="tr-TR" sz="1600" dirty="0"/>
              <a:t>Bitki Koruma Ürünleri ve </a:t>
            </a:r>
            <a:r>
              <a:rPr lang="tr-TR" sz="1600" dirty="0" err="1"/>
              <a:t>Biyositler</a:t>
            </a:r>
            <a:r>
              <a:rPr lang="tr-TR" sz="1600" dirty="0"/>
              <a:t> </a:t>
            </a:r>
            <a:r>
              <a:rPr lang="tr-TR" sz="1600" dirty="0" smtClean="0"/>
              <a:t>Üretimi</a:t>
            </a:r>
            <a:endParaRPr lang="tr-TR" sz="1600" dirty="0"/>
          </a:p>
          <a:p>
            <a:pPr>
              <a:lnSpc>
                <a:spcPct val="80000"/>
              </a:lnSpc>
            </a:pPr>
            <a:r>
              <a:rPr lang="tr-TR" sz="1600" dirty="0" smtClean="0"/>
              <a:t>Beyaz </a:t>
            </a:r>
            <a:r>
              <a:rPr lang="tr-TR" sz="1600" dirty="0"/>
              <a:t>Eşya </a:t>
            </a:r>
            <a:r>
              <a:rPr lang="tr-TR" sz="1600" dirty="0" smtClean="0"/>
              <a:t>Üretimi</a:t>
            </a:r>
            <a:endParaRPr lang="tr-TR" sz="1600" dirty="0"/>
          </a:p>
          <a:p>
            <a:pPr>
              <a:lnSpc>
                <a:spcPct val="80000"/>
              </a:lnSpc>
            </a:pPr>
            <a:r>
              <a:rPr lang="tr-TR" sz="1600" dirty="0" smtClean="0"/>
              <a:t>İlaç Üretimi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tr-TR" sz="1800" dirty="0" smtClean="0"/>
              <a:t>Rehber</a:t>
            </a:r>
          </a:p>
          <a:p>
            <a:pPr>
              <a:lnSpc>
                <a:spcPct val="80000"/>
              </a:lnSpc>
            </a:pPr>
            <a:r>
              <a:rPr lang="tr-TR" sz="1600" dirty="0" smtClean="0"/>
              <a:t>Atıkların </a:t>
            </a:r>
            <a:r>
              <a:rPr lang="tr-TR" sz="1600" dirty="0" err="1" smtClean="0"/>
              <a:t>Sınırötesi</a:t>
            </a:r>
            <a:r>
              <a:rPr lang="tr-TR" sz="1600" dirty="0" smtClean="0"/>
              <a:t> </a:t>
            </a:r>
            <a:r>
              <a:rPr lang="tr-TR" sz="1600" dirty="0" err="1" smtClean="0"/>
              <a:t>Taşınımı</a:t>
            </a:r>
            <a:endParaRPr lang="tr-TR" sz="1600" dirty="0" smtClean="0"/>
          </a:p>
        </p:txBody>
      </p:sp>
      <p:pic>
        <p:nvPicPr>
          <p:cNvPr id="1026" name="Picture 2" descr="C:\Users\oguzhan.akinc\Desktop\Resim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59582"/>
            <a:ext cx="4176464" cy="330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40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2800" dirty="0" smtClean="0"/>
              <a:t>Yeni </a:t>
            </a:r>
            <a:r>
              <a:rPr lang="tr-TR" sz="2800" dirty="0" err="1" smtClean="0"/>
              <a:t>Sektörel</a:t>
            </a:r>
            <a:r>
              <a:rPr lang="tr-TR" sz="2800" dirty="0" smtClean="0"/>
              <a:t> Kılavuzlar</a:t>
            </a:r>
            <a:endParaRPr lang="tr-TR" sz="2800" dirty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tr-TR" sz="1600" u="sng" dirty="0" smtClean="0"/>
              <a:t>Revize Edilecek Kılavuzlar:</a:t>
            </a:r>
            <a:endParaRPr lang="tr-TR" sz="1600" u="sng" dirty="0"/>
          </a:p>
          <a:p>
            <a:pPr lvl="0"/>
            <a:r>
              <a:rPr lang="tr-TR" sz="1600" dirty="0"/>
              <a:t>Boya Üretimi, </a:t>
            </a:r>
          </a:p>
          <a:p>
            <a:pPr lvl="0"/>
            <a:r>
              <a:rPr lang="tr-TR" sz="1600" dirty="0"/>
              <a:t>Deri Sektörü, </a:t>
            </a:r>
          </a:p>
          <a:p>
            <a:pPr lvl="0"/>
            <a:r>
              <a:rPr lang="tr-TR" sz="1600" dirty="0"/>
              <a:t>Boyama/Vernik, </a:t>
            </a:r>
          </a:p>
          <a:p>
            <a:pPr lvl="0"/>
            <a:r>
              <a:rPr lang="tr-TR" sz="1600" dirty="0"/>
              <a:t>Metal Kaplama/</a:t>
            </a:r>
            <a:r>
              <a:rPr lang="tr-TR" sz="1600" dirty="0" err="1"/>
              <a:t>Galvanizasyon</a:t>
            </a:r>
            <a:r>
              <a:rPr lang="tr-TR" sz="1600" dirty="0"/>
              <a:t> </a:t>
            </a:r>
          </a:p>
          <a:p>
            <a:pPr marL="0" indent="0">
              <a:buNone/>
            </a:pPr>
            <a:r>
              <a:rPr lang="tr-TR" sz="1600" u="sng" dirty="0"/>
              <a:t>İlave </a:t>
            </a:r>
            <a:r>
              <a:rPr lang="tr-TR" sz="1600" u="sng" dirty="0" smtClean="0"/>
              <a:t>Edilecek Kılavuzlar: </a:t>
            </a:r>
            <a:r>
              <a:rPr lang="tr-TR" sz="1600" u="sng" dirty="0"/>
              <a:t>(7 sektör)</a:t>
            </a:r>
          </a:p>
          <a:p>
            <a:pPr lvl="0"/>
            <a:r>
              <a:rPr lang="tr-TR" sz="1600" dirty="0"/>
              <a:t>Tekstil ve Hazır Giyim Sektörü, </a:t>
            </a:r>
          </a:p>
          <a:p>
            <a:pPr lvl="0"/>
            <a:r>
              <a:rPr lang="tr-TR" sz="1600" dirty="0"/>
              <a:t>Ağaç, Ağaç ürünleri ve Mobilya İmalatı Sektörü, </a:t>
            </a:r>
          </a:p>
          <a:p>
            <a:pPr lvl="0"/>
            <a:r>
              <a:rPr lang="tr-TR" sz="1600" dirty="0"/>
              <a:t>Ham Petrol İşleme, </a:t>
            </a:r>
          </a:p>
          <a:p>
            <a:pPr lvl="0"/>
            <a:r>
              <a:rPr lang="tr-TR" sz="1600" dirty="0"/>
              <a:t>Petrokimya, </a:t>
            </a:r>
          </a:p>
          <a:p>
            <a:pPr lvl="0"/>
            <a:r>
              <a:rPr lang="tr-TR" sz="1600" dirty="0"/>
              <a:t>Termik Santraller, </a:t>
            </a:r>
            <a:endParaRPr lang="tr-TR" sz="1600" dirty="0" smtClean="0"/>
          </a:p>
          <a:p>
            <a:pPr lvl="0"/>
            <a:r>
              <a:rPr lang="tr-TR" sz="1600" dirty="0" smtClean="0"/>
              <a:t>Birincil </a:t>
            </a:r>
            <a:r>
              <a:rPr lang="tr-TR" sz="1600" dirty="0"/>
              <a:t>ve İkincil Alüminyum Üretimi, </a:t>
            </a:r>
          </a:p>
          <a:p>
            <a:pPr lvl="0"/>
            <a:r>
              <a:rPr lang="tr-TR" sz="1600" dirty="0"/>
              <a:t>Akü Geri Kazanımı </a:t>
            </a:r>
            <a:endParaRPr lang="tr-TR" sz="1600" dirty="0" smtClean="0"/>
          </a:p>
        </p:txBody>
      </p:sp>
      <p:pic>
        <p:nvPicPr>
          <p:cNvPr id="3" name="Picture 2" descr="http://www.racialequityresourceguide.org/images/dmImage/ThumbnailImage/icon-lg-guides-blue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79662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048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aşlık 4"/>
          <p:cNvSpPr>
            <a:spLocks noGrp="1"/>
          </p:cNvSpPr>
          <p:nvPr>
            <p:ph type="title"/>
          </p:nvPr>
        </p:nvSpPr>
        <p:spPr>
          <a:xfrm>
            <a:off x="1403351" y="195262"/>
            <a:ext cx="6120977" cy="515541"/>
          </a:xfrm>
        </p:spPr>
        <p:txBody>
          <a:bodyPr/>
          <a:lstStyle/>
          <a:p>
            <a:r>
              <a:rPr lang="tr-TR" sz="2400" dirty="0" smtClean="0"/>
              <a:t>Ulusal Geri Dönüşüm Strateji Belgesi ve Eylem </a:t>
            </a:r>
            <a:r>
              <a:rPr lang="tr-TR" sz="2400" dirty="0" smtClean="0"/>
              <a:t>Planı (</a:t>
            </a:r>
            <a:r>
              <a:rPr lang="tr-TR" sz="2400" dirty="0" smtClean="0"/>
              <a:t>2014 – 2017)</a:t>
            </a:r>
            <a:endParaRPr lang="tr-TR" sz="2400" dirty="0"/>
          </a:p>
        </p:txBody>
      </p:sp>
      <p:graphicFrame>
        <p:nvGraphicFramePr>
          <p:cNvPr id="9" name="11 Diyagram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87040486"/>
              </p:ext>
            </p:extLst>
          </p:nvPr>
        </p:nvGraphicFramePr>
        <p:xfrm>
          <a:off x="250825" y="842963"/>
          <a:ext cx="4249738" cy="3943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İçerik Yer Tutucusu 1"/>
          <p:cNvSpPr>
            <a:spLocks noGrp="1"/>
          </p:cNvSpPr>
          <p:nvPr>
            <p:ph sz="half" idx="2"/>
          </p:nvPr>
        </p:nvSpPr>
        <p:spPr/>
        <p:txBody>
          <a:bodyPr anchor="ctr"/>
          <a:lstStyle/>
          <a:p>
            <a:pPr marL="0" indent="0">
              <a:buNone/>
            </a:pPr>
            <a:r>
              <a:rPr lang="tr-TR" sz="2000" u="sng" dirty="0" smtClean="0"/>
              <a:t>Temel Amacı:</a:t>
            </a:r>
          </a:p>
          <a:p>
            <a:pPr marL="0" indent="0">
              <a:buNone/>
            </a:pPr>
            <a:r>
              <a:rPr lang="tr-TR" sz="2000" dirty="0" smtClean="0"/>
              <a:t>Çevreye </a:t>
            </a:r>
            <a:r>
              <a:rPr lang="tr-TR" sz="2000" dirty="0"/>
              <a:t>ve insana saygılı, kaynakların etkin kullanıldığı ve geri dönüşümün ekonominin vazgeçilmez parçalarından biri haline geldiği üretim ve tüketim kültürünün oluşumunu </a:t>
            </a:r>
            <a:r>
              <a:rPr lang="tr-TR" sz="2000" dirty="0" smtClean="0"/>
              <a:t>sağlamaktır.</a:t>
            </a:r>
            <a:endParaRPr lang="tr-TR" sz="2000" dirty="0"/>
          </a:p>
        </p:txBody>
      </p:sp>
      <p:pic>
        <p:nvPicPr>
          <p:cNvPr id="1027" name="Picture 3" descr="D:\Yazışmalar\UGDS\Web Portalı\Web İşlemleri\Resimler\green-recycling-symbo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5" y="2327176"/>
            <a:ext cx="1295827" cy="103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Yazışmalar\UGDS\Web Portalı\Web İşlemleri\Resimler\ugds log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1470"/>
            <a:ext cx="15811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8179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927ED15-E702-4133-BAED-C3FA283AE8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9">
                                            <p:graphicEl>
                                              <a:dgm id="{C927ED15-E702-4133-BAED-C3FA283AE8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9">
                                            <p:graphicEl>
                                              <a:dgm id="{C927ED15-E702-4133-BAED-C3FA283AE8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9">
                                            <p:graphicEl>
                                              <a:dgm id="{C927ED15-E702-4133-BAED-C3FA283AE8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9">
                                            <p:graphicEl>
                                              <a:dgm id="{C927ED15-E702-4133-BAED-C3FA283AE8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49050D4-97C0-4D1D-A46B-4CA7072DC6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9">
                                            <p:graphicEl>
                                              <a:dgm id="{149050D4-97C0-4D1D-A46B-4CA7072DC6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9">
                                            <p:graphicEl>
                                              <a:dgm id="{149050D4-97C0-4D1D-A46B-4CA7072DC6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9">
                                            <p:graphicEl>
                                              <a:dgm id="{149050D4-97C0-4D1D-A46B-4CA7072DC6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9">
                                            <p:graphicEl>
                                              <a:dgm id="{149050D4-97C0-4D1D-A46B-4CA7072DC6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5C72BC5-AF8E-4B9F-BF50-3BAD565B6C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9">
                                            <p:graphicEl>
                                              <a:dgm id="{A5C72BC5-AF8E-4B9F-BF50-3BAD565B6C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9">
                                            <p:graphicEl>
                                              <a:dgm id="{A5C72BC5-AF8E-4B9F-BF50-3BAD565B6C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9">
                                            <p:graphicEl>
                                              <a:dgm id="{A5C72BC5-AF8E-4B9F-BF50-3BAD565B6C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9">
                                            <p:graphicEl>
                                              <a:dgm id="{A5C72BC5-AF8E-4B9F-BF50-3BAD565B6C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4F8A2F7-559F-45FC-8AD2-7091369AB3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9">
                                            <p:graphicEl>
                                              <a:dgm id="{74F8A2F7-559F-45FC-8AD2-7091369AB3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9">
                                            <p:graphicEl>
                                              <a:dgm id="{74F8A2F7-559F-45FC-8AD2-7091369AB3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9">
                                            <p:graphicEl>
                                              <a:dgm id="{74F8A2F7-559F-45FC-8AD2-7091369AB3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9">
                                            <p:graphicEl>
                                              <a:dgm id="{74F8A2F7-559F-45FC-8AD2-7091369AB3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E7B3FEF-4729-4C6F-9576-081753F951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>
                                            <p:graphicEl>
                                              <a:dgm id="{FE7B3FEF-4729-4C6F-9576-081753F951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>
                                            <p:graphicEl>
                                              <a:dgm id="{FE7B3FEF-4729-4C6F-9576-081753F951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>
                                            <p:graphicEl>
                                              <a:dgm id="{FE7B3FEF-4729-4C6F-9576-081753F951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9">
                                            <p:graphicEl>
                                              <a:dgm id="{FE7B3FEF-4729-4C6F-9576-081753F951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AD3B8BB-B5E9-49D0-8350-E16958AC25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9">
                                            <p:graphicEl>
                                              <a:dgm id="{1AD3B8BB-B5E9-49D0-8350-E16958AC25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9">
                                            <p:graphicEl>
                                              <a:dgm id="{1AD3B8BB-B5E9-49D0-8350-E16958AC25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9">
                                            <p:graphicEl>
                                              <a:dgm id="{1AD3B8BB-B5E9-49D0-8350-E16958AC25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9">
                                            <p:graphicEl>
                                              <a:dgm id="{1AD3B8BB-B5E9-49D0-8350-E16958AC25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71A556E-4A7C-4706-A19A-15CFAB51E7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9">
                                            <p:graphicEl>
                                              <a:dgm id="{271A556E-4A7C-4706-A19A-15CFAB51E7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9">
                                            <p:graphicEl>
                                              <a:dgm id="{271A556E-4A7C-4706-A19A-15CFAB51E7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9">
                                            <p:graphicEl>
                                              <a:dgm id="{271A556E-4A7C-4706-A19A-15CFAB51E7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9">
                                            <p:graphicEl>
                                              <a:dgm id="{271A556E-4A7C-4706-A19A-15CFAB51E7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5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7A09732-FBD3-4C0C-ACDD-8DBF670885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>
                                            <p:graphicEl>
                                              <a:dgm id="{F7A09732-FBD3-4C0C-ACDD-8DBF670885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>
                                            <p:graphicEl>
                                              <a:dgm id="{F7A09732-FBD3-4C0C-ACDD-8DBF670885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9">
                                            <p:graphicEl>
                                              <a:dgm id="{F7A09732-FBD3-4C0C-ACDD-8DBF670885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9">
                                            <p:graphicEl>
                                              <a:dgm id="{F7A09732-FBD3-4C0C-ACDD-8DBF670885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644AE6E-C2A5-4268-90C3-9B671D7663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9">
                                            <p:graphicEl>
                                              <a:dgm id="{9644AE6E-C2A5-4268-90C3-9B671D7663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9">
                                            <p:graphicEl>
                                              <a:dgm id="{9644AE6E-C2A5-4268-90C3-9B671D7663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9">
                                            <p:graphicEl>
                                              <a:dgm id="{9644AE6E-C2A5-4268-90C3-9B671D7663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9">
                                            <p:graphicEl>
                                              <a:dgm id="{9644AE6E-C2A5-4268-90C3-9B671D7663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250"/>
                            </p:stCondLst>
                            <p:childTnLst>
                              <p:par>
                                <p:cTn id="6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D4BCD39-C680-412F-90E4-626969F7ED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9">
                                            <p:graphicEl>
                                              <a:dgm id="{FD4BCD39-C680-412F-90E4-626969F7ED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9">
                                            <p:graphicEl>
                                              <a:dgm id="{FD4BCD39-C680-412F-90E4-626969F7ED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9">
                                            <p:graphicEl>
                                              <a:dgm id="{FD4BCD39-C680-412F-90E4-626969F7ED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9">
                                            <p:graphicEl>
                                              <a:dgm id="{FD4BCD39-C680-412F-90E4-626969F7ED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CF8CE358-76A0-45DA-9BEC-48DB94A49F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9">
                                            <p:graphicEl>
                                              <a:dgm id="{CF8CE358-76A0-45DA-9BEC-48DB94A49F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9">
                                            <p:graphicEl>
                                              <a:dgm id="{CF8CE358-76A0-45DA-9BEC-48DB94A49F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9">
                                            <p:graphicEl>
                                              <a:dgm id="{CF8CE358-76A0-45DA-9BEC-48DB94A49F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9">
                                            <p:graphicEl>
                                              <a:dgm id="{CF8CE358-76A0-45DA-9BEC-48DB94A49F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75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A42245E-8432-4BA5-BD90-6380231F16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9">
                                            <p:graphicEl>
                                              <a:dgm id="{FA42245E-8432-4BA5-BD90-6380231F16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9">
                                            <p:graphicEl>
                                              <a:dgm id="{FA42245E-8432-4BA5-BD90-6380231F16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9">
                                            <p:graphicEl>
                                              <a:dgm id="{FA42245E-8432-4BA5-BD90-6380231F16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9">
                                            <p:graphicEl>
                                              <a:dgm id="{FA42245E-8432-4BA5-BD90-6380231F16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aşlık 4"/>
          <p:cNvSpPr txBox="1">
            <a:spLocks noGrp="1"/>
          </p:cNvSpPr>
          <p:nvPr>
            <p:ph type="title"/>
          </p:nvPr>
        </p:nvSpPr>
        <p:spPr>
          <a:xfrm>
            <a:off x="1403649" y="195486"/>
            <a:ext cx="6336704" cy="51559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r>
              <a:rPr lang="tr-TR" sz="2400" dirty="0" smtClean="0"/>
              <a:t>Ulusal Geri Dönüşüm Strateji Belgesi ve Eylem Planı (2014 – 2017)</a:t>
            </a:r>
            <a:endParaRPr lang="tr-TR" sz="2400" dirty="0"/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BB8BE0-7B65-44D5-BF53-014B1B3B8A92}" type="slidenum">
              <a:rPr lang="tr-TR" smtClean="0"/>
              <a:pPr>
                <a:defRPr/>
              </a:pPr>
              <a:t>8</a:t>
            </a:fld>
            <a:endParaRPr lang="tr-TR"/>
          </a:p>
        </p:txBody>
      </p:sp>
      <p:pic>
        <p:nvPicPr>
          <p:cNvPr id="9" name="Picture 3" descr="D:\Yazışmalar\UGDS\Web Portalı\Web İşlemleri\Resimler\ugds 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1470"/>
            <a:ext cx="15811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İçerik Yer Tutucusu 1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4283846"/>
              </p:ext>
            </p:extLst>
          </p:nvPr>
        </p:nvGraphicFramePr>
        <p:xfrm>
          <a:off x="250825" y="844550"/>
          <a:ext cx="7057479" cy="3941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Oval 2"/>
          <p:cNvSpPr/>
          <p:nvPr/>
        </p:nvSpPr>
        <p:spPr>
          <a:xfrm>
            <a:off x="7524328" y="851570"/>
            <a:ext cx="1296144" cy="129614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r-TR" dirty="0" smtClean="0"/>
              <a:t>Toplam</a:t>
            </a:r>
          </a:p>
          <a:p>
            <a:pPr algn="ctr"/>
            <a:r>
              <a:rPr lang="tr-TR" sz="3200" dirty="0" smtClean="0"/>
              <a:t>54</a:t>
            </a:r>
            <a:endParaRPr lang="tr-TR" dirty="0" smtClean="0"/>
          </a:p>
          <a:p>
            <a:pPr algn="ctr"/>
            <a:r>
              <a:rPr lang="tr-TR" dirty="0" smtClean="0"/>
              <a:t>Eylem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7903883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Başlık 4"/>
          <p:cNvSpPr txBox="1">
            <a:spLocks noGrp="1"/>
          </p:cNvSpPr>
          <p:nvPr>
            <p:ph type="title"/>
          </p:nvPr>
        </p:nvSpPr>
        <p:spPr>
          <a:xfrm>
            <a:off x="1403649" y="195486"/>
            <a:ext cx="6336704" cy="51559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alibri" pitchFamily="34" charset="0"/>
              </a:defRPr>
            </a:lvl9pPr>
          </a:lstStyle>
          <a:p>
            <a:r>
              <a:rPr lang="tr-TR" sz="2400" dirty="0" smtClean="0"/>
              <a:t>Ulusal Geri Dönüşüm Strateji Belgesi ve Eylem Planı (2014 – 2017)</a:t>
            </a:r>
            <a:endParaRPr lang="tr-TR" sz="2400" dirty="0"/>
          </a:p>
        </p:txBody>
      </p:sp>
      <p:sp>
        <p:nvSpPr>
          <p:cNvPr id="2" name="Slayt Numarası Yer Tutucus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BB8BE0-7B65-44D5-BF53-014B1B3B8A92}" type="slidenum">
              <a:rPr lang="tr-TR" smtClean="0"/>
              <a:pPr>
                <a:defRPr/>
              </a:pPr>
              <a:t>9</a:t>
            </a:fld>
            <a:endParaRPr lang="tr-TR"/>
          </a:p>
        </p:txBody>
      </p:sp>
      <p:pic>
        <p:nvPicPr>
          <p:cNvPr id="9" name="Picture 3" descr="D:\Yazışmalar\UGDS\Web Portalı\Web İşlemleri\Resimler\ugds 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1470"/>
            <a:ext cx="15811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 marL="0" indent="0">
              <a:buNone/>
            </a:pPr>
            <a:r>
              <a:rPr lang="tr-TR" sz="2000" b="1" dirty="0" smtClean="0"/>
              <a:t>Sorumlu Kuruluşlar:</a:t>
            </a:r>
          </a:p>
          <a:p>
            <a:r>
              <a:rPr lang="tr-TR" sz="2000" dirty="0" smtClean="0"/>
              <a:t>Çevre </a:t>
            </a:r>
            <a:r>
              <a:rPr lang="tr-TR" sz="2000" dirty="0"/>
              <a:t>ve Şehircilik Bakanlığı</a:t>
            </a:r>
          </a:p>
          <a:p>
            <a:r>
              <a:rPr lang="tr-TR" sz="2000" dirty="0"/>
              <a:t>Milli Eğitim Bakanlığı</a:t>
            </a:r>
          </a:p>
          <a:p>
            <a:r>
              <a:rPr lang="tr-TR" sz="2000" dirty="0" smtClean="0"/>
              <a:t>İçişleri </a:t>
            </a:r>
            <a:r>
              <a:rPr lang="tr-TR" sz="2000" dirty="0"/>
              <a:t>Bakanlığı</a:t>
            </a:r>
          </a:p>
          <a:p>
            <a:r>
              <a:rPr lang="tr-TR" sz="2000" dirty="0" smtClean="0"/>
              <a:t>Ekonomi </a:t>
            </a:r>
            <a:r>
              <a:rPr lang="tr-TR" sz="2000" dirty="0"/>
              <a:t>Bakanlığı</a:t>
            </a:r>
          </a:p>
          <a:p>
            <a:r>
              <a:rPr lang="tr-TR" sz="2000" dirty="0"/>
              <a:t>Maliye </a:t>
            </a:r>
            <a:r>
              <a:rPr lang="tr-TR" sz="2000" dirty="0" smtClean="0"/>
              <a:t>Bakanlığı</a:t>
            </a:r>
          </a:p>
          <a:p>
            <a:r>
              <a:rPr lang="tr-TR" sz="2000" dirty="0" smtClean="0"/>
              <a:t>Bilim</a:t>
            </a:r>
            <a:r>
              <a:rPr lang="tr-TR" sz="2000" dirty="0"/>
              <a:t>, Sanayi ve Teknoloji Bakanlığı</a:t>
            </a:r>
          </a:p>
          <a:p>
            <a:r>
              <a:rPr lang="tr-TR" sz="2000" dirty="0"/>
              <a:t>Ulaştırma, Denizcilik ve Haberleşme Bakanlığı</a:t>
            </a:r>
          </a:p>
          <a:p>
            <a:r>
              <a:rPr lang="tr-TR" sz="2000" dirty="0" smtClean="0"/>
              <a:t>Gümrük </a:t>
            </a:r>
            <a:r>
              <a:rPr lang="tr-TR" sz="2000" dirty="0"/>
              <a:t>ve Ticaret </a:t>
            </a:r>
            <a:r>
              <a:rPr lang="tr-TR" sz="2000" dirty="0" smtClean="0"/>
              <a:t>Bakanlığı</a:t>
            </a:r>
            <a:br>
              <a:rPr lang="tr-TR" sz="2000" dirty="0" smtClean="0"/>
            </a:br>
            <a:r>
              <a:rPr lang="tr-TR" sz="2000" dirty="0" smtClean="0"/>
              <a:t/>
            </a:r>
            <a:br>
              <a:rPr lang="tr-TR" sz="2000" dirty="0" smtClean="0"/>
            </a:br>
            <a:endParaRPr lang="tr-TR" sz="2000" dirty="0"/>
          </a:p>
          <a:p>
            <a:r>
              <a:rPr lang="tr-TR" sz="2000" dirty="0"/>
              <a:t>Diyanet İşleri Başkanlığı</a:t>
            </a:r>
          </a:p>
          <a:p>
            <a:r>
              <a:rPr lang="tr-TR" sz="2000" dirty="0"/>
              <a:t>Yükseköğretim Kurulu</a:t>
            </a:r>
          </a:p>
          <a:p>
            <a:r>
              <a:rPr lang="tr-TR" sz="2000" dirty="0"/>
              <a:t>Mesleki Yeterlilik Kurumu</a:t>
            </a:r>
          </a:p>
          <a:p>
            <a:r>
              <a:rPr lang="tr-TR" sz="2000" dirty="0"/>
              <a:t>Türk Standartları Enstitüsü</a:t>
            </a:r>
          </a:p>
          <a:p>
            <a:r>
              <a:rPr lang="tr-TR" sz="2000" dirty="0"/>
              <a:t>Türkiye İstatistik Kurumu</a:t>
            </a:r>
          </a:p>
          <a:p>
            <a:r>
              <a:rPr lang="tr-TR" sz="2000" dirty="0" smtClean="0"/>
              <a:t>TÜBİTAK</a:t>
            </a:r>
          </a:p>
          <a:p>
            <a:r>
              <a:rPr lang="tr-TR" sz="2000" dirty="0" smtClean="0"/>
              <a:t>KOSGEB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3281347177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800" dirty="0"/>
              <a:t>AB </a:t>
            </a:r>
            <a:r>
              <a:rPr lang="tr-TR" sz="2800" dirty="0" smtClean="0"/>
              <a:t>Entegre Çevre Uyum Stratejisi (UÇES) Güncellenmesi Projesi</a:t>
            </a:r>
            <a:endParaRPr lang="tr-TR" sz="28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sz="2000" dirty="0" smtClean="0"/>
              <a:t>Proje ile Avrupa </a:t>
            </a:r>
            <a:r>
              <a:rPr lang="tr-TR" sz="2000" dirty="0"/>
              <a:t>Birliği Çevre Entegre Uyum Stratejisi (UÇES)’in 2007-2014 dönemi için mevzuat uyumu ve yatırımların gerçekleşme durumlarının değerlendirilmesi, </a:t>
            </a:r>
            <a:r>
              <a:rPr lang="tr-TR" sz="2000" dirty="0" smtClean="0"/>
              <a:t>2014-2023 </a:t>
            </a:r>
            <a:r>
              <a:rPr lang="tr-TR" sz="2000" dirty="0"/>
              <a:t>dönemini kapsayacak şekilde güncellenmesi ve güncellenen </a:t>
            </a:r>
            <a:r>
              <a:rPr lang="tr-TR" sz="2000" dirty="0" err="1"/>
              <a:t>UÇES’in</a:t>
            </a:r>
            <a:r>
              <a:rPr lang="tr-TR" sz="2000" dirty="0"/>
              <a:t> gerçekleşme durumunun takibi için bir izleme ve değerlendirme yönteminin </a:t>
            </a:r>
            <a:r>
              <a:rPr lang="tr-TR" sz="2000" dirty="0" smtClean="0"/>
              <a:t>oluşturulması amaçlanmıştır.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2013439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Dikdörtgen 38"/>
          <p:cNvSpPr/>
          <p:nvPr/>
        </p:nvSpPr>
        <p:spPr>
          <a:xfrm>
            <a:off x="307975" y="843558"/>
            <a:ext cx="4168080" cy="26445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2" name="Dikdörtgen 21"/>
          <p:cNvSpPr/>
          <p:nvPr/>
        </p:nvSpPr>
        <p:spPr>
          <a:xfrm>
            <a:off x="4572000" y="843558"/>
            <a:ext cx="4248472" cy="26445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Endüstriyel </a:t>
            </a:r>
            <a:r>
              <a:rPr lang="tr-TR" dirty="0" err="1" smtClean="0"/>
              <a:t>Simbiyoz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05952" y="3507854"/>
            <a:ext cx="8364521" cy="1512168"/>
          </a:xfrm>
        </p:spPr>
        <p:txBody>
          <a:bodyPr/>
          <a:lstStyle/>
          <a:p>
            <a:pPr marL="0" indent="0">
              <a:buNone/>
            </a:pPr>
            <a:r>
              <a:rPr lang="tr-TR" sz="1800" dirty="0"/>
              <a:t>“</a:t>
            </a:r>
            <a:r>
              <a:rPr lang="tr-TR" sz="1800" dirty="0" err="1"/>
              <a:t>Simbiyoz</a:t>
            </a:r>
            <a:r>
              <a:rPr lang="tr-TR" sz="1800" dirty="0"/>
              <a:t>” biyolojik bir terimdir ve iki canlının tek bir organizma gibi birbirleriyle yardımlaşarak bir arada yaşamaları anlamına gelmektedir. Endüstriyel ekoloji ile aynı yaklaşımı işaret eden endüstriyel </a:t>
            </a:r>
            <a:r>
              <a:rPr lang="tr-TR" sz="1800" dirty="0" err="1"/>
              <a:t>simbiyoz</a:t>
            </a:r>
            <a:r>
              <a:rPr lang="tr-TR" sz="1800" dirty="0"/>
              <a:t> doğadakine benzer şekilde birbirine yakın iki bağımsız endüstriyel işletme arasında madde ve enerji değişimi olarak tanımlanmıştır</a:t>
            </a:r>
            <a:r>
              <a:rPr lang="tr-TR" sz="1800" dirty="0" smtClean="0"/>
              <a:t>.</a:t>
            </a:r>
            <a:endParaRPr lang="tr-TR" sz="1800" dirty="0"/>
          </a:p>
        </p:txBody>
      </p:sp>
      <p:pic>
        <p:nvPicPr>
          <p:cNvPr id="3076" name="Picture 4" descr="http://www.myiconfinder.com/uploads/iconsets/256-256-aef901c5dd785d31f5db938c96c1fc54-industr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544" y="1340770"/>
            <a:ext cx="576064" cy="576064"/>
          </a:xfrm>
          <a:prstGeom prst="rect">
            <a:avLst/>
          </a:prstGeom>
          <a:noFill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myiconfinder.com/uploads/iconsets/256-256-aef901c5dd785d31f5db938c96c1fc54-industr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166" y="1753031"/>
            <a:ext cx="576064" cy="576064"/>
          </a:xfrm>
          <a:prstGeom prst="rect">
            <a:avLst/>
          </a:prstGeom>
          <a:noFill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myiconfinder.com/uploads/iconsets/256-256-aef901c5dd785d31f5db938c96c1fc54-industr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544" y="2420890"/>
            <a:ext cx="576064" cy="576064"/>
          </a:xfrm>
          <a:prstGeom prst="rect">
            <a:avLst/>
          </a:prstGeom>
          <a:noFill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ağ Ok 4"/>
          <p:cNvSpPr/>
          <p:nvPr/>
        </p:nvSpPr>
        <p:spPr>
          <a:xfrm>
            <a:off x="1472110" y="1866735"/>
            <a:ext cx="504056" cy="298135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6" name="Metin kutusu 5"/>
          <p:cNvSpPr txBox="1"/>
          <p:nvPr/>
        </p:nvSpPr>
        <p:spPr>
          <a:xfrm>
            <a:off x="395536" y="1846525"/>
            <a:ext cx="1152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smtClean="0">
                <a:solidFill>
                  <a:srgbClr val="002060"/>
                </a:solidFill>
              </a:rPr>
              <a:t>Hammadde</a:t>
            </a:r>
            <a:endParaRPr lang="tr-TR" sz="1600" dirty="0">
              <a:solidFill>
                <a:srgbClr val="002060"/>
              </a:solidFill>
            </a:endParaRPr>
          </a:p>
        </p:txBody>
      </p:sp>
      <p:sp>
        <p:nvSpPr>
          <p:cNvPr id="11" name="Sağ Ok 10"/>
          <p:cNvSpPr/>
          <p:nvPr/>
        </p:nvSpPr>
        <p:spPr>
          <a:xfrm>
            <a:off x="2590970" y="1661998"/>
            <a:ext cx="520588" cy="298135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2" name="Sağ Ok 11"/>
          <p:cNvSpPr/>
          <p:nvPr/>
        </p:nvSpPr>
        <p:spPr>
          <a:xfrm>
            <a:off x="2607502" y="2119966"/>
            <a:ext cx="520588" cy="298135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3" name="Metin kutusu 12"/>
          <p:cNvSpPr txBox="1"/>
          <p:nvPr/>
        </p:nvSpPr>
        <p:spPr>
          <a:xfrm>
            <a:off x="3084572" y="1623600"/>
            <a:ext cx="6030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smtClean="0">
                <a:solidFill>
                  <a:srgbClr val="002060"/>
                </a:solidFill>
              </a:rPr>
              <a:t>Ürün</a:t>
            </a:r>
            <a:endParaRPr lang="tr-TR" sz="1600" dirty="0">
              <a:solidFill>
                <a:srgbClr val="002060"/>
              </a:solidFill>
            </a:endParaRPr>
          </a:p>
        </p:txBody>
      </p:sp>
      <p:sp>
        <p:nvSpPr>
          <p:cNvPr id="14" name="Metin kutusu 13"/>
          <p:cNvSpPr txBox="1"/>
          <p:nvPr/>
        </p:nvSpPr>
        <p:spPr>
          <a:xfrm>
            <a:off x="3104743" y="2079547"/>
            <a:ext cx="5064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smtClean="0">
                <a:solidFill>
                  <a:srgbClr val="002060"/>
                </a:solidFill>
              </a:rPr>
              <a:t>Atık</a:t>
            </a:r>
            <a:endParaRPr lang="tr-TR" sz="1600" dirty="0">
              <a:solidFill>
                <a:srgbClr val="002060"/>
              </a:solidFill>
            </a:endParaRPr>
          </a:p>
        </p:txBody>
      </p:sp>
      <p:sp>
        <p:nvSpPr>
          <p:cNvPr id="15" name="Sağ Ok 14"/>
          <p:cNvSpPr/>
          <p:nvPr/>
        </p:nvSpPr>
        <p:spPr>
          <a:xfrm rot="5400000">
            <a:off x="3227836" y="2337456"/>
            <a:ext cx="260295" cy="298135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7" name="Metin kutusu 16"/>
          <p:cNvSpPr txBox="1"/>
          <p:nvPr/>
        </p:nvSpPr>
        <p:spPr>
          <a:xfrm>
            <a:off x="3332377" y="2616671"/>
            <a:ext cx="8628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smtClean="0">
                <a:solidFill>
                  <a:srgbClr val="002060"/>
                </a:solidFill>
              </a:rPr>
              <a:t>Bertaraf</a:t>
            </a:r>
            <a:endParaRPr lang="tr-TR" sz="1600" dirty="0">
              <a:solidFill>
                <a:srgbClr val="002060"/>
              </a:solidFill>
            </a:endParaRPr>
          </a:p>
        </p:txBody>
      </p:sp>
      <p:sp>
        <p:nvSpPr>
          <p:cNvPr id="10" name="AutoShape 6" descr="https://image.freepik.com/free-psd/money-icon-psd-finance-symbol_30-2336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16" name="AutoShape 8" descr="https://image.freepik.com/free-psd/money-icon-psd-finance-symbol_30-2336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18" name="AutoShape 10" descr="https://image.freepik.com/free-psd/money-icon-psd-finance-symbol_30-2336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3083" name="Picture 11" descr="C:\Users\oguzhan.akinc\Desktop\money-icon-psd-finance-symbol_30-233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62" b="1339"/>
          <a:stretch/>
        </p:blipFill>
        <p:spPr bwMode="auto">
          <a:xfrm>
            <a:off x="2669488" y="2620194"/>
            <a:ext cx="716609" cy="457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Sağ Ok 22"/>
          <p:cNvSpPr/>
          <p:nvPr/>
        </p:nvSpPr>
        <p:spPr>
          <a:xfrm>
            <a:off x="5845488" y="1734036"/>
            <a:ext cx="504056" cy="298135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4" name="Metin kutusu 23"/>
          <p:cNvSpPr txBox="1"/>
          <p:nvPr/>
        </p:nvSpPr>
        <p:spPr>
          <a:xfrm>
            <a:off x="4747880" y="1713826"/>
            <a:ext cx="1152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smtClean="0">
                <a:solidFill>
                  <a:srgbClr val="002060"/>
                </a:solidFill>
              </a:rPr>
              <a:t>Hammadde</a:t>
            </a:r>
            <a:endParaRPr lang="tr-TR" sz="1600" dirty="0">
              <a:solidFill>
                <a:srgbClr val="002060"/>
              </a:solidFill>
            </a:endParaRPr>
          </a:p>
        </p:txBody>
      </p:sp>
      <p:sp>
        <p:nvSpPr>
          <p:cNvPr id="26" name="Sağ Ok 25"/>
          <p:cNvSpPr/>
          <p:nvPr/>
        </p:nvSpPr>
        <p:spPr>
          <a:xfrm>
            <a:off x="6925608" y="1161389"/>
            <a:ext cx="520588" cy="298135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7" name="Metin kutusu 26"/>
          <p:cNvSpPr txBox="1"/>
          <p:nvPr/>
        </p:nvSpPr>
        <p:spPr>
          <a:xfrm>
            <a:off x="7523658" y="1161389"/>
            <a:ext cx="6030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smtClean="0">
                <a:solidFill>
                  <a:srgbClr val="002060"/>
                </a:solidFill>
              </a:rPr>
              <a:t>Ürün</a:t>
            </a:r>
            <a:endParaRPr lang="tr-TR" sz="1600" dirty="0">
              <a:solidFill>
                <a:srgbClr val="002060"/>
              </a:solidFill>
            </a:endParaRPr>
          </a:p>
        </p:txBody>
      </p:sp>
      <p:sp>
        <p:nvSpPr>
          <p:cNvPr id="29" name="Metin kutusu 28"/>
          <p:cNvSpPr txBox="1"/>
          <p:nvPr/>
        </p:nvSpPr>
        <p:spPr>
          <a:xfrm>
            <a:off x="5162178" y="2444432"/>
            <a:ext cx="6030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smtClean="0">
                <a:solidFill>
                  <a:srgbClr val="002060"/>
                </a:solidFill>
              </a:rPr>
              <a:t>Ürün</a:t>
            </a:r>
            <a:endParaRPr lang="tr-TR" sz="1600" dirty="0">
              <a:solidFill>
                <a:srgbClr val="002060"/>
              </a:solidFill>
            </a:endParaRPr>
          </a:p>
        </p:txBody>
      </p:sp>
      <p:sp>
        <p:nvSpPr>
          <p:cNvPr id="30" name="Sağ Ok 29"/>
          <p:cNvSpPr/>
          <p:nvPr/>
        </p:nvSpPr>
        <p:spPr>
          <a:xfrm flipH="1">
            <a:off x="5765228" y="2438811"/>
            <a:ext cx="545690" cy="298135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20" name="Sola Bükülü Ok 19"/>
          <p:cNvSpPr/>
          <p:nvPr/>
        </p:nvSpPr>
        <p:spPr>
          <a:xfrm>
            <a:off x="6925608" y="1628802"/>
            <a:ext cx="822692" cy="1080120"/>
          </a:xfrm>
          <a:prstGeom prst="curvedLeftArrow">
            <a:avLst/>
          </a:prstGeom>
          <a:gradFill>
            <a:gsLst>
              <a:gs pos="0">
                <a:srgbClr val="C00000"/>
              </a:gs>
              <a:gs pos="50000">
                <a:schemeClr val="bg1"/>
              </a:gs>
              <a:gs pos="100000">
                <a:srgbClr val="002060"/>
              </a:gs>
            </a:gsLst>
            <a:lin ang="5400000" scaled="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32" name="Metin kutusu 31"/>
          <p:cNvSpPr txBox="1"/>
          <p:nvPr/>
        </p:nvSpPr>
        <p:spPr>
          <a:xfrm>
            <a:off x="7554515" y="1556794"/>
            <a:ext cx="5064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smtClean="0">
                <a:solidFill>
                  <a:srgbClr val="002060"/>
                </a:solidFill>
              </a:rPr>
              <a:t>Atık</a:t>
            </a:r>
            <a:endParaRPr lang="tr-TR" sz="1600" dirty="0">
              <a:solidFill>
                <a:srgbClr val="002060"/>
              </a:solidFill>
            </a:endParaRPr>
          </a:p>
        </p:txBody>
      </p:sp>
      <p:sp>
        <p:nvSpPr>
          <p:cNvPr id="33" name="Metin kutusu 32"/>
          <p:cNvSpPr txBox="1"/>
          <p:nvPr/>
        </p:nvSpPr>
        <p:spPr>
          <a:xfrm>
            <a:off x="7382824" y="2420890"/>
            <a:ext cx="7738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smtClean="0">
                <a:solidFill>
                  <a:srgbClr val="002060"/>
                </a:solidFill>
              </a:rPr>
              <a:t>Kaynak</a:t>
            </a:r>
            <a:endParaRPr lang="tr-TR" sz="1600" dirty="0">
              <a:solidFill>
                <a:srgbClr val="002060"/>
              </a:solidFill>
            </a:endParaRPr>
          </a:p>
        </p:txBody>
      </p:sp>
      <p:sp>
        <p:nvSpPr>
          <p:cNvPr id="34" name="Sağ Ok 33"/>
          <p:cNvSpPr/>
          <p:nvPr/>
        </p:nvSpPr>
        <p:spPr>
          <a:xfrm flipH="1">
            <a:off x="6973602" y="2847885"/>
            <a:ext cx="550056" cy="298135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35" name="Metin kutusu 34"/>
          <p:cNvSpPr txBox="1"/>
          <p:nvPr/>
        </p:nvSpPr>
        <p:spPr>
          <a:xfrm>
            <a:off x="7580186" y="2827675"/>
            <a:ext cx="1152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1600" dirty="0" smtClean="0">
                <a:solidFill>
                  <a:srgbClr val="002060"/>
                </a:solidFill>
              </a:rPr>
              <a:t>Hammadde</a:t>
            </a:r>
            <a:endParaRPr lang="tr-TR" sz="1600" dirty="0">
              <a:solidFill>
                <a:srgbClr val="002060"/>
              </a:solidFill>
            </a:endParaRPr>
          </a:p>
        </p:txBody>
      </p:sp>
      <p:sp>
        <p:nvSpPr>
          <p:cNvPr id="21" name="Sağa Bükülü Ok 20"/>
          <p:cNvSpPr/>
          <p:nvPr/>
        </p:nvSpPr>
        <p:spPr>
          <a:xfrm>
            <a:off x="5862134" y="1111472"/>
            <a:ext cx="448784" cy="550802"/>
          </a:xfrm>
          <a:prstGeom prst="curved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  <p:sp>
        <p:nvSpPr>
          <p:cNvPr id="37" name="Sağa Bükülü Ok 36"/>
          <p:cNvSpPr/>
          <p:nvPr/>
        </p:nvSpPr>
        <p:spPr>
          <a:xfrm>
            <a:off x="5845488" y="2847885"/>
            <a:ext cx="448784" cy="550802"/>
          </a:xfrm>
          <a:prstGeom prst="curved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2401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200" dirty="0"/>
              <a:t>Yan Ürün</a:t>
            </a:r>
            <a:endParaRPr lang="en-US" dirty="0"/>
          </a:p>
        </p:txBody>
      </p:sp>
      <p:graphicFrame>
        <p:nvGraphicFramePr>
          <p:cNvPr id="9" name="7 Diyagram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7436991"/>
              </p:ext>
            </p:extLst>
          </p:nvPr>
        </p:nvGraphicFramePr>
        <p:xfrm>
          <a:off x="250826" y="844550"/>
          <a:ext cx="8642350" cy="3941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2215382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Alternatif Hammadde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sz="2400" b="1" dirty="0" smtClean="0"/>
              <a:t>Atıktan Türetilmiş Yakıt, Ek Yakıt ve Alternatif Hammadde Tebliği</a:t>
            </a:r>
          </a:p>
          <a:p>
            <a:pPr marL="0" indent="0">
              <a:buNone/>
            </a:pPr>
            <a:endParaRPr lang="tr-TR" sz="2400" b="1" u="sng" dirty="0" smtClean="0"/>
          </a:p>
          <a:p>
            <a:pPr marL="0" indent="0">
              <a:buNone/>
            </a:pPr>
            <a:r>
              <a:rPr lang="tr-TR" sz="2400" b="1" u="sng" dirty="0" smtClean="0"/>
              <a:t>Alternatif hammadde: </a:t>
            </a:r>
            <a:r>
              <a:rPr lang="tr-TR" sz="2400" dirty="0"/>
              <a:t>Bir tesisin faaliyeti neticesinde oluşan, mineral özellikleri dolayısıyla çimento fabrikaları gibi tesislerde hammaddeye katkı olarak kullanılabilir özellikteki </a:t>
            </a:r>
            <a:r>
              <a:rPr lang="tr-TR" sz="2400" dirty="0" smtClean="0"/>
              <a:t>atığı ifade eder.</a:t>
            </a:r>
          </a:p>
          <a:p>
            <a:pPr marL="0" indent="0">
              <a:buNone/>
            </a:pPr>
            <a:endParaRPr lang="tr-TR" sz="2400" dirty="0"/>
          </a:p>
          <a:p>
            <a:pPr marL="0" indent="0">
              <a:buNone/>
            </a:pPr>
            <a:r>
              <a:rPr lang="tr-TR" sz="2400" dirty="0" smtClean="0"/>
              <a:t>Alternatif Hammadde kullanıcıları Bakanlığa başvuru yaparak kayıt altına alınır.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31369171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2400" dirty="0" smtClean="0"/>
              <a:t>Çimento Fabrikalarında </a:t>
            </a:r>
            <a:br>
              <a:rPr lang="tr-TR" sz="2400" dirty="0" smtClean="0"/>
            </a:br>
            <a:r>
              <a:rPr lang="tr-TR" sz="2400" dirty="0" smtClean="0"/>
              <a:t>Alternatif Hammadde Kullanımı (ton)</a:t>
            </a:r>
            <a:endParaRPr lang="tr-TR" sz="2400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6402816"/>
              </p:ext>
            </p:extLst>
          </p:nvPr>
        </p:nvGraphicFramePr>
        <p:xfrm>
          <a:off x="1043608" y="987574"/>
          <a:ext cx="6769447" cy="3599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311176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tin Yer Tutucusu 3"/>
          <p:cNvSpPr>
            <a:spLocks noGrp="1"/>
          </p:cNvSpPr>
          <p:nvPr>
            <p:ph type="body" sz="quarter" idx="13"/>
          </p:nvPr>
        </p:nvSpPr>
        <p:spPr>
          <a:xfrm>
            <a:off x="546959" y="3327834"/>
            <a:ext cx="6553200" cy="378042"/>
          </a:xfrm>
        </p:spPr>
        <p:txBody>
          <a:bodyPr>
            <a:normAutofit lnSpcReduction="10000"/>
          </a:bodyPr>
          <a:lstStyle/>
          <a:p>
            <a:r>
              <a:rPr lang="tr-TR" dirty="0" smtClean="0"/>
              <a:t>Oğuzhan AKINÇ</a:t>
            </a:r>
            <a:endParaRPr lang="tr-TR" dirty="0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14"/>
          </p:nvPr>
        </p:nvSpPr>
        <p:spPr>
          <a:xfrm>
            <a:off x="546711" y="3705876"/>
            <a:ext cx="6553200" cy="1242138"/>
          </a:xfrm>
        </p:spPr>
        <p:txBody>
          <a:bodyPr/>
          <a:lstStyle/>
          <a:p>
            <a:r>
              <a:rPr lang="tr-TR" sz="1400" b="1" dirty="0" smtClean="0"/>
              <a:t>T: </a:t>
            </a:r>
            <a:r>
              <a:rPr lang="tr-TR" sz="1400" dirty="0" smtClean="0"/>
              <a:t>(312) 586 </a:t>
            </a:r>
            <a:r>
              <a:rPr lang="tr-TR" sz="1400" dirty="0" smtClean="0"/>
              <a:t>31 08</a:t>
            </a:r>
            <a:endParaRPr lang="tr-TR" sz="1400" dirty="0" smtClean="0"/>
          </a:p>
          <a:p>
            <a:r>
              <a:rPr lang="tr-TR" sz="1400" b="1" dirty="0" smtClean="0"/>
              <a:t>E: </a:t>
            </a:r>
            <a:r>
              <a:rPr lang="tr-TR" sz="1400" dirty="0" smtClean="0"/>
              <a:t>oguzhan.akinc@csb.gov.tr</a:t>
            </a:r>
            <a:endParaRPr lang="tr-TR" sz="1400" dirty="0" smtClean="0"/>
          </a:p>
          <a:p>
            <a:r>
              <a:rPr lang="tr-TR" sz="1400" b="1" dirty="0" smtClean="0"/>
              <a:t>W: </a:t>
            </a:r>
            <a:r>
              <a:rPr lang="tr-TR" sz="1400" dirty="0" smtClean="0"/>
              <a:t>www.csb.gov.tr</a:t>
            </a:r>
            <a:endParaRPr lang="tr-TR" sz="1400" dirty="0"/>
          </a:p>
        </p:txBody>
      </p:sp>
      <p:sp>
        <p:nvSpPr>
          <p:cNvPr id="6" name="Metin Yer Tutucusu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tr-TR" dirty="0" smtClean="0"/>
              <a:t>İlginize teşekkürler.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141422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ÇŞB - Geniş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is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is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is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ÇŞB - Geniş</Template>
  <TotalTime>167</TotalTime>
  <Words>657</Words>
  <Application>Microsoft Office PowerPoint</Application>
  <PresentationFormat>Ekran Gösterisi (16:9)</PresentationFormat>
  <Paragraphs>138</Paragraphs>
  <Slides>15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15</vt:i4>
      </vt:variant>
    </vt:vector>
  </HeadingPairs>
  <TitlesOfParts>
    <vt:vector size="16" baseType="lpstr">
      <vt:lpstr>ÇŞB - Geniş</vt:lpstr>
      <vt:lpstr>Türkiye’de Endüstriyel Atık Yönetimi ve Yapılan Çalışmalar  7. TÜRKTAY - Türkiye’de Tüm Yönleriyle Atık Yönetimi Paneli</vt:lpstr>
      <vt:lpstr>Atık Mevzuatı</vt:lpstr>
      <vt:lpstr>Tesis Sayıları</vt:lpstr>
      <vt:lpstr>Geri Kazanımın Finansal Katkısı</vt:lpstr>
      <vt:lpstr>Sektörel Kılavuzlar</vt:lpstr>
      <vt:lpstr>Yeni Sektörel Kılavuzlar</vt:lpstr>
      <vt:lpstr>Ulusal Geri Dönüşüm Strateji Belgesi ve Eylem Planı (2014 – 2017)</vt:lpstr>
      <vt:lpstr>Ulusal Geri Dönüşüm Strateji Belgesi ve Eylem Planı (2014 – 2017)</vt:lpstr>
      <vt:lpstr>Ulusal Geri Dönüşüm Strateji Belgesi ve Eylem Planı (2014 – 2017)</vt:lpstr>
      <vt:lpstr>AB Entegre Çevre Uyum Stratejisi (UÇES) Güncellenmesi Projesi</vt:lpstr>
      <vt:lpstr>Endüstriyel Simbiyoz</vt:lpstr>
      <vt:lpstr>Yan Ürün</vt:lpstr>
      <vt:lpstr>Alternatif Hammadde</vt:lpstr>
      <vt:lpstr>Çimento Fabrikalarında  Alternatif Hammadde Kullanımı (ton)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Türkiye’de Endüstriyel Atık Yönetimi  7. TÜRKTAY - Türkiye’de Tüm Yönleriyle Atık Yönetimi Paneli</dc:title>
  <dc:creator>Oğuzhan Akınç</dc:creator>
  <cp:lastModifiedBy>Oğuzhan Akınç</cp:lastModifiedBy>
  <cp:revision>21</cp:revision>
  <dcterms:created xsi:type="dcterms:W3CDTF">2016-10-18T11:20:14Z</dcterms:created>
  <dcterms:modified xsi:type="dcterms:W3CDTF">2016-10-19T06:58:48Z</dcterms:modified>
</cp:coreProperties>
</file>