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  <p:sldMasterId id="2147483864" r:id="rId3"/>
  </p:sldMasterIdLst>
  <p:notesMasterIdLst>
    <p:notesMasterId r:id="rId14"/>
  </p:notesMasterIdLst>
  <p:handoutMasterIdLst>
    <p:handoutMasterId r:id="rId15"/>
  </p:handoutMasterIdLst>
  <p:sldIdLst>
    <p:sldId id="265" r:id="rId4"/>
    <p:sldId id="262" r:id="rId5"/>
    <p:sldId id="266" r:id="rId6"/>
    <p:sldId id="267" r:id="rId7"/>
    <p:sldId id="270" r:id="rId8"/>
    <p:sldId id="271" r:id="rId9"/>
    <p:sldId id="275" r:id="rId10"/>
    <p:sldId id="273" r:id="rId11"/>
    <p:sldId id="274" r:id="rId12"/>
    <p:sldId id="27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1632"/>
    <a:srgbClr val="DA3418"/>
    <a:srgbClr val="5557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200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g"/><Relationship Id="rId4" Type="http://schemas.openxmlformats.org/officeDocument/2006/relationships/image" Target="../media/image10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g"/><Relationship Id="rId4" Type="http://schemas.openxmlformats.org/officeDocument/2006/relationships/image" Target="../media/image11.jpe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jp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g"/><Relationship Id="rId4" Type="http://schemas.openxmlformats.org/officeDocument/2006/relationships/image" Target="../media/image10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g"/><Relationship Id="rId4" Type="http://schemas.openxmlformats.org/officeDocument/2006/relationships/image" Target="../media/image11.jpe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3D5812-9D35-4EE2-8620-3325F3A3784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B8A9B95-EBFF-4AA8-BC10-A46E8E7BA6C9}">
      <dgm:prSet phldrT="[Metin]"/>
      <dgm:spPr>
        <a:solidFill>
          <a:srgbClr val="7030A0"/>
        </a:solidFill>
      </dgm:spPr>
      <dgm:t>
        <a:bodyPr/>
        <a:lstStyle/>
        <a:p>
          <a:r>
            <a:rPr lang="tr-TR" dirty="0" smtClean="0"/>
            <a:t>Evsel </a:t>
          </a:r>
        </a:p>
        <a:p>
          <a:r>
            <a:rPr lang="tr-TR" dirty="0" smtClean="0"/>
            <a:t>ATY</a:t>
          </a:r>
          <a:endParaRPr lang="tr-TR" dirty="0"/>
        </a:p>
      </dgm:t>
    </dgm:pt>
    <dgm:pt modelId="{EC332B92-BF3A-4D66-A702-8D7F7EDBFE64}" type="parTrans" cxnId="{5344B30E-0C92-4C85-9518-125D2B74CC40}">
      <dgm:prSet/>
      <dgm:spPr/>
      <dgm:t>
        <a:bodyPr/>
        <a:lstStyle/>
        <a:p>
          <a:endParaRPr lang="tr-TR"/>
        </a:p>
      </dgm:t>
    </dgm:pt>
    <dgm:pt modelId="{FB6E195A-92E1-4E2B-B50F-394DD38E1C96}" type="sibTrans" cxnId="{5344B30E-0C92-4C85-9518-125D2B74CC40}">
      <dgm:prSet/>
      <dgm:spPr/>
      <dgm:t>
        <a:bodyPr/>
        <a:lstStyle/>
        <a:p>
          <a:endParaRPr lang="tr-TR"/>
        </a:p>
      </dgm:t>
    </dgm:pt>
    <dgm:pt modelId="{449B06C0-4AC9-4630-9CF7-E59C50A9D06C}">
      <dgm:prSet phldrT="[Metin]"/>
      <dgm:spPr>
        <a:solidFill>
          <a:srgbClr val="00B050"/>
        </a:solidFill>
      </dgm:spPr>
      <dgm:t>
        <a:bodyPr/>
        <a:lstStyle/>
        <a:p>
          <a:r>
            <a:rPr lang="tr-TR" dirty="0" smtClean="0"/>
            <a:t>Endüstriyel ATY</a:t>
          </a:r>
          <a:endParaRPr lang="tr-TR" dirty="0"/>
        </a:p>
      </dgm:t>
    </dgm:pt>
    <dgm:pt modelId="{D8F2B2A4-1AE4-4628-80C5-986D508C8665}" type="parTrans" cxnId="{BD5B1862-39F6-4C89-9EBF-947A17A746CE}">
      <dgm:prSet/>
      <dgm:spPr/>
      <dgm:t>
        <a:bodyPr/>
        <a:lstStyle/>
        <a:p>
          <a:endParaRPr lang="tr-TR"/>
        </a:p>
      </dgm:t>
    </dgm:pt>
    <dgm:pt modelId="{186545CA-321B-4C45-A30B-F366753D4C65}" type="sibTrans" cxnId="{BD5B1862-39F6-4C89-9EBF-947A17A746CE}">
      <dgm:prSet/>
      <dgm:spPr/>
      <dgm:t>
        <a:bodyPr/>
        <a:lstStyle/>
        <a:p>
          <a:endParaRPr lang="tr-TR"/>
        </a:p>
      </dgm:t>
    </dgm:pt>
    <dgm:pt modelId="{A0ECDB04-8E35-4C6F-BC98-C254AEF07968}">
      <dgm:prSet phldrT="[Metin]"/>
      <dgm:spPr>
        <a:solidFill>
          <a:srgbClr val="C00000"/>
        </a:solidFill>
      </dgm:spPr>
      <dgm:t>
        <a:bodyPr/>
        <a:lstStyle/>
        <a:p>
          <a:r>
            <a:rPr lang="tr-TR" dirty="0" smtClean="0"/>
            <a:t>Arıtma Çamurları</a:t>
          </a:r>
          <a:endParaRPr lang="tr-TR" dirty="0"/>
        </a:p>
      </dgm:t>
    </dgm:pt>
    <dgm:pt modelId="{71A6F095-2564-4679-8152-CD426D8F42F1}" type="parTrans" cxnId="{71CAB6E9-E72A-450A-930D-CFCA1C81A5AB}">
      <dgm:prSet/>
      <dgm:spPr/>
      <dgm:t>
        <a:bodyPr/>
        <a:lstStyle/>
        <a:p>
          <a:endParaRPr lang="tr-TR"/>
        </a:p>
      </dgm:t>
    </dgm:pt>
    <dgm:pt modelId="{8031F644-05E4-4E45-A29F-74EE2F6FE239}" type="sibTrans" cxnId="{71CAB6E9-E72A-450A-930D-CFCA1C81A5AB}">
      <dgm:prSet/>
      <dgm:spPr/>
      <dgm:t>
        <a:bodyPr/>
        <a:lstStyle/>
        <a:p>
          <a:endParaRPr lang="tr-TR"/>
        </a:p>
      </dgm:t>
    </dgm:pt>
    <dgm:pt modelId="{7AE755FE-B5D6-409F-BADA-DA93DD436D36}" type="pres">
      <dgm:prSet presAssocID="{B03D5812-9D35-4EE2-8620-3325F3A37845}" presName="CompostProcess" presStyleCnt="0">
        <dgm:presLayoutVars>
          <dgm:dir/>
          <dgm:resizeHandles val="exact"/>
        </dgm:presLayoutVars>
      </dgm:prSet>
      <dgm:spPr/>
    </dgm:pt>
    <dgm:pt modelId="{023E93C4-F882-4EA7-9337-C6A180F027B6}" type="pres">
      <dgm:prSet presAssocID="{B03D5812-9D35-4EE2-8620-3325F3A37845}" presName="arrow" presStyleLbl="bgShp" presStyleIdx="0" presStyleCnt="1"/>
      <dgm:spPr>
        <a:solidFill>
          <a:schemeClr val="bg2"/>
        </a:solidFill>
      </dgm:spPr>
    </dgm:pt>
    <dgm:pt modelId="{12101186-DB34-4EB7-9878-4A11EA9BCDF6}" type="pres">
      <dgm:prSet presAssocID="{B03D5812-9D35-4EE2-8620-3325F3A37845}" presName="linearProcess" presStyleCnt="0"/>
      <dgm:spPr/>
    </dgm:pt>
    <dgm:pt modelId="{1221ED05-5CE6-415A-BFE6-BF65E066D042}" type="pres">
      <dgm:prSet presAssocID="{4B8A9B95-EBFF-4AA8-BC10-A46E8E7BA6C9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757BE2-61AE-4103-A9A7-77D1D2B605CF}" type="pres">
      <dgm:prSet presAssocID="{FB6E195A-92E1-4E2B-B50F-394DD38E1C96}" presName="sibTrans" presStyleCnt="0"/>
      <dgm:spPr/>
    </dgm:pt>
    <dgm:pt modelId="{7ED47D1A-0834-4BC3-BC56-0EBB25FB2190}" type="pres">
      <dgm:prSet presAssocID="{449B06C0-4AC9-4630-9CF7-E59C50A9D06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5DBE92F-0A0B-4982-83EF-C2B9FC75888D}" type="pres">
      <dgm:prSet presAssocID="{186545CA-321B-4C45-A30B-F366753D4C65}" presName="sibTrans" presStyleCnt="0"/>
      <dgm:spPr/>
    </dgm:pt>
    <dgm:pt modelId="{2AF4BB0B-476E-4CF9-865A-9C6AF8768418}" type="pres">
      <dgm:prSet presAssocID="{A0ECDB04-8E35-4C6F-BC98-C254AEF0796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905E23C-E906-4169-A643-25CD5A3F3C8A}" type="presOf" srcId="{B03D5812-9D35-4EE2-8620-3325F3A37845}" destId="{7AE755FE-B5D6-409F-BADA-DA93DD436D36}" srcOrd="0" destOrd="0" presId="urn:microsoft.com/office/officeart/2005/8/layout/hProcess9"/>
    <dgm:cxn modelId="{BD5B1862-39F6-4C89-9EBF-947A17A746CE}" srcId="{B03D5812-9D35-4EE2-8620-3325F3A37845}" destId="{449B06C0-4AC9-4630-9CF7-E59C50A9D06C}" srcOrd="1" destOrd="0" parTransId="{D8F2B2A4-1AE4-4628-80C5-986D508C8665}" sibTransId="{186545CA-321B-4C45-A30B-F366753D4C65}"/>
    <dgm:cxn modelId="{707D8424-998E-4EDA-B25F-A295E7C3E349}" type="presOf" srcId="{449B06C0-4AC9-4630-9CF7-E59C50A9D06C}" destId="{7ED47D1A-0834-4BC3-BC56-0EBB25FB2190}" srcOrd="0" destOrd="0" presId="urn:microsoft.com/office/officeart/2005/8/layout/hProcess9"/>
    <dgm:cxn modelId="{A514EE6D-2372-4C23-979B-AED7BC6DA814}" type="presOf" srcId="{A0ECDB04-8E35-4C6F-BC98-C254AEF07968}" destId="{2AF4BB0B-476E-4CF9-865A-9C6AF8768418}" srcOrd="0" destOrd="0" presId="urn:microsoft.com/office/officeart/2005/8/layout/hProcess9"/>
    <dgm:cxn modelId="{D83D1A92-82B7-4ABD-9740-F756555EF668}" type="presOf" srcId="{4B8A9B95-EBFF-4AA8-BC10-A46E8E7BA6C9}" destId="{1221ED05-5CE6-415A-BFE6-BF65E066D042}" srcOrd="0" destOrd="0" presId="urn:microsoft.com/office/officeart/2005/8/layout/hProcess9"/>
    <dgm:cxn modelId="{71CAB6E9-E72A-450A-930D-CFCA1C81A5AB}" srcId="{B03D5812-9D35-4EE2-8620-3325F3A37845}" destId="{A0ECDB04-8E35-4C6F-BC98-C254AEF07968}" srcOrd="2" destOrd="0" parTransId="{71A6F095-2564-4679-8152-CD426D8F42F1}" sibTransId="{8031F644-05E4-4E45-A29F-74EE2F6FE239}"/>
    <dgm:cxn modelId="{5344B30E-0C92-4C85-9518-125D2B74CC40}" srcId="{B03D5812-9D35-4EE2-8620-3325F3A37845}" destId="{4B8A9B95-EBFF-4AA8-BC10-A46E8E7BA6C9}" srcOrd="0" destOrd="0" parTransId="{EC332B92-BF3A-4D66-A702-8D7F7EDBFE64}" sibTransId="{FB6E195A-92E1-4E2B-B50F-394DD38E1C96}"/>
    <dgm:cxn modelId="{30A2E014-D6A0-4B20-A691-C409FAEECF9A}" type="presParOf" srcId="{7AE755FE-B5D6-409F-BADA-DA93DD436D36}" destId="{023E93C4-F882-4EA7-9337-C6A180F027B6}" srcOrd="0" destOrd="0" presId="urn:microsoft.com/office/officeart/2005/8/layout/hProcess9"/>
    <dgm:cxn modelId="{053A7E19-8BE7-45BB-9E73-DEEB40A8CECB}" type="presParOf" srcId="{7AE755FE-B5D6-409F-BADA-DA93DD436D36}" destId="{12101186-DB34-4EB7-9878-4A11EA9BCDF6}" srcOrd="1" destOrd="0" presId="urn:microsoft.com/office/officeart/2005/8/layout/hProcess9"/>
    <dgm:cxn modelId="{F5B36E8F-BDE4-4B1F-8B1D-ADFFC783DAC1}" type="presParOf" srcId="{12101186-DB34-4EB7-9878-4A11EA9BCDF6}" destId="{1221ED05-5CE6-415A-BFE6-BF65E066D042}" srcOrd="0" destOrd="0" presId="urn:microsoft.com/office/officeart/2005/8/layout/hProcess9"/>
    <dgm:cxn modelId="{D27DE9F1-A8E4-40BD-B412-E5B22558C8ED}" type="presParOf" srcId="{12101186-DB34-4EB7-9878-4A11EA9BCDF6}" destId="{37757BE2-61AE-4103-A9A7-77D1D2B605CF}" srcOrd="1" destOrd="0" presId="urn:microsoft.com/office/officeart/2005/8/layout/hProcess9"/>
    <dgm:cxn modelId="{6FF0E55A-B2D5-4FC6-A44A-59519EA804DE}" type="presParOf" srcId="{12101186-DB34-4EB7-9878-4A11EA9BCDF6}" destId="{7ED47D1A-0834-4BC3-BC56-0EBB25FB2190}" srcOrd="2" destOrd="0" presId="urn:microsoft.com/office/officeart/2005/8/layout/hProcess9"/>
    <dgm:cxn modelId="{35FCE0AB-6E42-417C-934C-F1EC94CFB296}" type="presParOf" srcId="{12101186-DB34-4EB7-9878-4A11EA9BCDF6}" destId="{65DBE92F-0A0B-4982-83EF-C2B9FC75888D}" srcOrd="3" destOrd="0" presId="urn:microsoft.com/office/officeart/2005/8/layout/hProcess9"/>
    <dgm:cxn modelId="{444DC059-B985-4B23-8588-9C7EFE4707FD}" type="presParOf" srcId="{12101186-DB34-4EB7-9878-4A11EA9BCDF6}" destId="{2AF4BB0B-476E-4CF9-865A-9C6AF8768418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BF5431-4711-4C97-AE2B-A94736E7769D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146FA69D-CE9C-41B9-9460-72EC4E694B44}">
      <dgm:prSet phldrT="[Metin]"/>
      <dgm:spPr>
        <a:solidFill>
          <a:schemeClr val="bg2">
            <a:lumMod val="75000"/>
            <a:alpha val="93000"/>
          </a:schemeClr>
        </a:solidFill>
      </dgm:spPr>
      <dgm:t>
        <a:bodyPr/>
        <a:lstStyle/>
        <a:p>
          <a:r>
            <a:rPr lang="tr-TR" dirty="0" smtClean="0"/>
            <a:t>ÇİMENTO SEKTÖRÜNDE KULLANIM POTANSİYELİ</a:t>
          </a:r>
          <a:endParaRPr lang="tr-TR" dirty="0"/>
        </a:p>
      </dgm:t>
    </dgm:pt>
    <dgm:pt modelId="{F82BF503-5B4E-4A69-9C0A-B2169DA36C23}" type="parTrans" cxnId="{4BAE9AA3-5F36-414B-B4CC-A77DDB1A3045}">
      <dgm:prSet/>
      <dgm:spPr/>
      <dgm:t>
        <a:bodyPr/>
        <a:lstStyle/>
        <a:p>
          <a:endParaRPr lang="tr-TR"/>
        </a:p>
      </dgm:t>
    </dgm:pt>
    <dgm:pt modelId="{09EA7F0D-D080-4777-85AD-A1744B295ABF}" type="sibTrans" cxnId="{4BAE9AA3-5F36-414B-B4CC-A77DDB1A3045}">
      <dgm:prSet/>
      <dgm:spPr/>
      <dgm:t>
        <a:bodyPr/>
        <a:lstStyle/>
        <a:p>
          <a:endParaRPr lang="tr-TR"/>
        </a:p>
      </dgm:t>
    </dgm:pt>
    <dgm:pt modelId="{7666454F-08F3-4E44-ABBB-4448194BA6EF}" type="pres">
      <dgm:prSet presAssocID="{85BF5431-4711-4C97-AE2B-A94736E7769D}" presName="Name0" presStyleCnt="0">
        <dgm:presLayoutVars>
          <dgm:dir/>
          <dgm:resizeHandles val="exact"/>
        </dgm:presLayoutVars>
      </dgm:prSet>
      <dgm:spPr/>
    </dgm:pt>
    <dgm:pt modelId="{ED83A6C3-571A-4406-8F56-9CBED0FC6D9C}" type="pres">
      <dgm:prSet presAssocID="{85BF5431-4711-4C97-AE2B-A94736E7769D}" presName="vNodes" presStyleCnt="0"/>
      <dgm:spPr/>
    </dgm:pt>
    <dgm:pt modelId="{F22C4C26-3ECD-43F7-B3EF-CE058FE7A41A}" type="pres">
      <dgm:prSet presAssocID="{85BF5431-4711-4C97-AE2B-A94736E7769D}" presName="lastNode" presStyleLbl="node1" presStyleIdx="0" presStyleCnt="1" custLinFactX="29311" custLinFactNeighborX="100000" custLinFactNeighborY="1222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685F1006-9AF0-4E87-BA2A-D0F99ACFE69A}" type="presOf" srcId="{146FA69D-CE9C-41B9-9460-72EC4E694B44}" destId="{F22C4C26-3ECD-43F7-B3EF-CE058FE7A41A}" srcOrd="0" destOrd="0" presId="urn:microsoft.com/office/officeart/2005/8/layout/equation2"/>
    <dgm:cxn modelId="{1C0A9946-7F29-4063-83CA-EA86A7D8DA04}" type="presOf" srcId="{85BF5431-4711-4C97-AE2B-A94736E7769D}" destId="{7666454F-08F3-4E44-ABBB-4448194BA6EF}" srcOrd="0" destOrd="0" presId="urn:microsoft.com/office/officeart/2005/8/layout/equation2"/>
    <dgm:cxn modelId="{4BAE9AA3-5F36-414B-B4CC-A77DDB1A3045}" srcId="{85BF5431-4711-4C97-AE2B-A94736E7769D}" destId="{146FA69D-CE9C-41B9-9460-72EC4E694B44}" srcOrd="0" destOrd="0" parTransId="{F82BF503-5B4E-4A69-9C0A-B2169DA36C23}" sibTransId="{09EA7F0D-D080-4777-85AD-A1744B295ABF}"/>
    <dgm:cxn modelId="{5E902E72-DDC7-4D3B-83FA-721E239D1536}" type="presParOf" srcId="{7666454F-08F3-4E44-ABBB-4448194BA6EF}" destId="{ED83A6C3-571A-4406-8F56-9CBED0FC6D9C}" srcOrd="0" destOrd="0" presId="urn:microsoft.com/office/officeart/2005/8/layout/equation2"/>
    <dgm:cxn modelId="{A14BB341-5E5B-466D-B5B4-28DBC9565EE1}" type="presParOf" srcId="{7666454F-08F3-4E44-ABBB-4448194BA6EF}" destId="{F22C4C26-3ECD-43F7-B3EF-CE058FE7A41A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F12DAD-67FC-47F0-9B83-012DB6E2CD33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9FC56FD-F645-4641-90F2-888E396EA937}">
      <dgm:prSet phldrT="[Metin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r-TR" dirty="0" smtClean="0"/>
            <a:t>655.000 ton</a:t>
          </a:r>
          <a:endParaRPr lang="tr-TR" dirty="0"/>
        </a:p>
      </dgm:t>
    </dgm:pt>
    <dgm:pt modelId="{90CCED2F-E11B-4CA4-AE72-3C76B0E889CF}" type="parTrans" cxnId="{0EDDC52B-099D-4FAB-BC14-3305261172F3}">
      <dgm:prSet/>
      <dgm:spPr/>
      <dgm:t>
        <a:bodyPr/>
        <a:lstStyle/>
        <a:p>
          <a:endParaRPr lang="tr-TR"/>
        </a:p>
      </dgm:t>
    </dgm:pt>
    <dgm:pt modelId="{273F655D-75B5-408B-A9EF-FC5C7FEFD480}" type="sibTrans" cxnId="{0EDDC52B-099D-4FAB-BC14-3305261172F3}">
      <dgm:prSet/>
      <dgm:spPr/>
      <dgm:t>
        <a:bodyPr/>
        <a:lstStyle/>
        <a:p>
          <a:endParaRPr lang="tr-TR"/>
        </a:p>
      </dgm:t>
    </dgm:pt>
    <dgm:pt modelId="{BB228E7F-A75B-47AE-8221-8F14F0EE910B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%45 ATY</a:t>
          </a:r>
          <a:endParaRPr lang="tr-TR" dirty="0"/>
        </a:p>
      </dgm:t>
    </dgm:pt>
    <dgm:pt modelId="{A3759D35-D65F-4C38-ACCC-909A524F5E2D}" type="parTrans" cxnId="{F7A0111F-7A6C-44B4-B9C5-B1002DEF2392}">
      <dgm:prSet/>
      <dgm:spPr/>
      <dgm:t>
        <a:bodyPr/>
        <a:lstStyle/>
        <a:p>
          <a:endParaRPr lang="tr-TR"/>
        </a:p>
      </dgm:t>
    </dgm:pt>
    <dgm:pt modelId="{31006ED9-6592-448C-BAC9-7B1D5845B140}" type="sibTrans" cxnId="{F7A0111F-7A6C-44B4-B9C5-B1002DEF2392}">
      <dgm:prSet/>
      <dgm:spPr/>
      <dgm:t>
        <a:bodyPr/>
        <a:lstStyle/>
        <a:p>
          <a:endParaRPr lang="tr-TR"/>
        </a:p>
      </dgm:t>
    </dgm:pt>
    <dgm:pt modelId="{5D3090CF-D8FC-48D2-ACC4-D7ACF5942EAF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%15 ÖTL</a:t>
          </a:r>
          <a:endParaRPr lang="tr-TR" dirty="0"/>
        </a:p>
      </dgm:t>
    </dgm:pt>
    <dgm:pt modelId="{5AE99D0A-D5CC-4E06-A692-278C984C3737}" type="parTrans" cxnId="{BE3490E2-87FE-4205-828D-93B03C998370}">
      <dgm:prSet/>
      <dgm:spPr/>
      <dgm:t>
        <a:bodyPr/>
        <a:lstStyle/>
        <a:p>
          <a:endParaRPr lang="tr-TR"/>
        </a:p>
      </dgm:t>
    </dgm:pt>
    <dgm:pt modelId="{338870C9-10D4-43C1-A838-1793208F7E90}" type="sibTrans" cxnId="{BE3490E2-87FE-4205-828D-93B03C998370}">
      <dgm:prSet/>
      <dgm:spPr/>
      <dgm:t>
        <a:bodyPr/>
        <a:lstStyle/>
        <a:p>
          <a:endParaRPr lang="tr-TR"/>
        </a:p>
      </dgm:t>
    </dgm:pt>
    <dgm:pt modelId="{1BCF239C-5B48-46BE-B105-F39108F9CB02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%25 Diğer</a:t>
          </a:r>
          <a:endParaRPr lang="tr-TR" dirty="0"/>
        </a:p>
      </dgm:t>
    </dgm:pt>
    <dgm:pt modelId="{7CEF6E3B-99A2-4A1F-8F8D-28769A5DF2D6}" type="parTrans" cxnId="{2DE214EB-FB7C-4FE1-9242-4D2265EE7F1D}">
      <dgm:prSet/>
      <dgm:spPr/>
      <dgm:t>
        <a:bodyPr/>
        <a:lstStyle/>
        <a:p>
          <a:endParaRPr lang="tr-TR"/>
        </a:p>
      </dgm:t>
    </dgm:pt>
    <dgm:pt modelId="{F5717F17-3A28-491B-AE64-C14C9A97A082}" type="sibTrans" cxnId="{2DE214EB-FB7C-4FE1-9242-4D2265EE7F1D}">
      <dgm:prSet/>
      <dgm:spPr/>
      <dgm:t>
        <a:bodyPr/>
        <a:lstStyle/>
        <a:p>
          <a:endParaRPr lang="tr-TR"/>
        </a:p>
      </dgm:t>
    </dgm:pt>
    <dgm:pt modelId="{7EDD168C-2150-4012-851D-DB527E518A82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%15 Çamur</a:t>
          </a:r>
          <a:endParaRPr lang="tr-TR" dirty="0"/>
        </a:p>
      </dgm:t>
    </dgm:pt>
    <dgm:pt modelId="{50B71B4C-EF5E-4744-B4E0-30CE09D5784B}" type="parTrans" cxnId="{4FC52708-5495-4A22-9588-75C4CA23DBDF}">
      <dgm:prSet/>
      <dgm:spPr/>
      <dgm:t>
        <a:bodyPr/>
        <a:lstStyle/>
        <a:p>
          <a:endParaRPr lang="tr-TR"/>
        </a:p>
      </dgm:t>
    </dgm:pt>
    <dgm:pt modelId="{110D45AA-7200-45F7-BFF5-E9137680F2D1}" type="sibTrans" cxnId="{4FC52708-5495-4A22-9588-75C4CA23DBDF}">
      <dgm:prSet/>
      <dgm:spPr/>
      <dgm:t>
        <a:bodyPr/>
        <a:lstStyle/>
        <a:p>
          <a:endParaRPr lang="tr-TR"/>
        </a:p>
      </dgm:t>
    </dgm:pt>
    <dgm:pt modelId="{22894E90-4B7C-444B-87DE-69BE5863A7F2}" type="pres">
      <dgm:prSet presAssocID="{82F12DAD-67FC-47F0-9B83-012DB6E2CD3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40138E2-6B55-4A5E-9D0B-2740BB696358}" type="pres">
      <dgm:prSet presAssocID="{E9FC56FD-F645-4641-90F2-888E396EA937}" presName="centerShape" presStyleLbl="node0" presStyleIdx="0" presStyleCnt="1" custScaleX="120566" custScaleY="106442"/>
      <dgm:spPr/>
      <dgm:t>
        <a:bodyPr/>
        <a:lstStyle/>
        <a:p>
          <a:endParaRPr lang="tr-TR"/>
        </a:p>
      </dgm:t>
    </dgm:pt>
    <dgm:pt modelId="{40B0B0AD-DC03-4380-B662-6E3715E26D8D}" type="pres">
      <dgm:prSet presAssocID="{A3759D35-D65F-4C38-ACCC-909A524F5E2D}" presName="Name9" presStyleLbl="parChTrans1D2" presStyleIdx="0" presStyleCnt="4"/>
      <dgm:spPr/>
      <dgm:t>
        <a:bodyPr/>
        <a:lstStyle/>
        <a:p>
          <a:endParaRPr lang="tr-TR"/>
        </a:p>
      </dgm:t>
    </dgm:pt>
    <dgm:pt modelId="{C542578D-AE89-400C-999A-48E9938EDE2C}" type="pres">
      <dgm:prSet presAssocID="{A3759D35-D65F-4C38-ACCC-909A524F5E2D}" presName="connTx" presStyleLbl="parChTrans1D2" presStyleIdx="0" presStyleCnt="4"/>
      <dgm:spPr/>
      <dgm:t>
        <a:bodyPr/>
        <a:lstStyle/>
        <a:p>
          <a:endParaRPr lang="tr-TR"/>
        </a:p>
      </dgm:t>
    </dgm:pt>
    <dgm:pt modelId="{6F5DAA5D-4483-470A-8B8B-E9A6014927A3}" type="pres">
      <dgm:prSet presAssocID="{BB228E7F-A75B-47AE-8221-8F14F0EE910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0621923-36DC-45FF-8380-69FFF3CF1E13}" type="pres">
      <dgm:prSet presAssocID="{5AE99D0A-D5CC-4E06-A692-278C984C3737}" presName="Name9" presStyleLbl="parChTrans1D2" presStyleIdx="1" presStyleCnt="4"/>
      <dgm:spPr/>
      <dgm:t>
        <a:bodyPr/>
        <a:lstStyle/>
        <a:p>
          <a:endParaRPr lang="tr-TR"/>
        </a:p>
      </dgm:t>
    </dgm:pt>
    <dgm:pt modelId="{B60AED09-8BBA-4138-B1D7-8E8E594655BB}" type="pres">
      <dgm:prSet presAssocID="{5AE99D0A-D5CC-4E06-A692-278C984C3737}" presName="connTx" presStyleLbl="parChTrans1D2" presStyleIdx="1" presStyleCnt="4"/>
      <dgm:spPr/>
      <dgm:t>
        <a:bodyPr/>
        <a:lstStyle/>
        <a:p>
          <a:endParaRPr lang="tr-TR"/>
        </a:p>
      </dgm:t>
    </dgm:pt>
    <dgm:pt modelId="{3D2DAC85-0B7F-4846-9925-A1AE1FD7C8C0}" type="pres">
      <dgm:prSet presAssocID="{5D3090CF-D8FC-48D2-ACC4-D7ACF5942EA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B6E0370-EDE2-4783-B64C-F26CA0F21430}" type="pres">
      <dgm:prSet presAssocID="{7CEF6E3B-99A2-4A1F-8F8D-28769A5DF2D6}" presName="Name9" presStyleLbl="parChTrans1D2" presStyleIdx="2" presStyleCnt="4"/>
      <dgm:spPr/>
      <dgm:t>
        <a:bodyPr/>
        <a:lstStyle/>
        <a:p>
          <a:endParaRPr lang="tr-TR"/>
        </a:p>
      </dgm:t>
    </dgm:pt>
    <dgm:pt modelId="{FA2F71DE-FFCD-4D48-AB7A-56375025B6B6}" type="pres">
      <dgm:prSet presAssocID="{7CEF6E3B-99A2-4A1F-8F8D-28769A5DF2D6}" presName="connTx" presStyleLbl="parChTrans1D2" presStyleIdx="2" presStyleCnt="4"/>
      <dgm:spPr/>
      <dgm:t>
        <a:bodyPr/>
        <a:lstStyle/>
        <a:p>
          <a:endParaRPr lang="tr-TR"/>
        </a:p>
      </dgm:t>
    </dgm:pt>
    <dgm:pt modelId="{1F49B031-ED5E-4421-BB79-300F7AA4E065}" type="pres">
      <dgm:prSet presAssocID="{1BCF239C-5B48-46BE-B105-F39108F9CB0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68FAB6D-7FC5-45EE-86EE-29DDB17CE7CD}" type="pres">
      <dgm:prSet presAssocID="{50B71B4C-EF5E-4744-B4E0-30CE09D5784B}" presName="Name9" presStyleLbl="parChTrans1D2" presStyleIdx="3" presStyleCnt="4"/>
      <dgm:spPr/>
      <dgm:t>
        <a:bodyPr/>
        <a:lstStyle/>
        <a:p>
          <a:endParaRPr lang="tr-TR"/>
        </a:p>
      </dgm:t>
    </dgm:pt>
    <dgm:pt modelId="{5B66A85B-4671-4544-8128-400477FB658F}" type="pres">
      <dgm:prSet presAssocID="{50B71B4C-EF5E-4744-B4E0-30CE09D5784B}" presName="connTx" presStyleLbl="parChTrans1D2" presStyleIdx="3" presStyleCnt="4"/>
      <dgm:spPr/>
      <dgm:t>
        <a:bodyPr/>
        <a:lstStyle/>
        <a:p>
          <a:endParaRPr lang="tr-TR"/>
        </a:p>
      </dgm:t>
    </dgm:pt>
    <dgm:pt modelId="{5B94CE4E-F920-44D3-A95E-DB0BA9E623D3}" type="pres">
      <dgm:prSet presAssocID="{7EDD168C-2150-4012-851D-DB527E518A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A64E055-727D-48D2-8167-46DEDC615A65}" type="presOf" srcId="{7CEF6E3B-99A2-4A1F-8F8D-28769A5DF2D6}" destId="{7B6E0370-EDE2-4783-B64C-F26CA0F21430}" srcOrd="0" destOrd="0" presId="urn:microsoft.com/office/officeart/2005/8/layout/radial1"/>
    <dgm:cxn modelId="{4FC52708-5495-4A22-9588-75C4CA23DBDF}" srcId="{E9FC56FD-F645-4641-90F2-888E396EA937}" destId="{7EDD168C-2150-4012-851D-DB527E518A82}" srcOrd="3" destOrd="0" parTransId="{50B71B4C-EF5E-4744-B4E0-30CE09D5784B}" sibTransId="{110D45AA-7200-45F7-BFF5-E9137680F2D1}"/>
    <dgm:cxn modelId="{B8915A29-9D11-4138-83F5-C5B339B550D6}" type="presOf" srcId="{5AE99D0A-D5CC-4E06-A692-278C984C3737}" destId="{30621923-36DC-45FF-8380-69FFF3CF1E13}" srcOrd="0" destOrd="0" presId="urn:microsoft.com/office/officeart/2005/8/layout/radial1"/>
    <dgm:cxn modelId="{BE3490E2-87FE-4205-828D-93B03C998370}" srcId="{E9FC56FD-F645-4641-90F2-888E396EA937}" destId="{5D3090CF-D8FC-48D2-ACC4-D7ACF5942EAF}" srcOrd="1" destOrd="0" parTransId="{5AE99D0A-D5CC-4E06-A692-278C984C3737}" sibTransId="{338870C9-10D4-43C1-A838-1793208F7E90}"/>
    <dgm:cxn modelId="{D10AF699-EBBB-4B81-8718-D25054022FFA}" type="presOf" srcId="{5AE99D0A-D5CC-4E06-A692-278C984C3737}" destId="{B60AED09-8BBA-4138-B1D7-8E8E594655BB}" srcOrd="1" destOrd="0" presId="urn:microsoft.com/office/officeart/2005/8/layout/radial1"/>
    <dgm:cxn modelId="{2DE214EB-FB7C-4FE1-9242-4D2265EE7F1D}" srcId="{E9FC56FD-F645-4641-90F2-888E396EA937}" destId="{1BCF239C-5B48-46BE-B105-F39108F9CB02}" srcOrd="2" destOrd="0" parTransId="{7CEF6E3B-99A2-4A1F-8F8D-28769A5DF2D6}" sibTransId="{F5717F17-3A28-491B-AE64-C14C9A97A082}"/>
    <dgm:cxn modelId="{12ADF1A3-CC8C-4F0E-AA39-7F1741C3D46A}" type="presOf" srcId="{A3759D35-D65F-4C38-ACCC-909A524F5E2D}" destId="{C542578D-AE89-400C-999A-48E9938EDE2C}" srcOrd="1" destOrd="0" presId="urn:microsoft.com/office/officeart/2005/8/layout/radial1"/>
    <dgm:cxn modelId="{9EC8CC1B-F3EC-4758-BD9D-57145A13EF56}" type="presOf" srcId="{5D3090CF-D8FC-48D2-ACC4-D7ACF5942EAF}" destId="{3D2DAC85-0B7F-4846-9925-A1AE1FD7C8C0}" srcOrd="0" destOrd="0" presId="urn:microsoft.com/office/officeart/2005/8/layout/radial1"/>
    <dgm:cxn modelId="{7DA549F3-43A6-4C4D-9DC1-685AB4FF72CA}" type="presOf" srcId="{E9FC56FD-F645-4641-90F2-888E396EA937}" destId="{540138E2-6B55-4A5E-9D0B-2740BB696358}" srcOrd="0" destOrd="0" presId="urn:microsoft.com/office/officeart/2005/8/layout/radial1"/>
    <dgm:cxn modelId="{A7E3B3F7-B08D-49EF-A500-E1AC72A3A19F}" type="presOf" srcId="{50B71B4C-EF5E-4744-B4E0-30CE09D5784B}" destId="{5B66A85B-4671-4544-8128-400477FB658F}" srcOrd="1" destOrd="0" presId="urn:microsoft.com/office/officeart/2005/8/layout/radial1"/>
    <dgm:cxn modelId="{EB629DEB-B030-4375-AE24-3F6CDB13BDE9}" type="presOf" srcId="{1BCF239C-5B48-46BE-B105-F39108F9CB02}" destId="{1F49B031-ED5E-4421-BB79-300F7AA4E065}" srcOrd="0" destOrd="0" presId="urn:microsoft.com/office/officeart/2005/8/layout/radial1"/>
    <dgm:cxn modelId="{9CE3BE64-955B-42E9-9711-AFF180373008}" type="presOf" srcId="{82F12DAD-67FC-47F0-9B83-012DB6E2CD33}" destId="{22894E90-4B7C-444B-87DE-69BE5863A7F2}" srcOrd="0" destOrd="0" presId="urn:microsoft.com/office/officeart/2005/8/layout/radial1"/>
    <dgm:cxn modelId="{E5D149DE-9836-486A-82C8-45405AC05D6C}" type="presOf" srcId="{A3759D35-D65F-4C38-ACCC-909A524F5E2D}" destId="{40B0B0AD-DC03-4380-B662-6E3715E26D8D}" srcOrd="0" destOrd="0" presId="urn:microsoft.com/office/officeart/2005/8/layout/radial1"/>
    <dgm:cxn modelId="{31D8B62F-4A6C-4EFC-814F-E21BA5253477}" type="presOf" srcId="{7CEF6E3B-99A2-4A1F-8F8D-28769A5DF2D6}" destId="{FA2F71DE-FFCD-4D48-AB7A-56375025B6B6}" srcOrd="1" destOrd="0" presId="urn:microsoft.com/office/officeart/2005/8/layout/radial1"/>
    <dgm:cxn modelId="{0EDDC52B-099D-4FAB-BC14-3305261172F3}" srcId="{82F12DAD-67FC-47F0-9B83-012DB6E2CD33}" destId="{E9FC56FD-F645-4641-90F2-888E396EA937}" srcOrd="0" destOrd="0" parTransId="{90CCED2F-E11B-4CA4-AE72-3C76B0E889CF}" sibTransId="{273F655D-75B5-408B-A9EF-FC5C7FEFD480}"/>
    <dgm:cxn modelId="{F7A0111F-7A6C-44B4-B9C5-B1002DEF2392}" srcId="{E9FC56FD-F645-4641-90F2-888E396EA937}" destId="{BB228E7F-A75B-47AE-8221-8F14F0EE910B}" srcOrd="0" destOrd="0" parTransId="{A3759D35-D65F-4C38-ACCC-909A524F5E2D}" sibTransId="{31006ED9-6592-448C-BAC9-7B1D5845B140}"/>
    <dgm:cxn modelId="{D4C66112-A08E-426A-8865-0DEECB32A4FA}" type="presOf" srcId="{BB228E7F-A75B-47AE-8221-8F14F0EE910B}" destId="{6F5DAA5D-4483-470A-8B8B-E9A6014927A3}" srcOrd="0" destOrd="0" presId="urn:microsoft.com/office/officeart/2005/8/layout/radial1"/>
    <dgm:cxn modelId="{95939958-B617-4D5C-901F-956C557F0C14}" type="presOf" srcId="{7EDD168C-2150-4012-851D-DB527E518A82}" destId="{5B94CE4E-F920-44D3-A95E-DB0BA9E623D3}" srcOrd="0" destOrd="0" presId="urn:microsoft.com/office/officeart/2005/8/layout/radial1"/>
    <dgm:cxn modelId="{A8533DBB-3004-434A-A69F-FEB7DD1241C9}" type="presOf" srcId="{50B71B4C-EF5E-4744-B4E0-30CE09D5784B}" destId="{068FAB6D-7FC5-45EE-86EE-29DDB17CE7CD}" srcOrd="0" destOrd="0" presId="urn:microsoft.com/office/officeart/2005/8/layout/radial1"/>
    <dgm:cxn modelId="{ACFCACA0-1143-4014-B12C-24C6616D42B1}" type="presParOf" srcId="{22894E90-4B7C-444B-87DE-69BE5863A7F2}" destId="{540138E2-6B55-4A5E-9D0B-2740BB696358}" srcOrd="0" destOrd="0" presId="urn:microsoft.com/office/officeart/2005/8/layout/radial1"/>
    <dgm:cxn modelId="{6795CC77-64DB-4CB5-A878-948405DEB570}" type="presParOf" srcId="{22894E90-4B7C-444B-87DE-69BE5863A7F2}" destId="{40B0B0AD-DC03-4380-B662-6E3715E26D8D}" srcOrd="1" destOrd="0" presId="urn:microsoft.com/office/officeart/2005/8/layout/radial1"/>
    <dgm:cxn modelId="{FBA82004-81F6-4D59-8959-DBF6A39AE779}" type="presParOf" srcId="{40B0B0AD-DC03-4380-B662-6E3715E26D8D}" destId="{C542578D-AE89-400C-999A-48E9938EDE2C}" srcOrd="0" destOrd="0" presId="urn:microsoft.com/office/officeart/2005/8/layout/radial1"/>
    <dgm:cxn modelId="{5FF32096-3C10-4DEC-A74C-F2D1818B6B7A}" type="presParOf" srcId="{22894E90-4B7C-444B-87DE-69BE5863A7F2}" destId="{6F5DAA5D-4483-470A-8B8B-E9A6014927A3}" srcOrd="2" destOrd="0" presId="urn:microsoft.com/office/officeart/2005/8/layout/radial1"/>
    <dgm:cxn modelId="{DD32517F-D694-4EA6-BBF3-EEFD17E71755}" type="presParOf" srcId="{22894E90-4B7C-444B-87DE-69BE5863A7F2}" destId="{30621923-36DC-45FF-8380-69FFF3CF1E13}" srcOrd="3" destOrd="0" presId="urn:microsoft.com/office/officeart/2005/8/layout/radial1"/>
    <dgm:cxn modelId="{000ECFDF-7203-49F1-92E4-9E82C4C2CCD2}" type="presParOf" srcId="{30621923-36DC-45FF-8380-69FFF3CF1E13}" destId="{B60AED09-8BBA-4138-B1D7-8E8E594655BB}" srcOrd="0" destOrd="0" presId="urn:microsoft.com/office/officeart/2005/8/layout/radial1"/>
    <dgm:cxn modelId="{8CFE2D02-0F61-490E-936A-9E74630754D4}" type="presParOf" srcId="{22894E90-4B7C-444B-87DE-69BE5863A7F2}" destId="{3D2DAC85-0B7F-4846-9925-A1AE1FD7C8C0}" srcOrd="4" destOrd="0" presId="urn:microsoft.com/office/officeart/2005/8/layout/radial1"/>
    <dgm:cxn modelId="{33F864B4-1174-4337-A219-3A1E6D0A138A}" type="presParOf" srcId="{22894E90-4B7C-444B-87DE-69BE5863A7F2}" destId="{7B6E0370-EDE2-4783-B64C-F26CA0F21430}" srcOrd="5" destOrd="0" presId="urn:microsoft.com/office/officeart/2005/8/layout/radial1"/>
    <dgm:cxn modelId="{40AF7DE2-EACD-4CF5-8FA9-C791F6595268}" type="presParOf" srcId="{7B6E0370-EDE2-4783-B64C-F26CA0F21430}" destId="{FA2F71DE-FFCD-4D48-AB7A-56375025B6B6}" srcOrd="0" destOrd="0" presId="urn:microsoft.com/office/officeart/2005/8/layout/radial1"/>
    <dgm:cxn modelId="{A5A38BFB-7020-4E4D-8EE3-91973AEAE851}" type="presParOf" srcId="{22894E90-4B7C-444B-87DE-69BE5863A7F2}" destId="{1F49B031-ED5E-4421-BB79-300F7AA4E065}" srcOrd="6" destOrd="0" presId="urn:microsoft.com/office/officeart/2005/8/layout/radial1"/>
    <dgm:cxn modelId="{D348D201-01BD-4F16-8261-D8FBEAB49F4F}" type="presParOf" srcId="{22894E90-4B7C-444B-87DE-69BE5863A7F2}" destId="{068FAB6D-7FC5-45EE-86EE-29DDB17CE7CD}" srcOrd="7" destOrd="0" presId="urn:microsoft.com/office/officeart/2005/8/layout/radial1"/>
    <dgm:cxn modelId="{2949E47A-C3EF-450F-A429-05A41413DF49}" type="presParOf" srcId="{068FAB6D-7FC5-45EE-86EE-29DDB17CE7CD}" destId="{5B66A85B-4671-4544-8128-400477FB658F}" srcOrd="0" destOrd="0" presId="urn:microsoft.com/office/officeart/2005/8/layout/radial1"/>
    <dgm:cxn modelId="{A4C6A25A-485F-4927-A5AB-5BD9B6AA855C}" type="presParOf" srcId="{22894E90-4B7C-444B-87DE-69BE5863A7F2}" destId="{5B94CE4E-F920-44D3-A95E-DB0BA9E623D3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F12DAD-67FC-47F0-9B83-012DB6E2CD33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9FC56FD-F645-4641-90F2-888E396EA937}">
      <dgm:prSet phldrT="[Metin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r-TR" b="1" dirty="0" smtClean="0"/>
            <a:t>1.225.000 ton</a:t>
          </a:r>
          <a:endParaRPr lang="tr-TR" b="1" dirty="0"/>
        </a:p>
      </dgm:t>
    </dgm:pt>
    <dgm:pt modelId="{90CCED2F-E11B-4CA4-AE72-3C76B0E889CF}" type="parTrans" cxnId="{0EDDC52B-099D-4FAB-BC14-3305261172F3}">
      <dgm:prSet/>
      <dgm:spPr/>
      <dgm:t>
        <a:bodyPr/>
        <a:lstStyle/>
        <a:p>
          <a:endParaRPr lang="tr-TR"/>
        </a:p>
      </dgm:t>
    </dgm:pt>
    <dgm:pt modelId="{273F655D-75B5-408B-A9EF-FC5C7FEFD480}" type="sibTrans" cxnId="{0EDDC52B-099D-4FAB-BC14-3305261172F3}">
      <dgm:prSet/>
      <dgm:spPr/>
      <dgm:t>
        <a:bodyPr/>
        <a:lstStyle/>
        <a:p>
          <a:endParaRPr lang="tr-TR"/>
        </a:p>
      </dgm:t>
    </dgm:pt>
    <dgm:pt modelId="{BB228E7F-A75B-47AE-8221-8F14F0EE910B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%40 Fe</a:t>
          </a:r>
          <a:endParaRPr lang="tr-TR" dirty="0"/>
        </a:p>
      </dgm:t>
    </dgm:pt>
    <dgm:pt modelId="{A3759D35-D65F-4C38-ACCC-909A524F5E2D}" type="parTrans" cxnId="{F7A0111F-7A6C-44B4-B9C5-B1002DEF2392}">
      <dgm:prSet/>
      <dgm:spPr/>
      <dgm:t>
        <a:bodyPr/>
        <a:lstStyle/>
        <a:p>
          <a:endParaRPr lang="tr-TR"/>
        </a:p>
      </dgm:t>
    </dgm:pt>
    <dgm:pt modelId="{31006ED9-6592-448C-BAC9-7B1D5845B140}" type="sibTrans" cxnId="{F7A0111F-7A6C-44B4-B9C5-B1002DEF2392}">
      <dgm:prSet/>
      <dgm:spPr/>
      <dgm:t>
        <a:bodyPr/>
        <a:lstStyle/>
        <a:p>
          <a:endParaRPr lang="tr-TR"/>
        </a:p>
      </dgm:t>
    </dgm:pt>
    <dgm:pt modelId="{5D3090CF-D8FC-48D2-ACC4-D7ACF5942EAF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%12 </a:t>
          </a:r>
          <a:r>
            <a:rPr lang="tr-TR" dirty="0" err="1" smtClean="0"/>
            <a:t>Ca</a:t>
          </a:r>
          <a:endParaRPr lang="tr-TR" dirty="0"/>
        </a:p>
      </dgm:t>
    </dgm:pt>
    <dgm:pt modelId="{5AE99D0A-D5CC-4E06-A692-278C984C3737}" type="parTrans" cxnId="{BE3490E2-87FE-4205-828D-93B03C998370}">
      <dgm:prSet/>
      <dgm:spPr/>
      <dgm:t>
        <a:bodyPr/>
        <a:lstStyle/>
        <a:p>
          <a:endParaRPr lang="tr-TR"/>
        </a:p>
      </dgm:t>
    </dgm:pt>
    <dgm:pt modelId="{338870C9-10D4-43C1-A838-1793208F7E90}" type="sibTrans" cxnId="{BE3490E2-87FE-4205-828D-93B03C998370}">
      <dgm:prSet/>
      <dgm:spPr/>
      <dgm:t>
        <a:bodyPr/>
        <a:lstStyle/>
        <a:p>
          <a:endParaRPr lang="tr-TR"/>
        </a:p>
      </dgm:t>
    </dgm:pt>
    <dgm:pt modelId="{1BCF239C-5B48-46BE-B105-F39108F9CB02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%7  Si</a:t>
          </a:r>
          <a:endParaRPr lang="tr-TR" dirty="0"/>
        </a:p>
      </dgm:t>
    </dgm:pt>
    <dgm:pt modelId="{7CEF6E3B-99A2-4A1F-8F8D-28769A5DF2D6}" type="parTrans" cxnId="{2DE214EB-FB7C-4FE1-9242-4D2265EE7F1D}">
      <dgm:prSet/>
      <dgm:spPr/>
      <dgm:t>
        <a:bodyPr/>
        <a:lstStyle/>
        <a:p>
          <a:endParaRPr lang="tr-TR"/>
        </a:p>
      </dgm:t>
    </dgm:pt>
    <dgm:pt modelId="{F5717F17-3A28-491B-AE64-C14C9A97A082}" type="sibTrans" cxnId="{2DE214EB-FB7C-4FE1-9242-4D2265EE7F1D}">
      <dgm:prSet/>
      <dgm:spPr/>
      <dgm:t>
        <a:bodyPr/>
        <a:lstStyle/>
        <a:p>
          <a:endParaRPr lang="tr-TR"/>
        </a:p>
      </dgm:t>
    </dgm:pt>
    <dgm:pt modelId="{7EDD168C-2150-4012-851D-DB527E518A82}">
      <dgm:prSet phldrT="[Metin]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% 40 Si-Fe-</a:t>
          </a:r>
          <a:r>
            <a:rPr lang="tr-TR" dirty="0" err="1" smtClean="0"/>
            <a:t>Ca</a:t>
          </a:r>
          <a:r>
            <a:rPr lang="tr-TR" dirty="0" smtClean="0"/>
            <a:t>-Al</a:t>
          </a:r>
          <a:endParaRPr lang="tr-TR" dirty="0"/>
        </a:p>
      </dgm:t>
    </dgm:pt>
    <dgm:pt modelId="{50B71B4C-EF5E-4744-B4E0-30CE09D5784B}" type="parTrans" cxnId="{4FC52708-5495-4A22-9588-75C4CA23DBDF}">
      <dgm:prSet/>
      <dgm:spPr/>
      <dgm:t>
        <a:bodyPr/>
        <a:lstStyle/>
        <a:p>
          <a:endParaRPr lang="tr-TR"/>
        </a:p>
      </dgm:t>
    </dgm:pt>
    <dgm:pt modelId="{110D45AA-7200-45F7-BFF5-E9137680F2D1}" type="sibTrans" cxnId="{4FC52708-5495-4A22-9588-75C4CA23DBDF}">
      <dgm:prSet/>
      <dgm:spPr/>
      <dgm:t>
        <a:bodyPr/>
        <a:lstStyle/>
        <a:p>
          <a:endParaRPr lang="tr-TR"/>
        </a:p>
      </dgm:t>
    </dgm:pt>
    <dgm:pt modelId="{22894E90-4B7C-444B-87DE-69BE5863A7F2}" type="pres">
      <dgm:prSet presAssocID="{82F12DAD-67FC-47F0-9B83-012DB6E2CD3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40138E2-6B55-4A5E-9D0B-2740BB696358}" type="pres">
      <dgm:prSet presAssocID="{E9FC56FD-F645-4641-90F2-888E396EA937}" presName="centerShape" presStyleLbl="node0" presStyleIdx="0" presStyleCnt="1" custScaleX="119879" custScaleY="114083"/>
      <dgm:spPr/>
      <dgm:t>
        <a:bodyPr/>
        <a:lstStyle/>
        <a:p>
          <a:endParaRPr lang="tr-TR"/>
        </a:p>
      </dgm:t>
    </dgm:pt>
    <dgm:pt modelId="{40B0B0AD-DC03-4380-B662-6E3715E26D8D}" type="pres">
      <dgm:prSet presAssocID="{A3759D35-D65F-4C38-ACCC-909A524F5E2D}" presName="Name9" presStyleLbl="parChTrans1D2" presStyleIdx="0" presStyleCnt="4"/>
      <dgm:spPr/>
      <dgm:t>
        <a:bodyPr/>
        <a:lstStyle/>
        <a:p>
          <a:endParaRPr lang="tr-TR"/>
        </a:p>
      </dgm:t>
    </dgm:pt>
    <dgm:pt modelId="{C542578D-AE89-400C-999A-48E9938EDE2C}" type="pres">
      <dgm:prSet presAssocID="{A3759D35-D65F-4C38-ACCC-909A524F5E2D}" presName="connTx" presStyleLbl="parChTrans1D2" presStyleIdx="0" presStyleCnt="4"/>
      <dgm:spPr/>
      <dgm:t>
        <a:bodyPr/>
        <a:lstStyle/>
        <a:p>
          <a:endParaRPr lang="tr-TR"/>
        </a:p>
      </dgm:t>
    </dgm:pt>
    <dgm:pt modelId="{6F5DAA5D-4483-470A-8B8B-E9A6014927A3}" type="pres">
      <dgm:prSet presAssocID="{BB228E7F-A75B-47AE-8221-8F14F0EE910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0621923-36DC-45FF-8380-69FFF3CF1E13}" type="pres">
      <dgm:prSet presAssocID="{5AE99D0A-D5CC-4E06-A692-278C984C3737}" presName="Name9" presStyleLbl="parChTrans1D2" presStyleIdx="1" presStyleCnt="4"/>
      <dgm:spPr/>
      <dgm:t>
        <a:bodyPr/>
        <a:lstStyle/>
        <a:p>
          <a:endParaRPr lang="tr-TR"/>
        </a:p>
      </dgm:t>
    </dgm:pt>
    <dgm:pt modelId="{B60AED09-8BBA-4138-B1D7-8E8E594655BB}" type="pres">
      <dgm:prSet presAssocID="{5AE99D0A-D5CC-4E06-A692-278C984C3737}" presName="connTx" presStyleLbl="parChTrans1D2" presStyleIdx="1" presStyleCnt="4"/>
      <dgm:spPr/>
      <dgm:t>
        <a:bodyPr/>
        <a:lstStyle/>
        <a:p>
          <a:endParaRPr lang="tr-TR"/>
        </a:p>
      </dgm:t>
    </dgm:pt>
    <dgm:pt modelId="{3D2DAC85-0B7F-4846-9925-A1AE1FD7C8C0}" type="pres">
      <dgm:prSet presAssocID="{5D3090CF-D8FC-48D2-ACC4-D7ACF5942EA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B6E0370-EDE2-4783-B64C-F26CA0F21430}" type="pres">
      <dgm:prSet presAssocID="{7CEF6E3B-99A2-4A1F-8F8D-28769A5DF2D6}" presName="Name9" presStyleLbl="parChTrans1D2" presStyleIdx="2" presStyleCnt="4"/>
      <dgm:spPr/>
      <dgm:t>
        <a:bodyPr/>
        <a:lstStyle/>
        <a:p>
          <a:endParaRPr lang="tr-TR"/>
        </a:p>
      </dgm:t>
    </dgm:pt>
    <dgm:pt modelId="{FA2F71DE-FFCD-4D48-AB7A-56375025B6B6}" type="pres">
      <dgm:prSet presAssocID="{7CEF6E3B-99A2-4A1F-8F8D-28769A5DF2D6}" presName="connTx" presStyleLbl="parChTrans1D2" presStyleIdx="2" presStyleCnt="4"/>
      <dgm:spPr/>
      <dgm:t>
        <a:bodyPr/>
        <a:lstStyle/>
        <a:p>
          <a:endParaRPr lang="tr-TR"/>
        </a:p>
      </dgm:t>
    </dgm:pt>
    <dgm:pt modelId="{1F49B031-ED5E-4421-BB79-300F7AA4E065}" type="pres">
      <dgm:prSet presAssocID="{1BCF239C-5B48-46BE-B105-F39108F9CB0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68FAB6D-7FC5-45EE-86EE-29DDB17CE7CD}" type="pres">
      <dgm:prSet presAssocID="{50B71B4C-EF5E-4744-B4E0-30CE09D5784B}" presName="Name9" presStyleLbl="parChTrans1D2" presStyleIdx="3" presStyleCnt="4"/>
      <dgm:spPr/>
      <dgm:t>
        <a:bodyPr/>
        <a:lstStyle/>
        <a:p>
          <a:endParaRPr lang="tr-TR"/>
        </a:p>
      </dgm:t>
    </dgm:pt>
    <dgm:pt modelId="{5B66A85B-4671-4544-8128-400477FB658F}" type="pres">
      <dgm:prSet presAssocID="{50B71B4C-EF5E-4744-B4E0-30CE09D5784B}" presName="connTx" presStyleLbl="parChTrans1D2" presStyleIdx="3" presStyleCnt="4"/>
      <dgm:spPr/>
      <dgm:t>
        <a:bodyPr/>
        <a:lstStyle/>
        <a:p>
          <a:endParaRPr lang="tr-TR"/>
        </a:p>
      </dgm:t>
    </dgm:pt>
    <dgm:pt modelId="{5B94CE4E-F920-44D3-A95E-DB0BA9E623D3}" type="pres">
      <dgm:prSet presAssocID="{7EDD168C-2150-4012-851D-DB527E518A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A64E055-727D-48D2-8167-46DEDC615A65}" type="presOf" srcId="{7CEF6E3B-99A2-4A1F-8F8D-28769A5DF2D6}" destId="{7B6E0370-EDE2-4783-B64C-F26CA0F21430}" srcOrd="0" destOrd="0" presId="urn:microsoft.com/office/officeart/2005/8/layout/radial1"/>
    <dgm:cxn modelId="{4FC52708-5495-4A22-9588-75C4CA23DBDF}" srcId="{E9FC56FD-F645-4641-90F2-888E396EA937}" destId="{7EDD168C-2150-4012-851D-DB527E518A82}" srcOrd="3" destOrd="0" parTransId="{50B71B4C-EF5E-4744-B4E0-30CE09D5784B}" sibTransId="{110D45AA-7200-45F7-BFF5-E9137680F2D1}"/>
    <dgm:cxn modelId="{B8915A29-9D11-4138-83F5-C5B339B550D6}" type="presOf" srcId="{5AE99D0A-D5CC-4E06-A692-278C984C3737}" destId="{30621923-36DC-45FF-8380-69FFF3CF1E13}" srcOrd="0" destOrd="0" presId="urn:microsoft.com/office/officeart/2005/8/layout/radial1"/>
    <dgm:cxn modelId="{BE3490E2-87FE-4205-828D-93B03C998370}" srcId="{E9FC56FD-F645-4641-90F2-888E396EA937}" destId="{5D3090CF-D8FC-48D2-ACC4-D7ACF5942EAF}" srcOrd="1" destOrd="0" parTransId="{5AE99D0A-D5CC-4E06-A692-278C984C3737}" sibTransId="{338870C9-10D4-43C1-A838-1793208F7E90}"/>
    <dgm:cxn modelId="{D10AF699-EBBB-4B81-8718-D25054022FFA}" type="presOf" srcId="{5AE99D0A-D5CC-4E06-A692-278C984C3737}" destId="{B60AED09-8BBA-4138-B1D7-8E8E594655BB}" srcOrd="1" destOrd="0" presId="urn:microsoft.com/office/officeart/2005/8/layout/radial1"/>
    <dgm:cxn modelId="{2DE214EB-FB7C-4FE1-9242-4D2265EE7F1D}" srcId="{E9FC56FD-F645-4641-90F2-888E396EA937}" destId="{1BCF239C-5B48-46BE-B105-F39108F9CB02}" srcOrd="2" destOrd="0" parTransId="{7CEF6E3B-99A2-4A1F-8F8D-28769A5DF2D6}" sibTransId="{F5717F17-3A28-491B-AE64-C14C9A97A082}"/>
    <dgm:cxn modelId="{12ADF1A3-CC8C-4F0E-AA39-7F1741C3D46A}" type="presOf" srcId="{A3759D35-D65F-4C38-ACCC-909A524F5E2D}" destId="{C542578D-AE89-400C-999A-48E9938EDE2C}" srcOrd="1" destOrd="0" presId="urn:microsoft.com/office/officeart/2005/8/layout/radial1"/>
    <dgm:cxn modelId="{9EC8CC1B-F3EC-4758-BD9D-57145A13EF56}" type="presOf" srcId="{5D3090CF-D8FC-48D2-ACC4-D7ACF5942EAF}" destId="{3D2DAC85-0B7F-4846-9925-A1AE1FD7C8C0}" srcOrd="0" destOrd="0" presId="urn:microsoft.com/office/officeart/2005/8/layout/radial1"/>
    <dgm:cxn modelId="{7DA549F3-43A6-4C4D-9DC1-685AB4FF72CA}" type="presOf" srcId="{E9FC56FD-F645-4641-90F2-888E396EA937}" destId="{540138E2-6B55-4A5E-9D0B-2740BB696358}" srcOrd="0" destOrd="0" presId="urn:microsoft.com/office/officeart/2005/8/layout/radial1"/>
    <dgm:cxn modelId="{A7E3B3F7-B08D-49EF-A500-E1AC72A3A19F}" type="presOf" srcId="{50B71B4C-EF5E-4744-B4E0-30CE09D5784B}" destId="{5B66A85B-4671-4544-8128-400477FB658F}" srcOrd="1" destOrd="0" presId="urn:microsoft.com/office/officeart/2005/8/layout/radial1"/>
    <dgm:cxn modelId="{EB629DEB-B030-4375-AE24-3F6CDB13BDE9}" type="presOf" srcId="{1BCF239C-5B48-46BE-B105-F39108F9CB02}" destId="{1F49B031-ED5E-4421-BB79-300F7AA4E065}" srcOrd="0" destOrd="0" presId="urn:microsoft.com/office/officeart/2005/8/layout/radial1"/>
    <dgm:cxn modelId="{9CE3BE64-955B-42E9-9711-AFF180373008}" type="presOf" srcId="{82F12DAD-67FC-47F0-9B83-012DB6E2CD33}" destId="{22894E90-4B7C-444B-87DE-69BE5863A7F2}" srcOrd="0" destOrd="0" presId="urn:microsoft.com/office/officeart/2005/8/layout/radial1"/>
    <dgm:cxn modelId="{E5D149DE-9836-486A-82C8-45405AC05D6C}" type="presOf" srcId="{A3759D35-D65F-4C38-ACCC-909A524F5E2D}" destId="{40B0B0AD-DC03-4380-B662-6E3715E26D8D}" srcOrd="0" destOrd="0" presId="urn:microsoft.com/office/officeart/2005/8/layout/radial1"/>
    <dgm:cxn modelId="{31D8B62F-4A6C-4EFC-814F-E21BA5253477}" type="presOf" srcId="{7CEF6E3B-99A2-4A1F-8F8D-28769A5DF2D6}" destId="{FA2F71DE-FFCD-4D48-AB7A-56375025B6B6}" srcOrd="1" destOrd="0" presId="urn:microsoft.com/office/officeart/2005/8/layout/radial1"/>
    <dgm:cxn modelId="{0EDDC52B-099D-4FAB-BC14-3305261172F3}" srcId="{82F12DAD-67FC-47F0-9B83-012DB6E2CD33}" destId="{E9FC56FD-F645-4641-90F2-888E396EA937}" srcOrd="0" destOrd="0" parTransId="{90CCED2F-E11B-4CA4-AE72-3C76B0E889CF}" sibTransId="{273F655D-75B5-408B-A9EF-FC5C7FEFD480}"/>
    <dgm:cxn modelId="{F7A0111F-7A6C-44B4-B9C5-B1002DEF2392}" srcId="{E9FC56FD-F645-4641-90F2-888E396EA937}" destId="{BB228E7F-A75B-47AE-8221-8F14F0EE910B}" srcOrd="0" destOrd="0" parTransId="{A3759D35-D65F-4C38-ACCC-909A524F5E2D}" sibTransId="{31006ED9-6592-448C-BAC9-7B1D5845B140}"/>
    <dgm:cxn modelId="{D4C66112-A08E-426A-8865-0DEECB32A4FA}" type="presOf" srcId="{BB228E7F-A75B-47AE-8221-8F14F0EE910B}" destId="{6F5DAA5D-4483-470A-8B8B-E9A6014927A3}" srcOrd="0" destOrd="0" presId="urn:microsoft.com/office/officeart/2005/8/layout/radial1"/>
    <dgm:cxn modelId="{95939958-B617-4D5C-901F-956C557F0C14}" type="presOf" srcId="{7EDD168C-2150-4012-851D-DB527E518A82}" destId="{5B94CE4E-F920-44D3-A95E-DB0BA9E623D3}" srcOrd="0" destOrd="0" presId="urn:microsoft.com/office/officeart/2005/8/layout/radial1"/>
    <dgm:cxn modelId="{A8533DBB-3004-434A-A69F-FEB7DD1241C9}" type="presOf" srcId="{50B71B4C-EF5E-4744-B4E0-30CE09D5784B}" destId="{068FAB6D-7FC5-45EE-86EE-29DDB17CE7CD}" srcOrd="0" destOrd="0" presId="urn:microsoft.com/office/officeart/2005/8/layout/radial1"/>
    <dgm:cxn modelId="{ACFCACA0-1143-4014-B12C-24C6616D42B1}" type="presParOf" srcId="{22894E90-4B7C-444B-87DE-69BE5863A7F2}" destId="{540138E2-6B55-4A5E-9D0B-2740BB696358}" srcOrd="0" destOrd="0" presId="urn:microsoft.com/office/officeart/2005/8/layout/radial1"/>
    <dgm:cxn modelId="{6795CC77-64DB-4CB5-A878-948405DEB570}" type="presParOf" srcId="{22894E90-4B7C-444B-87DE-69BE5863A7F2}" destId="{40B0B0AD-DC03-4380-B662-6E3715E26D8D}" srcOrd="1" destOrd="0" presId="urn:microsoft.com/office/officeart/2005/8/layout/radial1"/>
    <dgm:cxn modelId="{FBA82004-81F6-4D59-8959-DBF6A39AE779}" type="presParOf" srcId="{40B0B0AD-DC03-4380-B662-6E3715E26D8D}" destId="{C542578D-AE89-400C-999A-48E9938EDE2C}" srcOrd="0" destOrd="0" presId="urn:microsoft.com/office/officeart/2005/8/layout/radial1"/>
    <dgm:cxn modelId="{5FF32096-3C10-4DEC-A74C-F2D1818B6B7A}" type="presParOf" srcId="{22894E90-4B7C-444B-87DE-69BE5863A7F2}" destId="{6F5DAA5D-4483-470A-8B8B-E9A6014927A3}" srcOrd="2" destOrd="0" presId="urn:microsoft.com/office/officeart/2005/8/layout/radial1"/>
    <dgm:cxn modelId="{DD32517F-D694-4EA6-BBF3-EEFD17E71755}" type="presParOf" srcId="{22894E90-4B7C-444B-87DE-69BE5863A7F2}" destId="{30621923-36DC-45FF-8380-69FFF3CF1E13}" srcOrd="3" destOrd="0" presId="urn:microsoft.com/office/officeart/2005/8/layout/radial1"/>
    <dgm:cxn modelId="{000ECFDF-7203-49F1-92E4-9E82C4C2CCD2}" type="presParOf" srcId="{30621923-36DC-45FF-8380-69FFF3CF1E13}" destId="{B60AED09-8BBA-4138-B1D7-8E8E594655BB}" srcOrd="0" destOrd="0" presId="urn:microsoft.com/office/officeart/2005/8/layout/radial1"/>
    <dgm:cxn modelId="{8CFE2D02-0F61-490E-936A-9E74630754D4}" type="presParOf" srcId="{22894E90-4B7C-444B-87DE-69BE5863A7F2}" destId="{3D2DAC85-0B7F-4846-9925-A1AE1FD7C8C0}" srcOrd="4" destOrd="0" presId="urn:microsoft.com/office/officeart/2005/8/layout/radial1"/>
    <dgm:cxn modelId="{33F864B4-1174-4337-A219-3A1E6D0A138A}" type="presParOf" srcId="{22894E90-4B7C-444B-87DE-69BE5863A7F2}" destId="{7B6E0370-EDE2-4783-B64C-F26CA0F21430}" srcOrd="5" destOrd="0" presId="urn:microsoft.com/office/officeart/2005/8/layout/radial1"/>
    <dgm:cxn modelId="{40AF7DE2-EACD-4CF5-8FA9-C791F6595268}" type="presParOf" srcId="{7B6E0370-EDE2-4783-B64C-F26CA0F21430}" destId="{FA2F71DE-FFCD-4D48-AB7A-56375025B6B6}" srcOrd="0" destOrd="0" presId="urn:microsoft.com/office/officeart/2005/8/layout/radial1"/>
    <dgm:cxn modelId="{A5A38BFB-7020-4E4D-8EE3-91973AEAE851}" type="presParOf" srcId="{22894E90-4B7C-444B-87DE-69BE5863A7F2}" destId="{1F49B031-ED5E-4421-BB79-300F7AA4E065}" srcOrd="6" destOrd="0" presId="urn:microsoft.com/office/officeart/2005/8/layout/radial1"/>
    <dgm:cxn modelId="{D348D201-01BD-4F16-8261-D8FBEAB49F4F}" type="presParOf" srcId="{22894E90-4B7C-444B-87DE-69BE5863A7F2}" destId="{068FAB6D-7FC5-45EE-86EE-29DDB17CE7CD}" srcOrd="7" destOrd="0" presId="urn:microsoft.com/office/officeart/2005/8/layout/radial1"/>
    <dgm:cxn modelId="{2949E47A-C3EF-450F-A429-05A41413DF49}" type="presParOf" srcId="{068FAB6D-7FC5-45EE-86EE-29DDB17CE7CD}" destId="{5B66A85B-4671-4544-8128-400477FB658F}" srcOrd="0" destOrd="0" presId="urn:microsoft.com/office/officeart/2005/8/layout/radial1"/>
    <dgm:cxn modelId="{A4C6A25A-485F-4927-A5AB-5BD9B6AA855C}" type="presParOf" srcId="{22894E90-4B7C-444B-87DE-69BE5863A7F2}" destId="{5B94CE4E-F920-44D3-A95E-DB0BA9E623D3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B2A375-7964-4F0A-A14C-479EAB81AAB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15C67C2-C491-4B0E-9CE1-2792F6B10E4F}">
      <dgm:prSet phldrT="[Metin]"/>
      <dgm:spPr>
        <a:solidFill>
          <a:srgbClr val="DC1632"/>
        </a:solidFill>
      </dgm:spPr>
      <dgm:t>
        <a:bodyPr/>
        <a:lstStyle/>
        <a:p>
          <a:r>
            <a:rPr lang="tr-TR" dirty="0" smtClean="0"/>
            <a:t>Kalori &gt; 3.000 </a:t>
          </a:r>
          <a:r>
            <a:rPr lang="tr-TR" dirty="0" err="1" smtClean="0"/>
            <a:t>Kkal</a:t>
          </a:r>
          <a:r>
            <a:rPr lang="tr-TR" dirty="0" smtClean="0"/>
            <a:t>/Kg</a:t>
          </a:r>
          <a:endParaRPr lang="tr-TR" dirty="0"/>
        </a:p>
      </dgm:t>
    </dgm:pt>
    <dgm:pt modelId="{58EC289D-59F1-4E65-9694-5D1B7FEF1930}" type="parTrans" cxnId="{DE9EBEC7-44A0-4DF0-9F1A-866FE236F086}">
      <dgm:prSet/>
      <dgm:spPr/>
      <dgm:t>
        <a:bodyPr/>
        <a:lstStyle/>
        <a:p>
          <a:endParaRPr lang="tr-TR"/>
        </a:p>
      </dgm:t>
    </dgm:pt>
    <dgm:pt modelId="{8A23FBAA-E42D-4B9F-8C5E-26696D99602A}" type="sibTrans" cxnId="{DE9EBEC7-44A0-4DF0-9F1A-866FE236F086}">
      <dgm:prSet/>
      <dgm:spPr/>
      <dgm:t>
        <a:bodyPr/>
        <a:lstStyle/>
        <a:p>
          <a:endParaRPr lang="tr-TR"/>
        </a:p>
      </dgm:t>
    </dgm:pt>
    <dgm:pt modelId="{0B2F05B4-3CFB-4FBC-8F0C-A6CBC3832425}">
      <dgm:prSet phldrT="[Metin]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tr-TR" dirty="0" smtClean="0"/>
            <a:t>Nem &lt; %25</a:t>
          </a:r>
          <a:endParaRPr lang="tr-TR" dirty="0"/>
        </a:p>
      </dgm:t>
    </dgm:pt>
    <dgm:pt modelId="{542B3428-2817-4130-B982-1256619FFEF1}" type="parTrans" cxnId="{FCD81CB6-D501-424D-A269-6D7C5F9292B0}">
      <dgm:prSet/>
      <dgm:spPr/>
      <dgm:t>
        <a:bodyPr/>
        <a:lstStyle/>
        <a:p>
          <a:endParaRPr lang="tr-TR"/>
        </a:p>
      </dgm:t>
    </dgm:pt>
    <dgm:pt modelId="{2F69F2C0-FCA0-4CBD-844D-0A077419F8DF}" type="sibTrans" cxnId="{FCD81CB6-D501-424D-A269-6D7C5F9292B0}">
      <dgm:prSet/>
      <dgm:spPr/>
      <dgm:t>
        <a:bodyPr/>
        <a:lstStyle/>
        <a:p>
          <a:endParaRPr lang="tr-TR"/>
        </a:p>
      </dgm:t>
    </dgm:pt>
    <dgm:pt modelId="{209D1F65-9403-4640-B34D-434A70C4304D}">
      <dgm:prSet phldrT="[Metin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tr-TR" dirty="0" smtClean="0"/>
            <a:t>Klor &lt; %1</a:t>
          </a:r>
          <a:endParaRPr lang="tr-TR" dirty="0"/>
        </a:p>
      </dgm:t>
    </dgm:pt>
    <dgm:pt modelId="{4648357D-1202-41D1-9588-C528CBA79F3D}" type="parTrans" cxnId="{3F36C1FE-5978-4AA9-8960-378B07EF7C07}">
      <dgm:prSet/>
      <dgm:spPr/>
      <dgm:t>
        <a:bodyPr/>
        <a:lstStyle/>
        <a:p>
          <a:endParaRPr lang="tr-TR"/>
        </a:p>
      </dgm:t>
    </dgm:pt>
    <dgm:pt modelId="{B0CB6597-5846-4936-9157-F96318AB264C}" type="sibTrans" cxnId="{3F36C1FE-5978-4AA9-8960-378B07EF7C07}">
      <dgm:prSet/>
      <dgm:spPr/>
      <dgm:t>
        <a:bodyPr/>
        <a:lstStyle/>
        <a:p>
          <a:endParaRPr lang="tr-TR"/>
        </a:p>
      </dgm:t>
    </dgm:pt>
    <dgm:pt modelId="{053CD5E2-9996-47BD-9EF7-A34D2459E7D9}">
      <dgm:prSet phldrT="[Metin]"/>
      <dgm:spPr>
        <a:solidFill>
          <a:srgbClr val="92D050"/>
        </a:solidFill>
      </dgm:spPr>
      <dgm:t>
        <a:bodyPr/>
        <a:lstStyle/>
        <a:p>
          <a:r>
            <a:rPr lang="tr-TR" dirty="0" smtClean="0"/>
            <a:t>Tane Boyutu &lt; 30-50-80 mm </a:t>
          </a:r>
          <a:endParaRPr lang="tr-TR" dirty="0"/>
        </a:p>
      </dgm:t>
    </dgm:pt>
    <dgm:pt modelId="{FFF27F09-E0F7-409E-AE36-578279C9C2B2}" type="parTrans" cxnId="{E8AA7D7D-B4F1-49AD-807D-A572E92CFF53}">
      <dgm:prSet/>
      <dgm:spPr/>
      <dgm:t>
        <a:bodyPr/>
        <a:lstStyle/>
        <a:p>
          <a:endParaRPr lang="tr-TR"/>
        </a:p>
      </dgm:t>
    </dgm:pt>
    <dgm:pt modelId="{4121C991-8DBD-47B5-9B08-8051510B1B74}" type="sibTrans" cxnId="{E8AA7D7D-B4F1-49AD-807D-A572E92CFF53}">
      <dgm:prSet/>
      <dgm:spPr/>
      <dgm:t>
        <a:bodyPr/>
        <a:lstStyle/>
        <a:p>
          <a:endParaRPr lang="tr-TR"/>
        </a:p>
      </dgm:t>
    </dgm:pt>
    <dgm:pt modelId="{F5D1FF3B-6F89-471B-917A-084F745D156E}" type="pres">
      <dgm:prSet presAssocID="{A1B2A375-7964-4F0A-A14C-479EAB81AAB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7DC4C797-14B0-4814-9E6C-55AE726046CA}" type="pres">
      <dgm:prSet presAssocID="{B15C67C2-C491-4B0E-9CE1-2792F6B10E4F}" presName="composite" presStyleCnt="0"/>
      <dgm:spPr/>
    </dgm:pt>
    <dgm:pt modelId="{9440075A-0356-41F2-942F-402D382AB0A2}" type="pres">
      <dgm:prSet presAssocID="{B15C67C2-C491-4B0E-9CE1-2792F6B10E4F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515AEE0D-4311-4441-BD17-CCE0B71AFC30}" type="pres">
      <dgm:prSet presAssocID="{B15C67C2-C491-4B0E-9CE1-2792F6B10E4F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9FA6F4D-1402-458D-9A8E-65575D2AED58}" type="pres">
      <dgm:prSet presAssocID="{8A23FBAA-E42D-4B9F-8C5E-26696D99602A}" presName="spacing" presStyleCnt="0"/>
      <dgm:spPr/>
    </dgm:pt>
    <dgm:pt modelId="{76E1E18D-B9C6-4993-9979-659F36FC6B55}" type="pres">
      <dgm:prSet presAssocID="{0B2F05B4-3CFB-4FBC-8F0C-A6CBC3832425}" presName="composite" presStyleCnt="0"/>
      <dgm:spPr/>
    </dgm:pt>
    <dgm:pt modelId="{63ACF7A6-3737-4FA9-9B4D-BEE6514B9E5E}" type="pres">
      <dgm:prSet presAssocID="{0B2F05B4-3CFB-4FBC-8F0C-A6CBC3832425}" presName="imgShp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F7A18F0-9C38-4C02-A8CE-5CE2E49A299E}" type="pres">
      <dgm:prSet presAssocID="{0B2F05B4-3CFB-4FBC-8F0C-A6CBC3832425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DF018F2-D865-4C72-96B7-60DA972B43EF}" type="pres">
      <dgm:prSet presAssocID="{2F69F2C0-FCA0-4CBD-844D-0A077419F8DF}" presName="spacing" presStyleCnt="0"/>
      <dgm:spPr/>
    </dgm:pt>
    <dgm:pt modelId="{B5648C31-2FE9-444D-AAE3-5C5EB7A5BC03}" type="pres">
      <dgm:prSet presAssocID="{209D1F65-9403-4640-B34D-434A70C4304D}" presName="composite" presStyleCnt="0"/>
      <dgm:spPr/>
    </dgm:pt>
    <dgm:pt modelId="{3F7E6F82-1899-4CC9-AFD9-B2BB1B9A3ADF}" type="pres">
      <dgm:prSet presAssocID="{209D1F65-9403-4640-B34D-434A70C4304D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6DC4DCA-6799-467C-B013-8EBFA08282F2}" type="pres">
      <dgm:prSet presAssocID="{209D1F65-9403-4640-B34D-434A70C4304D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C0302E3-24CA-4388-A850-38A12F51D921}" type="pres">
      <dgm:prSet presAssocID="{B0CB6597-5846-4936-9157-F96318AB264C}" presName="spacing" presStyleCnt="0"/>
      <dgm:spPr/>
    </dgm:pt>
    <dgm:pt modelId="{4667491C-BC63-4893-B08E-F2406FA9D2ED}" type="pres">
      <dgm:prSet presAssocID="{053CD5E2-9996-47BD-9EF7-A34D2459E7D9}" presName="composite" presStyleCnt="0"/>
      <dgm:spPr/>
    </dgm:pt>
    <dgm:pt modelId="{89FC5D16-95B5-4309-B6B7-BFB0474F91C9}" type="pres">
      <dgm:prSet presAssocID="{053CD5E2-9996-47BD-9EF7-A34D2459E7D9}" presName="imgShp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2B7E7CA-2124-4721-9639-D57F45C855E4}" type="pres">
      <dgm:prSet presAssocID="{053CD5E2-9996-47BD-9EF7-A34D2459E7D9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A84347E-13E3-4484-990B-C3E5D513611F}" type="presOf" srcId="{B15C67C2-C491-4B0E-9CE1-2792F6B10E4F}" destId="{515AEE0D-4311-4441-BD17-CCE0B71AFC30}" srcOrd="0" destOrd="0" presId="urn:microsoft.com/office/officeart/2005/8/layout/vList3"/>
    <dgm:cxn modelId="{FCD81CB6-D501-424D-A269-6D7C5F9292B0}" srcId="{A1B2A375-7964-4F0A-A14C-479EAB81AAB2}" destId="{0B2F05B4-3CFB-4FBC-8F0C-A6CBC3832425}" srcOrd="1" destOrd="0" parTransId="{542B3428-2817-4130-B982-1256619FFEF1}" sibTransId="{2F69F2C0-FCA0-4CBD-844D-0A077419F8DF}"/>
    <dgm:cxn modelId="{DE9EBEC7-44A0-4DF0-9F1A-866FE236F086}" srcId="{A1B2A375-7964-4F0A-A14C-479EAB81AAB2}" destId="{B15C67C2-C491-4B0E-9CE1-2792F6B10E4F}" srcOrd="0" destOrd="0" parTransId="{58EC289D-59F1-4E65-9694-5D1B7FEF1930}" sibTransId="{8A23FBAA-E42D-4B9F-8C5E-26696D99602A}"/>
    <dgm:cxn modelId="{3F36C1FE-5978-4AA9-8960-378B07EF7C07}" srcId="{A1B2A375-7964-4F0A-A14C-479EAB81AAB2}" destId="{209D1F65-9403-4640-B34D-434A70C4304D}" srcOrd="2" destOrd="0" parTransId="{4648357D-1202-41D1-9588-C528CBA79F3D}" sibTransId="{B0CB6597-5846-4936-9157-F96318AB264C}"/>
    <dgm:cxn modelId="{D1CD8BC7-3A63-4CC0-A216-79E7C4808808}" type="presOf" srcId="{209D1F65-9403-4640-B34D-434A70C4304D}" destId="{26DC4DCA-6799-467C-B013-8EBFA08282F2}" srcOrd="0" destOrd="0" presId="urn:microsoft.com/office/officeart/2005/8/layout/vList3"/>
    <dgm:cxn modelId="{C12E8465-8C4B-4176-8A3B-54E00D263D55}" type="presOf" srcId="{053CD5E2-9996-47BD-9EF7-A34D2459E7D9}" destId="{C2B7E7CA-2124-4721-9639-D57F45C855E4}" srcOrd="0" destOrd="0" presId="urn:microsoft.com/office/officeart/2005/8/layout/vList3"/>
    <dgm:cxn modelId="{E8AA7D7D-B4F1-49AD-807D-A572E92CFF53}" srcId="{A1B2A375-7964-4F0A-A14C-479EAB81AAB2}" destId="{053CD5E2-9996-47BD-9EF7-A34D2459E7D9}" srcOrd="3" destOrd="0" parTransId="{FFF27F09-E0F7-409E-AE36-578279C9C2B2}" sibTransId="{4121C991-8DBD-47B5-9B08-8051510B1B74}"/>
    <dgm:cxn modelId="{4C1E8B1A-DA8C-4D86-92B2-1AE7844ED379}" type="presOf" srcId="{A1B2A375-7964-4F0A-A14C-479EAB81AAB2}" destId="{F5D1FF3B-6F89-471B-917A-084F745D156E}" srcOrd="0" destOrd="0" presId="urn:microsoft.com/office/officeart/2005/8/layout/vList3"/>
    <dgm:cxn modelId="{2B556F08-2FA0-4D43-8E2D-F0FD39ACC081}" type="presOf" srcId="{0B2F05B4-3CFB-4FBC-8F0C-A6CBC3832425}" destId="{FF7A18F0-9C38-4C02-A8CE-5CE2E49A299E}" srcOrd="0" destOrd="0" presId="urn:microsoft.com/office/officeart/2005/8/layout/vList3"/>
    <dgm:cxn modelId="{B86A7FA8-F977-4102-829B-5D6639FD288D}" type="presParOf" srcId="{F5D1FF3B-6F89-471B-917A-084F745D156E}" destId="{7DC4C797-14B0-4814-9E6C-55AE726046CA}" srcOrd="0" destOrd="0" presId="urn:microsoft.com/office/officeart/2005/8/layout/vList3"/>
    <dgm:cxn modelId="{615554BA-EA86-434A-88E1-DFD7CD8589E3}" type="presParOf" srcId="{7DC4C797-14B0-4814-9E6C-55AE726046CA}" destId="{9440075A-0356-41F2-942F-402D382AB0A2}" srcOrd="0" destOrd="0" presId="urn:microsoft.com/office/officeart/2005/8/layout/vList3"/>
    <dgm:cxn modelId="{4DAF57FA-EEBD-4DD6-9F54-FFA2D277CA53}" type="presParOf" srcId="{7DC4C797-14B0-4814-9E6C-55AE726046CA}" destId="{515AEE0D-4311-4441-BD17-CCE0B71AFC30}" srcOrd="1" destOrd="0" presId="urn:microsoft.com/office/officeart/2005/8/layout/vList3"/>
    <dgm:cxn modelId="{DB52403A-1FB2-4247-BDA7-8C515F6A05C5}" type="presParOf" srcId="{F5D1FF3B-6F89-471B-917A-084F745D156E}" destId="{89FA6F4D-1402-458D-9A8E-65575D2AED58}" srcOrd="1" destOrd="0" presId="urn:microsoft.com/office/officeart/2005/8/layout/vList3"/>
    <dgm:cxn modelId="{F5E0229A-4A91-4379-BEEE-599EC3F43E3A}" type="presParOf" srcId="{F5D1FF3B-6F89-471B-917A-084F745D156E}" destId="{76E1E18D-B9C6-4993-9979-659F36FC6B55}" srcOrd="2" destOrd="0" presId="urn:microsoft.com/office/officeart/2005/8/layout/vList3"/>
    <dgm:cxn modelId="{FAA94668-527A-47CD-B32E-DEFBA2A38FFC}" type="presParOf" srcId="{76E1E18D-B9C6-4993-9979-659F36FC6B55}" destId="{63ACF7A6-3737-4FA9-9B4D-BEE6514B9E5E}" srcOrd="0" destOrd="0" presId="urn:microsoft.com/office/officeart/2005/8/layout/vList3"/>
    <dgm:cxn modelId="{046268AF-6E00-4E2F-9094-EBAE6952C519}" type="presParOf" srcId="{76E1E18D-B9C6-4993-9979-659F36FC6B55}" destId="{FF7A18F0-9C38-4C02-A8CE-5CE2E49A299E}" srcOrd="1" destOrd="0" presId="urn:microsoft.com/office/officeart/2005/8/layout/vList3"/>
    <dgm:cxn modelId="{D10645CE-0E76-44D5-B5E0-B2FF0ACBD774}" type="presParOf" srcId="{F5D1FF3B-6F89-471B-917A-084F745D156E}" destId="{DDF018F2-D865-4C72-96B7-60DA972B43EF}" srcOrd="3" destOrd="0" presId="urn:microsoft.com/office/officeart/2005/8/layout/vList3"/>
    <dgm:cxn modelId="{885B2ADB-63D6-4020-BEF0-90C85FB27078}" type="presParOf" srcId="{F5D1FF3B-6F89-471B-917A-084F745D156E}" destId="{B5648C31-2FE9-444D-AAE3-5C5EB7A5BC03}" srcOrd="4" destOrd="0" presId="urn:microsoft.com/office/officeart/2005/8/layout/vList3"/>
    <dgm:cxn modelId="{05025A39-439D-4C04-874B-76D6960F27FE}" type="presParOf" srcId="{B5648C31-2FE9-444D-AAE3-5C5EB7A5BC03}" destId="{3F7E6F82-1899-4CC9-AFD9-B2BB1B9A3ADF}" srcOrd="0" destOrd="0" presId="urn:microsoft.com/office/officeart/2005/8/layout/vList3"/>
    <dgm:cxn modelId="{D40F8B10-215F-4373-B1C6-B5D4BD93DA76}" type="presParOf" srcId="{B5648C31-2FE9-444D-AAE3-5C5EB7A5BC03}" destId="{26DC4DCA-6799-467C-B013-8EBFA08282F2}" srcOrd="1" destOrd="0" presId="urn:microsoft.com/office/officeart/2005/8/layout/vList3"/>
    <dgm:cxn modelId="{59215EF2-D42C-4572-B4C9-274D3F765098}" type="presParOf" srcId="{F5D1FF3B-6F89-471B-917A-084F745D156E}" destId="{7C0302E3-24CA-4388-A850-38A12F51D921}" srcOrd="5" destOrd="0" presId="urn:microsoft.com/office/officeart/2005/8/layout/vList3"/>
    <dgm:cxn modelId="{6524E21A-083F-4C60-941D-80E5220F2395}" type="presParOf" srcId="{F5D1FF3B-6F89-471B-917A-084F745D156E}" destId="{4667491C-BC63-4893-B08E-F2406FA9D2ED}" srcOrd="6" destOrd="0" presId="urn:microsoft.com/office/officeart/2005/8/layout/vList3"/>
    <dgm:cxn modelId="{443DEBE7-ADF3-4F76-8384-D6E65C344FFB}" type="presParOf" srcId="{4667491C-BC63-4893-B08E-F2406FA9D2ED}" destId="{89FC5D16-95B5-4309-B6B7-BFB0474F91C9}" srcOrd="0" destOrd="0" presId="urn:microsoft.com/office/officeart/2005/8/layout/vList3"/>
    <dgm:cxn modelId="{59B9EFC5-7561-44F2-A6FC-8F7CADB15AAD}" type="presParOf" srcId="{4667491C-BC63-4893-B08E-F2406FA9D2ED}" destId="{C2B7E7CA-2124-4721-9639-D57F45C855E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1B2A375-7964-4F0A-A14C-479EAB81AAB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15C67C2-C491-4B0E-9CE1-2792F6B10E4F}">
      <dgm:prSet phldrT="[Metin]"/>
      <dgm:spPr>
        <a:solidFill>
          <a:srgbClr val="DC1632"/>
        </a:solidFill>
      </dgm:spPr>
      <dgm:t>
        <a:bodyPr/>
        <a:lstStyle/>
        <a:p>
          <a:r>
            <a:rPr lang="tr-TR" dirty="0" smtClean="0"/>
            <a:t>Kalori &gt; 2.000 </a:t>
          </a:r>
          <a:r>
            <a:rPr lang="tr-TR" dirty="0" err="1" smtClean="0"/>
            <a:t>Kkal</a:t>
          </a:r>
          <a:r>
            <a:rPr lang="tr-TR" dirty="0" smtClean="0"/>
            <a:t>/Kg</a:t>
          </a:r>
          <a:endParaRPr lang="tr-TR" dirty="0"/>
        </a:p>
      </dgm:t>
    </dgm:pt>
    <dgm:pt modelId="{58EC289D-59F1-4E65-9694-5D1B7FEF1930}" type="parTrans" cxnId="{DE9EBEC7-44A0-4DF0-9F1A-866FE236F086}">
      <dgm:prSet/>
      <dgm:spPr/>
      <dgm:t>
        <a:bodyPr/>
        <a:lstStyle/>
        <a:p>
          <a:endParaRPr lang="tr-TR"/>
        </a:p>
      </dgm:t>
    </dgm:pt>
    <dgm:pt modelId="{8A23FBAA-E42D-4B9F-8C5E-26696D99602A}" type="sibTrans" cxnId="{DE9EBEC7-44A0-4DF0-9F1A-866FE236F086}">
      <dgm:prSet/>
      <dgm:spPr/>
      <dgm:t>
        <a:bodyPr/>
        <a:lstStyle/>
        <a:p>
          <a:endParaRPr lang="tr-TR"/>
        </a:p>
      </dgm:t>
    </dgm:pt>
    <dgm:pt modelId="{0B2F05B4-3CFB-4FBC-8F0C-A6CBC3832425}">
      <dgm:prSet phldrT="[Metin]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tr-TR" dirty="0" smtClean="0"/>
            <a:t>Nem &lt; %10</a:t>
          </a:r>
          <a:endParaRPr lang="tr-TR" dirty="0"/>
        </a:p>
      </dgm:t>
    </dgm:pt>
    <dgm:pt modelId="{542B3428-2817-4130-B982-1256619FFEF1}" type="parTrans" cxnId="{FCD81CB6-D501-424D-A269-6D7C5F9292B0}">
      <dgm:prSet/>
      <dgm:spPr/>
      <dgm:t>
        <a:bodyPr/>
        <a:lstStyle/>
        <a:p>
          <a:endParaRPr lang="tr-TR"/>
        </a:p>
      </dgm:t>
    </dgm:pt>
    <dgm:pt modelId="{2F69F2C0-FCA0-4CBD-844D-0A077419F8DF}" type="sibTrans" cxnId="{FCD81CB6-D501-424D-A269-6D7C5F9292B0}">
      <dgm:prSet/>
      <dgm:spPr/>
      <dgm:t>
        <a:bodyPr/>
        <a:lstStyle/>
        <a:p>
          <a:endParaRPr lang="tr-TR"/>
        </a:p>
      </dgm:t>
    </dgm:pt>
    <dgm:pt modelId="{209D1F65-9403-4640-B34D-434A70C4304D}">
      <dgm:prSet phldrT="[Metin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tr-TR" dirty="0" smtClean="0"/>
            <a:t>Klor &lt; %1</a:t>
          </a:r>
          <a:endParaRPr lang="tr-TR" dirty="0"/>
        </a:p>
      </dgm:t>
    </dgm:pt>
    <dgm:pt modelId="{4648357D-1202-41D1-9588-C528CBA79F3D}" type="parTrans" cxnId="{3F36C1FE-5978-4AA9-8960-378B07EF7C07}">
      <dgm:prSet/>
      <dgm:spPr/>
      <dgm:t>
        <a:bodyPr/>
        <a:lstStyle/>
        <a:p>
          <a:endParaRPr lang="tr-TR"/>
        </a:p>
      </dgm:t>
    </dgm:pt>
    <dgm:pt modelId="{B0CB6597-5846-4936-9157-F96318AB264C}" type="sibTrans" cxnId="{3F36C1FE-5978-4AA9-8960-378B07EF7C07}">
      <dgm:prSet/>
      <dgm:spPr/>
      <dgm:t>
        <a:bodyPr/>
        <a:lstStyle/>
        <a:p>
          <a:endParaRPr lang="tr-TR"/>
        </a:p>
      </dgm:t>
    </dgm:pt>
    <dgm:pt modelId="{053CD5E2-9996-47BD-9EF7-A34D2459E7D9}">
      <dgm:prSet phldrT="[Metin]"/>
      <dgm:spPr>
        <a:solidFill>
          <a:srgbClr val="92D050"/>
        </a:solidFill>
      </dgm:spPr>
      <dgm:t>
        <a:bodyPr/>
        <a:lstStyle/>
        <a:p>
          <a:r>
            <a:rPr lang="tr-TR" dirty="0" smtClean="0"/>
            <a:t>Tane Boyutu &lt; 3-5-8 mm </a:t>
          </a:r>
          <a:endParaRPr lang="tr-TR" dirty="0"/>
        </a:p>
      </dgm:t>
    </dgm:pt>
    <dgm:pt modelId="{FFF27F09-E0F7-409E-AE36-578279C9C2B2}" type="parTrans" cxnId="{E8AA7D7D-B4F1-49AD-807D-A572E92CFF53}">
      <dgm:prSet/>
      <dgm:spPr/>
      <dgm:t>
        <a:bodyPr/>
        <a:lstStyle/>
        <a:p>
          <a:endParaRPr lang="tr-TR"/>
        </a:p>
      </dgm:t>
    </dgm:pt>
    <dgm:pt modelId="{4121C991-8DBD-47B5-9B08-8051510B1B74}" type="sibTrans" cxnId="{E8AA7D7D-B4F1-49AD-807D-A572E92CFF53}">
      <dgm:prSet/>
      <dgm:spPr/>
      <dgm:t>
        <a:bodyPr/>
        <a:lstStyle/>
        <a:p>
          <a:endParaRPr lang="tr-TR"/>
        </a:p>
      </dgm:t>
    </dgm:pt>
    <dgm:pt modelId="{F5D1FF3B-6F89-471B-917A-084F745D156E}" type="pres">
      <dgm:prSet presAssocID="{A1B2A375-7964-4F0A-A14C-479EAB81AAB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7DC4C797-14B0-4814-9E6C-55AE726046CA}" type="pres">
      <dgm:prSet presAssocID="{B15C67C2-C491-4B0E-9CE1-2792F6B10E4F}" presName="composite" presStyleCnt="0"/>
      <dgm:spPr/>
    </dgm:pt>
    <dgm:pt modelId="{9440075A-0356-41F2-942F-402D382AB0A2}" type="pres">
      <dgm:prSet presAssocID="{B15C67C2-C491-4B0E-9CE1-2792F6B10E4F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515AEE0D-4311-4441-BD17-CCE0B71AFC30}" type="pres">
      <dgm:prSet presAssocID="{B15C67C2-C491-4B0E-9CE1-2792F6B10E4F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9FA6F4D-1402-458D-9A8E-65575D2AED58}" type="pres">
      <dgm:prSet presAssocID="{8A23FBAA-E42D-4B9F-8C5E-26696D99602A}" presName="spacing" presStyleCnt="0"/>
      <dgm:spPr/>
    </dgm:pt>
    <dgm:pt modelId="{76E1E18D-B9C6-4993-9979-659F36FC6B55}" type="pres">
      <dgm:prSet presAssocID="{0B2F05B4-3CFB-4FBC-8F0C-A6CBC3832425}" presName="composite" presStyleCnt="0"/>
      <dgm:spPr/>
    </dgm:pt>
    <dgm:pt modelId="{63ACF7A6-3737-4FA9-9B4D-BEE6514B9E5E}" type="pres">
      <dgm:prSet presAssocID="{0B2F05B4-3CFB-4FBC-8F0C-A6CBC3832425}" presName="imgShp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F7A18F0-9C38-4C02-A8CE-5CE2E49A299E}" type="pres">
      <dgm:prSet presAssocID="{0B2F05B4-3CFB-4FBC-8F0C-A6CBC3832425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DF018F2-D865-4C72-96B7-60DA972B43EF}" type="pres">
      <dgm:prSet presAssocID="{2F69F2C0-FCA0-4CBD-844D-0A077419F8DF}" presName="spacing" presStyleCnt="0"/>
      <dgm:spPr/>
    </dgm:pt>
    <dgm:pt modelId="{B5648C31-2FE9-444D-AAE3-5C5EB7A5BC03}" type="pres">
      <dgm:prSet presAssocID="{209D1F65-9403-4640-B34D-434A70C4304D}" presName="composite" presStyleCnt="0"/>
      <dgm:spPr/>
    </dgm:pt>
    <dgm:pt modelId="{3F7E6F82-1899-4CC9-AFD9-B2BB1B9A3ADF}" type="pres">
      <dgm:prSet presAssocID="{209D1F65-9403-4640-B34D-434A70C4304D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6DC4DCA-6799-467C-B013-8EBFA08282F2}" type="pres">
      <dgm:prSet presAssocID="{209D1F65-9403-4640-B34D-434A70C4304D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C0302E3-24CA-4388-A850-38A12F51D921}" type="pres">
      <dgm:prSet presAssocID="{B0CB6597-5846-4936-9157-F96318AB264C}" presName="spacing" presStyleCnt="0"/>
      <dgm:spPr/>
    </dgm:pt>
    <dgm:pt modelId="{4667491C-BC63-4893-B08E-F2406FA9D2ED}" type="pres">
      <dgm:prSet presAssocID="{053CD5E2-9996-47BD-9EF7-A34D2459E7D9}" presName="composite" presStyleCnt="0"/>
      <dgm:spPr/>
    </dgm:pt>
    <dgm:pt modelId="{89FC5D16-95B5-4309-B6B7-BFB0474F91C9}" type="pres">
      <dgm:prSet presAssocID="{053CD5E2-9996-47BD-9EF7-A34D2459E7D9}" presName="imgShp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C2B7E7CA-2124-4721-9639-D57F45C855E4}" type="pres">
      <dgm:prSet presAssocID="{053CD5E2-9996-47BD-9EF7-A34D2459E7D9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A84347E-13E3-4484-990B-C3E5D513611F}" type="presOf" srcId="{B15C67C2-C491-4B0E-9CE1-2792F6B10E4F}" destId="{515AEE0D-4311-4441-BD17-CCE0B71AFC30}" srcOrd="0" destOrd="0" presId="urn:microsoft.com/office/officeart/2005/8/layout/vList3"/>
    <dgm:cxn modelId="{FCD81CB6-D501-424D-A269-6D7C5F9292B0}" srcId="{A1B2A375-7964-4F0A-A14C-479EAB81AAB2}" destId="{0B2F05B4-3CFB-4FBC-8F0C-A6CBC3832425}" srcOrd="1" destOrd="0" parTransId="{542B3428-2817-4130-B982-1256619FFEF1}" sibTransId="{2F69F2C0-FCA0-4CBD-844D-0A077419F8DF}"/>
    <dgm:cxn modelId="{DE9EBEC7-44A0-4DF0-9F1A-866FE236F086}" srcId="{A1B2A375-7964-4F0A-A14C-479EAB81AAB2}" destId="{B15C67C2-C491-4B0E-9CE1-2792F6B10E4F}" srcOrd="0" destOrd="0" parTransId="{58EC289D-59F1-4E65-9694-5D1B7FEF1930}" sibTransId="{8A23FBAA-E42D-4B9F-8C5E-26696D99602A}"/>
    <dgm:cxn modelId="{3F36C1FE-5978-4AA9-8960-378B07EF7C07}" srcId="{A1B2A375-7964-4F0A-A14C-479EAB81AAB2}" destId="{209D1F65-9403-4640-B34D-434A70C4304D}" srcOrd="2" destOrd="0" parTransId="{4648357D-1202-41D1-9588-C528CBA79F3D}" sibTransId="{B0CB6597-5846-4936-9157-F96318AB264C}"/>
    <dgm:cxn modelId="{D1CD8BC7-3A63-4CC0-A216-79E7C4808808}" type="presOf" srcId="{209D1F65-9403-4640-B34D-434A70C4304D}" destId="{26DC4DCA-6799-467C-B013-8EBFA08282F2}" srcOrd="0" destOrd="0" presId="urn:microsoft.com/office/officeart/2005/8/layout/vList3"/>
    <dgm:cxn modelId="{C12E8465-8C4B-4176-8A3B-54E00D263D55}" type="presOf" srcId="{053CD5E2-9996-47BD-9EF7-A34D2459E7D9}" destId="{C2B7E7CA-2124-4721-9639-D57F45C855E4}" srcOrd="0" destOrd="0" presId="urn:microsoft.com/office/officeart/2005/8/layout/vList3"/>
    <dgm:cxn modelId="{E8AA7D7D-B4F1-49AD-807D-A572E92CFF53}" srcId="{A1B2A375-7964-4F0A-A14C-479EAB81AAB2}" destId="{053CD5E2-9996-47BD-9EF7-A34D2459E7D9}" srcOrd="3" destOrd="0" parTransId="{FFF27F09-E0F7-409E-AE36-578279C9C2B2}" sibTransId="{4121C991-8DBD-47B5-9B08-8051510B1B74}"/>
    <dgm:cxn modelId="{4C1E8B1A-DA8C-4D86-92B2-1AE7844ED379}" type="presOf" srcId="{A1B2A375-7964-4F0A-A14C-479EAB81AAB2}" destId="{F5D1FF3B-6F89-471B-917A-084F745D156E}" srcOrd="0" destOrd="0" presId="urn:microsoft.com/office/officeart/2005/8/layout/vList3"/>
    <dgm:cxn modelId="{2B556F08-2FA0-4D43-8E2D-F0FD39ACC081}" type="presOf" srcId="{0B2F05B4-3CFB-4FBC-8F0C-A6CBC3832425}" destId="{FF7A18F0-9C38-4C02-A8CE-5CE2E49A299E}" srcOrd="0" destOrd="0" presId="urn:microsoft.com/office/officeart/2005/8/layout/vList3"/>
    <dgm:cxn modelId="{B86A7FA8-F977-4102-829B-5D6639FD288D}" type="presParOf" srcId="{F5D1FF3B-6F89-471B-917A-084F745D156E}" destId="{7DC4C797-14B0-4814-9E6C-55AE726046CA}" srcOrd="0" destOrd="0" presId="urn:microsoft.com/office/officeart/2005/8/layout/vList3"/>
    <dgm:cxn modelId="{615554BA-EA86-434A-88E1-DFD7CD8589E3}" type="presParOf" srcId="{7DC4C797-14B0-4814-9E6C-55AE726046CA}" destId="{9440075A-0356-41F2-942F-402D382AB0A2}" srcOrd="0" destOrd="0" presId="urn:microsoft.com/office/officeart/2005/8/layout/vList3"/>
    <dgm:cxn modelId="{4DAF57FA-EEBD-4DD6-9F54-FFA2D277CA53}" type="presParOf" srcId="{7DC4C797-14B0-4814-9E6C-55AE726046CA}" destId="{515AEE0D-4311-4441-BD17-CCE0B71AFC30}" srcOrd="1" destOrd="0" presId="urn:microsoft.com/office/officeart/2005/8/layout/vList3"/>
    <dgm:cxn modelId="{DB52403A-1FB2-4247-BDA7-8C515F6A05C5}" type="presParOf" srcId="{F5D1FF3B-6F89-471B-917A-084F745D156E}" destId="{89FA6F4D-1402-458D-9A8E-65575D2AED58}" srcOrd="1" destOrd="0" presId="urn:microsoft.com/office/officeart/2005/8/layout/vList3"/>
    <dgm:cxn modelId="{F5E0229A-4A91-4379-BEEE-599EC3F43E3A}" type="presParOf" srcId="{F5D1FF3B-6F89-471B-917A-084F745D156E}" destId="{76E1E18D-B9C6-4993-9979-659F36FC6B55}" srcOrd="2" destOrd="0" presId="urn:microsoft.com/office/officeart/2005/8/layout/vList3"/>
    <dgm:cxn modelId="{FAA94668-527A-47CD-B32E-DEFBA2A38FFC}" type="presParOf" srcId="{76E1E18D-B9C6-4993-9979-659F36FC6B55}" destId="{63ACF7A6-3737-4FA9-9B4D-BEE6514B9E5E}" srcOrd="0" destOrd="0" presId="urn:microsoft.com/office/officeart/2005/8/layout/vList3"/>
    <dgm:cxn modelId="{046268AF-6E00-4E2F-9094-EBAE6952C519}" type="presParOf" srcId="{76E1E18D-B9C6-4993-9979-659F36FC6B55}" destId="{FF7A18F0-9C38-4C02-A8CE-5CE2E49A299E}" srcOrd="1" destOrd="0" presId="urn:microsoft.com/office/officeart/2005/8/layout/vList3"/>
    <dgm:cxn modelId="{D10645CE-0E76-44D5-B5E0-B2FF0ACBD774}" type="presParOf" srcId="{F5D1FF3B-6F89-471B-917A-084F745D156E}" destId="{DDF018F2-D865-4C72-96B7-60DA972B43EF}" srcOrd="3" destOrd="0" presId="urn:microsoft.com/office/officeart/2005/8/layout/vList3"/>
    <dgm:cxn modelId="{885B2ADB-63D6-4020-BEF0-90C85FB27078}" type="presParOf" srcId="{F5D1FF3B-6F89-471B-917A-084F745D156E}" destId="{B5648C31-2FE9-444D-AAE3-5C5EB7A5BC03}" srcOrd="4" destOrd="0" presId="urn:microsoft.com/office/officeart/2005/8/layout/vList3"/>
    <dgm:cxn modelId="{05025A39-439D-4C04-874B-76D6960F27FE}" type="presParOf" srcId="{B5648C31-2FE9-444D-AAE3-5C5EB7A5BC03}" destId="{3F7E6F82-1899-4CC9-AFD9-B2BB1B9A3ADF}" srcOrd="0" destOrd="0" presId="urn:microsoft.com/office/officeart/2005/8/layout/vList3"/>
    <dgm:cxn modelId="{D40F8B10-215F-4373-B1C6-B5D4BD93DA76}" type="presParOf" srcId="{B5648C31-2FE9-444D-AAE3-5C5EB7A5BC03}" destId="{26DC4DCA-6799-467C-B013-8EBFA08282F2}" srcOrd="1" destOrd="0" presId="urn:microsoft.com/office/officeart/2005/8/layout/vList3"/>
    <dgm:cxn modelId="{59215EF2-D42C-4572-B4C9-274D3F765098}" type="presParOf" srcId="{F5D1FF3B-6F89-471B-917A-084F745D156E}" destId="{7C0302E3-24CA-4388-A850-38A12F51D921}" srcOrd="5" destOrd="0" presId="urn:microsoft.com/office/officeart/2005/8/layout/vList3"/>
    <dgm:cxn modelId="{6524E21A-083F-4C60-941D-80E5220F2395}" type="presParOf" srcId="{F5D1FF3B-6F89-471B-917A-084F745D156E}" destId="{4667491C-BC63-4893-B08E-F2406FA9D2ED}" srcOrd="6" destOrd="0" presId="urn:microsoft.com/office/officeart/2005/8/layout/vList3"/>
    <dgm:cxn modelId="{443DEBE7-ADF3-4F76-8384-D6E65C344FFB}" type="presParOf" srcId="{4667491C-BC63-4893-B08E-F2406FA9D2ED}" destId="{89FC5D16-95B5-4309-B6B7-BFB0474F91C9}" srcOrd="0" destOrd="0" presId="urn:microsoft.com/office/officeart/2005/8/layout/vList3"/>
    <dgm:cxn modelId="{59B9EFC5-7561-44F2-A6FC-8F7CADB15AAD}" type="presParOf" srcId="{4667491C-BC63-4893-B08E-F2406FA9D2ED}" destId="{C2B7E7CA-2124-4721-9639-D57F45C855E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9FD43F7-D119-4EA7-947B-670715802751}" type="doc">
      <dgm:prSet loTypeId="urn:microsoft.com/office/officeart/2009/3/layout/RandomtoResultProcess" loCatId="process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AFBBC890-D805-4586-8764-BCC9FE4E23E5}">
      <dgm:prSet custT="1"/>
      <dgm:spPr/>
      <dgm:t>
        <a:bodyPr/>
        <a:lstStyle/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u="sng" baseline="0" dirty="0" smtClean="0"/>
            <a:t>Kapasite</a:t>
          </a:r>
        </a:p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0" u="none" baseline="0" dirty="0" smtClean="0"/>
            <a:t>54 entegre tesis</a:t>
          </a:r>
        </a:p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baseline="0" dirty="0" smtClean="0"/>
            <a:t>80 milyon ton </a:t>
          </a:r>
          <a:r>
            <a:rPr lang="tr-TR" sz="1600" b="0" baseline="0" dirty="0" smtClean="0"/>
            <a:t>klinker üretim kapasitesi</a:t>
          </a:r>
          <a:endParaRPr lang="tr-TR" sz="1600" b="0" dirty="0"/>
        </a:p>
      </dgm:t>
    </dgm:pt>
    <dgm:pt modelId="{704B4CB8-438D-4FAF-8089-77DB468C2ACE}" type="parTrans" cxnId="{D2EB0025-0AA1-414C-8EC3-D8900864D4BC}">
      <dgm:prSet/>
      <dgm:spPr/>
      <dgm:t>
        <a:bodyPr/>
        <a:lstStyle/>
        <a:p>
          <a:endParaRPr lang="tr-TR"/>
        </a:p>
      </dgm:t>
    </dgm:pt>
    <dgm:pt modelId="{A0C7E951-B179-4CE7-95ED-F35E91B20853}" type="sibTrans" cxnId="{D2EB0025-0AA1-414C-8EC3-D8900864D4BC}">
      <dgm:prSet/>
      <dgm:spPr/>
      <dgm:t>
        <a:bodyPr/>
        <a:lstStyle/>
        <a:p>
          <a:endParaRPr lang="tr-TR"/>
        </a:p>
      </dgm:t>
    </dgm:pt>
    <dgm:pt modelId="{97A44E3B-57BA-44F4-8A62-6A26055134E9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tr-TR" sz="2000" baseline="0" dirty="0" smtClean="0"/>
            <a:t>Çöp sahalarının kapladığı alanın azaltılması </a:t>
          </a:r>
          <a:r>
            <a:rPr lang="tr-TR" sz="2000" b="1" baseline="0" dirty="0" smtClean="0"/>
            <a:t>(%25-30) </a:t>
          </a:r>
          <a:endParaRPr lang="tr-TR" sz="2000" b="1" dirty="0"/>
        </a:p>
      </dgm:t>
    </dgm:pt>
    <dgm:pt modelId="{365606A6-F778-43D0-97B4-63B5E23BFFE0}" type="parTrans" cxnId="{95FF4061-3BE1-4DF8-9A88-0ED8A8D4616C}">
      <dgm:prSet/>
      <dgm:spPr/>
      <dgm:t>
        <a:bodyPr/>
        <a:lstStyle/>
        <a:p>
          <a:endParaRPr lang="tr-TR"/>
        </a:p>
      </dgm:t>
    </dgm:pt>
    <dgm:pt modelId="{74012BDF-4961-4675-AAB2-D417B5E602A7}" type="sibTrans" cxnId="{95FF4061-3BE1-4DF8-9A88-0ED8A8D4616C}">
      <dgm:prSet/>
      <dgm:spPr/>
      <dgm:t>
        <a:bodyPr/>
        <a:lstStyle/>
        <a:p>
          <a:endParaRPr lang="tr-TR"/>
        </a:p>
      </dgm:t>
    </dgm:pt>
    <dgm:pt modelId="{6AA06288-F961-465D-878E-AD27EEF1C389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tr-TR" sz="1400" baseline="0" dirty="0" smtClean="0"/>
            <a:t> </a:t>
          </a:r>
          <a:r>
            <a:rPr lang="tr-TR" sz="2000" baseline="0" dirty="0" smtClean="0"/>
            <a:t>Yaklaşık </a:t>
          </a:r>
          <a:r>
            <a:rPr lang="tr-TR" sz="2000" b="1" baseline="0" dirty="0" smtClean="0"/>
            <a:t>7 milyon ton </a:t>
          </a:r>
          <a:r>
            <a:rPr lang="tr-TR" sz="2000" baseline="0" dirty="0" smtClean="0"/>
            <a:t>evsel </a:t>
          </a:r>
          <a:r>
            <a:rPr lang="tr-TR" sz="2000" baseline="0" dirty="0" err="1" smtClean="0"/>
            <a:t>ATY</a:t>
          </a:r>
          <a:r>
            <a:rPr lang="tr-TR" sz="2000" baseline="0" dirty="0" smtClean="0"/>
            <a:t> geri kazanım potansiyeli</a:t>
          </a:r>
          <a:endParaRPr lang="tr-TR" sz="2000" dirty="0"/>
        </a:p>
      </dgm:t>
    </dgm:pt>
    <dgm:pt modelId="{53D9BFD9-6787-4348-AB2F-85B3EAF7C2A0}" type="parTrans" cxnId="{D3C213A8-122F-418B-BEB8-B45DD427FCA3}">
      <dgm:prSet/>
      <dgm:spPr/>
      <dgm:t>
        <a:bodyPr/>
        <a:lstStyle/>
        <a:p>
          <a:endParaRPr lang="tr-TR"/>
        </a:p>
      </dgm:t>
    </dgm:pt>
    <dgm:pt modelId="{F0DEF9C7-A9EC-4DD1-9134-20AA3B15996F}" type="sibTrans" cxnId="{D3C213A8-122F-418B-BEB8-B45DD427FCA3}">
      <dgm:prSet/>
      <dgm:spPr/>
      <dgm:t>
        <a:bodyPr/>
        <a:lstStyle/>
        <a:p>
          <a:endParaRPr lang="tr-TR"/>
        </a:p>
      </dgm:t>
    </dgm:pt>
    <dgm:pt modelId="{0E82EF06-0844-4894-948E-591DDC0B6E93}">
      <dgm:prSet custT="1"/>
      <dgm:spPr>
        <a:noFill/>
        <a:effectLst/>
      </dgm:spPr>
      <dgm:t>
        <a:bodyPr/>
        <a:lstStyle/>
        <a:p>
          <a:pPr algn="l" rtl="0">
            <a:lnSpc>
              <a:spcPct val="90000"/>
            </a:lnSpc>
            <a:spcAft>
              <a:spcPct val="35000"/>
            </a:spcAft>
          </a:pPr>
          <a:endParaRPr lang="tr-TR" sz="1800" baseline="0" dirty="0" smtClean="0"/>
        </a:p>
        <a:p>
          <a:pPr algn="l" rtl="0">
            <a:lnSpc>
              <a:spcPct val="100000"/>
            </a:lnSpc>
            <a:spcAft>
              <a:spcPts val="42"/>
            </a:spcAft>
          </a:pPr>
          <a:r>
            <a:rPr lang="tr-TR" sz="1600" b="1" u="sng" baseline="0" dirty="0" smtClean="0"/>
            <a:t>Hedef</a:t>
          </a:r>
        </a:p>
        <a:p>
          <a:pPr algn="l" rtl="0">
            <a:lnSpc>
              <a:spcPct val="100000"/>
            </a:lnSpc>
            <a:spcAft>
              <a:spcPts val="672"/>
            </a:spcAft>
          </a:pPr>
          <a:r>
            <a:rPr lang="tr-TR" sz="1600" b="0" baseline="0" dirty="0" smtClean="0"/>
            <a:t>Isıl  enerjinin </a:t>
          </a:r>
          <a:r>
            <a:rPr lang="tr-TR" sz="1600" b="1" baseline="0" dirty="0" smtClean="0"/>
            <a:t>%40’ını </a:t>
          </a:r>
          <a:r>
            <a:rPr lang="tr-TR" sz="1600" b="0" baseline="0" dirty="0" smtClean="0"/>
            <a:t>evsel atıklardan karşılaması</a:t>
          </a:r>
          <a:endParaRPr lang="tr-TR" sz="1600" b="0" baseline="0" dirty="0"/>
        </a:p>
      </dgm:t>
    </dgm:pt>
    <dgm:pt modelId="{B9914988-7B31-41D0-8074-294EF428CEB6}" type="parTrans" cxnId="{858CE9AC-E4D7-4077-9AEA-FA53EB33DEC6}">
      <dgm:prSet/>
      <dgm:spPr/>
      <dgm:t>
        <a:bodyPr/>
        <a:lstStyle/>
        <a:p>
          <a:endParaRPr lang="tr-TR"/>
        </a:p>
      </dgm:t>
    </dgm:pt>
    <dgm:pt modelId="{A97BB5C6-FC88-4044-B474-6D6B2CDB5A8D}" type="sibTrans" cxnId="{858CE9AC-E4D7-4077-9AEA-FA53EB33DEC6}">
      <dgm:prSet/>
      <dgm:spPr/>
      <dgm:t>
        <a:bodyPr/>
        <a:lstStyle/>
        <a:p>
          <a:endParaRPr lang="tr-TR"/>
        </a:p>
      </dgm:t>
    </dgm:pt>
    <dgm:pt modelId="{D14E02F3-BA5C-4A60-9CC3-B000BBA895AE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tr-TR" sz="2000" b="1" baseline="0" dirty="0" smtClean="0"/>
            <a:t>3 Milyon tona </a:t>
          </a:r>
          <a:r>
            <a:rPr lang="tr-TR" sz="2000" baseline="0" dirty="0" smtClean="0"/>
            <a:t>yakın kömür veya benzeri katı yakıtın ithalatında tasarruf</a:t>
          </a:r>
          <a:endParaRPr lang="tr-TR" sz="2000" dirty="0"/>
        </a:p>
      </dgm:t>
    </dgm:pt>
    <dgm:pt modelId="{9734E3EB-9EA1-4905-BE7E-0B90715AA4F8}" type="parTrans" cxnId="{E4175019-649E-4736-AA3A-F8A22A9B8D7C}">
      <dgm:prSet/>
      <dgm:spPr/>
      <dgm:t>
        <a:bodyPr/>
        <a:lstStyle/>
        <a:p>
          <a:endParaRPr lang="tr-TR"/>
        </a:p>
      </dgm:t>
    </dgm:pt>
    <dgm:pt modelId="{7D83B8D6-21F9-4FE5-AB49-D5563319BBE5}" type="sibTrans" cxnId="{E4175019-649E-4736-AA3A-F8A22A9B8D7C}">
      <dgm:prSet/>
      <dgm:spPr/>
      <dgm:t>
        <a:bodyPr/>
        <a:lstStyle/>
        <a:p>
          <a:endParaRPr lang="tr-TR"/>
        </a:p>
      </dgm:t>
    </dgm:pt>
    <dgm:pt modelId="{48280738-08D5-47DB-9359-558A24AEAB64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tr-TR" sz="2000" baseline="0" dirty="0" smtClean="0"/>
            <a:t>Fosil yakıtlardan kaynaklanacak yıllık </a:t>
          </a:r>
          <a:r>
            <a:rPr lang="tr-TR" sz="2000" b="1" baseline="0" dirty="0" smtClean="0"/>
            <a:t>1,7 milyon ton </a:t>
          </a:r>
          <a:r>
            <a:rPr lang="tr-TR" sz="2000" b="1" dirty="0" err="1" smtClean="0"/>
            <a:t>CO</a:t>
          </a:r>
          <a:r>
            <a:rPr lang="tr-TR" sz="2000" b="1" baseline="-25000" dirty="0" err="1" smtClean="0"/>
            <a:t>2</a:t>
          </a:r>
          <a:r>
            <a:rPr lang="tr-TR" sz="2000" b="1" baseline="0" dirty="0" smtClean="0"/>
            <a:t> </a:t>
          </a:r>
          <a:r>
            <a:rPr lang="tr-TR" sz="2000" baseline="0" dirty="0" smtClean="0"/>
            <a:t>tasarrufu</a:t>
          </a:r>
          <a:endParaRPr lang="tr-TR" sz="2000" dirty="0"/>
        </a:p>
      </dgm:t>
    </dgm:pt>
    <dgm:pt modelId="{A3C2CE50-4BE0-4B8C-A11B-AC595E157414}" type="parTrans" cxnId="{C224DDB1-60AC-4CEB-8C68-05BBBA6EB000}">
      <dgm:prSet/>
      <dgm:spPr/>
      <dgm:t>
        <a:bodyPr/>
        <a:lstStyle/>
        <a:p>
          <a:endParaRPr lang="tr-TR"/>
        </a:p>
      </dgm:t>
    </dgm:pt>
    <dgm:pt modelId="{D642DA37-6CC6-4925-9909-11D21A7A0D8D}" type="sibTrans" cxnId="{C224DDB1-60AC-4CEB-8C68-05BBBA6EB000}">
      <dgm:prSet/>
      <dgm:spPr/>
      <dgm:t>
        <a:bodyPr/>
        <a:lstStyle/>
        <a:p>
          <a:endParaRPr lang="tr-TR"/>
        </a:p>
      </dgm:t>
    </dgm:pt>
    <dgm:pt modelId="{E7E18303-3354-4D2C-BCC9-C0A7F3661256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endParaRPr lang="tr-TR" sz="2000" dirty="0"/>
        </a:p>
      </dgm:t>
    </dgm:pt>
    <dgm:pt modelId="{EFD8E28B-19ED-4812-A614-26C1DB8AA927}" type="parTrans" cxnId="{E5815466-0236-427B-A107-CB664B41AF6B}">
      <dgm:prSet/>
      <dgm:spPr/>
      <dgm:t>
        <a:bodyPr/>
        <a:lstStyle/>
        <a:p>
          <a:endParaRPr lang="tr-TR"/>
        </a:p>
      </dgm:t>
    </dgm:pt>
    <dgm:pt modelId="{32B6F8A0-9CB0-4518-AB9D-FDF6FE2B7D30}" type="sibTrans" cxnId="{E5815466-0236-427B-A107-CB664B41AF6B}">
      <dgm:prSet/>
      <dgm:spPr/>
      <dgm:t>
        <a:bodyPr/>
        <a:lstStyle/>
        <a:p>
          <a:endParaRPr lang="tr-TR"/>
        </a:p>
      </dgm:t>
    </dgm:pt>
    <dgm:pt modelId="{4307E616-939A-43A6-877F-CD95D672742B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endParaRPr lang="tr-TR" sz="2000" dirty="0"/>
        </a:p>
      </dgm:t>
    </dgm:pt>
    <dgm:pt modelId="{BD552696-265E-4808-806D-8D941335D370}" type="parTrans" cxnId="{8093D0C3-BD99-4199-88DB-2F90A0B67150}">
      <dgm:prSet/>
      <dgm:spPr/>
      <dgm:t>
        <a:bodyPr/>
        <a:lstStyle/>
        <a:p>
          <a:endParaRPr lang="tr-TR"/>
        </a:p>
      </dgm:t>
    </dgm:pt>
    <dgm:pt modelId="{94F7A2E3-CA57-4E97-B281-8E359FD5B7F8}" type="sibTrans" cxnId="{8093D0C3-BD99-4199-88DB-2F90A0B67150}">
      <dgm:prSet/>
      <dgm:spPr/>
      <dgm:t>
        <a:bodyPr/>
        <a:lstStyle/>
        <a:p>
          <a:endParaRPr lang="tr-TR"/>
        </a:p>
      </dgm:t>
    </dgm:pt>
    <dgm:pt modelId="{77F62D0A-6072-417E-AAED-2AB968D54592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endParaRPr lang="tr-TR" sz="1600" dirty="0"/>
        </a:p>
      </dgm:t>
    </dgm:pt>
    <dgm:pt modelId="{E5045957-5CC7-4114-A8BF-040C36C4ECE4}" type="parTrans" cxnId="{0119F914-9862-4FC8-BCDA-7480DAA21C0A}">
      <dgm:prSet/>
      <dgm:spPr/>
      <dgm:t>
        <a:bodyPr/>
        <a:lstStyle/>
        <a:p>
          <a:endParaRPr lang="tr-TR"/>
        </a:p>
      </dgm:t>
    </dgm:pt>
    <dgm:pt modelId="{E94A598A-9C9C-4548-8409-D6A16735C89E}" type="sibTrans" cxnId="{0119F914-9862-4FC8-BCDA-7480DAA21C0A}">
      <dgm:prSet/>
      <dgm:spPr/>
      <dgm:t>
        <a:bodyPr/>
        <a:lstStyle/>
        <a:p>
          <a:endParaRPr lang="tr-TR"/>
        </a:p>
      </dgm:t>
    </dgm:pt>
    <dgm:pt modelId="{7201EC49-D799-4222-AB11-A5F0AA608EF8}" type="pres">
      <dgm:prSet presAssocID="{19FD43F7-D119-4EA7-947B-670715802751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tr-TR"/>
        </a:p>
      </dgm:t>
    </dgm:pt>
    <dgm:pt modelId="{9AB89A90-DBD0-4AC4-AC7F-546A23451212}" type="pres">
      <dgm:prSet presAssocID="{AFBBC890-D805-4586-8764-BCC9FE4E23E5}" presName="chaos" presStyleCnt="0"/>
      <dgm:spPr/>
      <dgm:t>
        <a:bodyPr/>
        <a:lstStyle/>
        <a:p>
          <a:endParaRPr lang="tr-TR"/>
        </a:p>
      </dgm:t>
    </dgm:pt>
    <dgm:pt modelId="{9B53D62F-BA04-4E44-B1D9-D8B9791AD129}" type="pres">
      <dgm:prSet presAssocID="{AFBBC890-D805-4586-8764-BCC9FE4E23E5}" presName="parTx1" presStyleLbl="revTx" presStyleIdx="0" presStyleCnt="2" custScaleX="79816" custScaleY="177181" custLinFactY="12901" custLinFactNeighborX="-34271" custLinFactNeighborY="100000"/>
      <dgm:spPr/>
      <dgm:t>
        <a:bodyPr/>
        <a:lstStyle/>
        <a:p>
          <a:endParaRPr lang="tr-TR"/>
        </a:p>
      </dgm:t>
    </dgm:pt>
    <dgm:pt modelId="{900F64CD-B34F-4DBC-88B9-64D6FC04BF74}" type="pres">
      <dgm:prSet presAssocID="{AFBBC890-D805-4586-8764-BCC9FE4E23E5}" presName="c1" presStyleLbl="node1" presStyleIdx="0" presStyleCnt="19" custScaleX="105923" custLinFactX="-200000" custLinFactY="213697" custLinFactNeighborX="-257891" custLinFactNeighborY="3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FE523385-3EC4-438E-BC55-6CCE55414BA3}" type="pres">
      <dgm:prSet presAssocID="{AFBBC890-D805-4586-8764-BCC9FE4E23E5}" presName="c2" presStyleLbl="node1" presStyleIdx="1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2932B25F-1966-44C1-9AD0-B93EA4E304B8}" type="pres">
      <dgm:prSet presAssocID="{AFBBC890-D805-4586-8764-BCC9FE4E23E5}" presName="c3" presStyleLbl="node1" presStyleIdx="2" presStyleCnt="19" custScaleX="105923" custLinFactX="-18453" custLinFactY="100000" custLinFactNeighborX="-100000" custLinFactNeighborY="162353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43784A04-7E6F-4463-BFAE-BC6F29BD9BD7}" type="pres">
      <dgm:prSet presAssocID="{AFBBC890-D805-4586-8764-BCC9FE4E23E5}" presName="c4" presStyleLbl="node1" presStyleIdx="3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5F548454-3435-4525-87A6-0407BCF45862}" type="pres">
      <dgm:prSet presAssocID="{AFBBC890-D805-4586-8764-BCC9FE4E23E5}" presName="c5" presStyleLbl="node1" presStyleIdx="4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BFF8B62A-275E-4F98-B2F9-C6E4652B40F1}" type="pres">
      <dgm:prSet presAssocID="{AFBBC890-D805-4586-8764-BCC9FE4E23E5}" presName="c6" presStyleLbl="node1" presStyleIdx="5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AEAE51E2-90E0-4E2A-88E4-F8EB5148279C}" type="pres">
      <dgm:prSet presAssocID="{AFBBC890-D805-4586-8764-BCC9FE4E23E5}" presName="c7" presStyleLbl="node1" presStyleIdx="6" presStyleCnt="19" custScaleX="105923" custLinFactX="-136455" custLinFactY="134522" custLinFactNeighborX="-200000" custLinFactNeighborY="2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E5B7D212-120F-41F6-A746-C915C61139AB}" type="pres">
      <dgm:prSet presAssocID="{AFBBC890-D805-4586-8764-BCC9FE4E23E5}" presName="c8" presStyleLbl="node1" presStyleIdx="7" presStyleCnt="19" custScaleX="105923" custLinFactX="-251155" custLinFactY="246930" custLinFactNeighborX="-300000" custLinFactNeighborY="300000"/>
      <dgm:spPr/>
      <dgm:t>
        <a:bodyPr/>
        <a:lstStyle/>
        <a:p>
          <a:endParaRPr lang="tr-TR"/>
        </a:p>
      </dgm:t>
    </dgm:pt>
    <dgm:pt modelId="{1BF42D9C-62BF-45C6-999E-77E34BA26991}" type="pres">
      <dgm:prSet presAssocID="{AFBBC890-D805-4586-8764-BCC9FE4E23E5}" presName="c9" presStyleLbl="node1" presStyleIdx="8" presStyleCnt="19" custScaleX="105923" custLinFactX="-247530" custLinFactY="268180" custLinFactNeighborX="-300000" custLinFactNeighborY="300000"/>
      <dgm:spPr/>
      <dgm:t>
        <a:bodyPr/>
        <a:lstStyle/>
        <a:p>
          <a:endParaRPr lang="tr-TR"/>
        </a:p>
      </dgm:t>
    </dgm:pt>
    <dgm:pt modelId="{6A06153E-E656-4312-A470-251632D67042}" type="pres">
      <dgm:prSet presAssocID="{AFBBC890-D805-4586-8764-BCC9FE4E23E5}" presName="c10" presStyleLbl="node1" presStyleIdx="9" presStyleCnt="19" custScaleX="105923" custLinFactX="-120844" custLinFactY="28383" custLinFactNeighborX="-200000" custLinFactNeighborY="1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12F9E11F-4AE8-4D5B-9DBC-44851ECC4C78}" type="pres">
      <dgm:prSet presAssocID="{AFBBC890-D805-4586-8764-BCC9FE4E23E5}" presName="c11" presStyleLbl="node1" presStyleIdx="10" presStyleCnt="19" custScaleX="105923" custLinFactX="-200000" custLinFactY="213697" custLinFactNeighborX="-257891" custLinFactNeighborY="3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D3F5C3FB-ECA6-40D0-A88D-33145FC81EA9}" type="pres">
      <dgm:prSet presAssocID="{AFBBC890-D805-4586-8764-BCC9FE4E23E5}" presName="c12" presStyleLbl="node1" presStyleIdx="11" presStyleCnt="19" custScaleX="105923" custLinFactX="-100000" custLinFactY="126897" custLinFactNeighborX="-191386" custLinFactNeighborY="2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A2A2554C-B0A9-4145-B2FD-410DC82B898D}" type="pres">
      <dgm:prSet presAssocID="{AFBBC890-D805-4586-8764-BCC9FE4E23E5}" presName="c13" presStyleLbl="node1" presStyleIdx="12" presStyleCnt="19" custScaleX="105923" custLinFactX="-100000" custLinFactY="100000" custLinFactNeighborX="-100327" custLinFactNeighborY="124742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0D7C8393-5494-47D0-83E6-CDA65CB807AE}" type="pres">
      <dgm:prSet presAssocID="{AFBBC890-D805-4586-8764-BCC9FE4E23E5}" presName="c14" presStyleLbl="node1" presStyleIdx="13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1B2BB716-99A9-4E97-9206-76079E080F4C}" type="pres">
      <dgm:prSet presAssocID="{AFBBC890-D805-4586-8764-BCC9FE4E23E5}" presName="c15" presStyleLbl="node1" presStyleIdx="14" presStyleCnt="19" custScaleX="105923" custLinFactX="-100000" custLinFactY="126897" custLinFactNeighborX="-191386" custLinFactNeighborY="200000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F66A8769-11BE-4DD3-A18A-46AD22A9C153}" type="pres">
      <dgm:prSet presAssocID="{AFBBC890-D805-4586-8764-BCC9FE4E23E5}" presName="c16" presStyleLbl="node1" presStyleIdx="15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271A82BF-1366-4280-91A5-713134979356}" type="pres">
      <dgm:prSet presAssocID="{AFBBC890-D805-4586-8764-BCC9FE4E23E5}" presName="c17" presStyleLbl="node1" presStyleIdx="16" presStyleCnt="19" custScaleX="105923" custLinFactX="-100000" custLinFactY="100000" custLinFactNeighborX="-100327" custLinFactNeighborY="124742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5C062CC4-3BD9-493D-84A7-C159DF84A45D}" type="pres">
      <dgm:prSet presAssocID="{AFBBC890-D805-4586-8764-BCC9FE4E23E5}" presName="c18" presStyleLbl="node1" presStyleIdx="17" presStyleCnt="19" custScaleX="105923" custLinFactX="-167478" custLinFactY="100000" custLinFactNeighborX="-200000" custLinFactNeighborY="142224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0FAAB67F-F4C7-463A-9A3B-27425C21DF26}" type="pres">
      <dgm:prSet presAssocID="{A0C7E951-B179-4CE7-95ED-F35E91B20853}" presName="chevronComposite1" presStyleCnt="0"/>
      <dgm:spPr/>
      <dgm:t>
        <a:bodyPr/>
        <a:lstStyle/>
        <a:p>
          <a:endParaRPr lang="tr-TR"/>
        </a:p>
      </dgm:t>
    </dgm:pt>
    <dgm:pt modelId="{3C41F42F-7D21-4FFA-A5FA-0E0B1D8B3C56}" type="pres">
      <dgm:prSet presAssocID="{A0C7E951-B179-4CE7-95ED-F35E91B20853}" presName="chevron1" presStyleLbl="sibTrans2D1" presStyleIdx="0" presStyleCnt="2" custScaleX="105923" custLinFactX="-46297" custLinFactNeighborX="-100000" custLinFactNeighborY="59319"/>
      <dgm:spPr>
        <a:gradFill rotWithShape="0">
          <a:gsLst>
            <a:gs pos="0">
              <a:srgbClr val="00B0F0"/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8DDE6B35-8803-4C08-AE47-CE6E408A2308}" type="pres">
      <dgm:prSet presAssocID="{A0C7E951-B179-4CE7-95ED-F35E91B20853}" presName="spChevron1" presStyleCnt="0"/>
      <dgm:spPr/>
      <dgm:t>
        <a:bodyPr/>
        <a:lstStyle/>
        <a:p>
          <a:endParaRPr lang="tr-TR"/>
        </a:p>
      </dgm:t>
    </dgm:pt>
    <dgm:pt modelId="{CEE183D2-4D80-436E-9633-328FA4A097B5}" type="pres">
      <dgm:prSet presAssocID="{A0C7E951-B179-4CE7-95ED-F35E91B20853}" presName="overlap" presStyleCnt="0"/>
      <dgm:spPr/>
      <dgm:t>
        <a:bodyPr/>
        <a:lstStyle/>
        <a:p>
          <a:endParaRPr lang="tr-TR"/>
        </a:p>
      </dgm:t>
    </dgm:pt>
    <dgm:pt modelId="{AAD7AB1E-CE8B-495F-98F3-03D6F59B227B}" type="pres">
      <dgm:prSet presAssocID="{A0C7E951-B179-4CE7-95ED-F35E91B20853}" presName="chevronComposite2" presStyleCnt="0"/>
      <dgm:spPr/>
      <dgm:t>
        <a:bodyPr/>
        <a:lstStyle/>
        <a:p>
          <a:endParaRPr lang="tr-TR"/>
        </a:p>
      </dgm:t>
    </dgm:pt>
    <dgm:pt modelId="{4A1AB3CD-E3F3-42DC-85C0-ED04DD65D882}" type="pres">
      <dgm:prSet presAssocID="{A0C7E951-B179-4CE7-95ED-F35E91B20853}" presName="chevron2" presStyleLbl="sibTrans2D1" presStyleIdx="1" presStyleCnt="2" custLinFactNeighborX="36437" custLinFactNeighborY="63486"/>
      <dgm:spPr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100000">
              <a:srgbClr val="00B0F0"/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tr-TR"/>
        </a:p>
      </dgm:t>
    </dgm:pt>
    <dgm:pt modelId="{E43C39AF-57EC-4CF2-AA26-D6DD89C9BF1C}" type="pres">
      <dgm:prSet presAssocID="{A0C7E951-B179-4CE7-95ED-F35E91B20853}" presName="spChevron2" presStyleCnt="0"/>
      <dgm:spPr/>
      <dgm:t>
        <a:bodyPr/>
        <a:lstStyle/>
        <a:p>
          <a:endParaRPr lang="tr-TR"/>
        </a:p>
      </dgm:t>
    </dgm:pt>
    <dgm:pt modelId="{ABB4E467-7831-43C0-80A3-41F89E62D04D}" type="pres">
      <dgm:prSet presAssocID="{0E82EF06-0844-4894-948E-591DDC0B6E93}" presName="last" presStyleCnt="0"/>
      <dgm:spPr/>
      <dgm:t>
        <a:bodyPr/>
        <a:lstStyle/>
        <a:p>
          <a:endParaRPr lang="tr-TR"/>
        </a:p>
      </dgm:t>
    </dgm:pt>
    <dgm:pt modelId="{2A5B8615-9383-4D90-A013-B364EFE11DB6}" type="pres">
      <dgm:prSet presAssocID="{0E82EF06-0844-4894-948E-591DDC0B6E93}" presName="circleTx" presStyleLbl="node1" presStyleIdx="18" presStyleCnt="19" custScaleX="123400" custScaleY="107970" custLinFactX="-43632" custLinFactNeighborX="-100000" custLinFactNeighborY="27888"/>
      <dgm:spPr/>
      <dgm:t>
        <a:bodyPr/>
        <a:lstStyle/>
        <a:p>
          <a:endParaRPr lang="tr-TR"/>
        </a:p>
      </dgm:t>
    </dgm:pt>
    <dgm:pt modelId="{BF9E66D3-F57E-46B5-9156-322B56C3216E}" type="pres">
      <dgm:prSet presAssocID="{0E82EF06-0844-4894-948E-591DDC0B6E93}" presName="desTxN" presStyleLbl="revTx" presStyleIdx="1" presStyleCnt="2" custScaleX="152539" custScaleY="300796" custLinFactNeighborX="20271" custLinFactNeighborY="-2217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CBE2738-DA07-4EAF-BEAE-054514944FC9}" type="pres">
      <dgm:prSet presAssocID="{0E82EF06-0844-4894-948E-591DDC0B6E93}" presName="spN" presStyleCnt="0"/>
      <dgm:spPr/>
      <dgm:t>
        <a:bodyPr/>
        <a:lstStyle/>
        <a:p>
          <a:endParaRPr lang="tr-TR"/>
        </a:p>
      </dgm:t>
    </dgm:pt>
  </dgm:ptLst>
  <dgm:cxnLst>
    <dgm:cxn modelId="{D2EB0025-0AA1-414C-8EC3-D8900864D4BC}" srcId="{19FD43F7-D119-4EA7-947B-670715802751}" destId="{AFBBC890-D805-4586-8764-BCC9FE4E23E5}" srcOrd="0" destOrd="0" parTransId="{704B4CB8-438D-4FAF-8089-77DB468C2ACE}" sibTransId="{A0C7E951-B179-4CE7-95ED-F35E91B20853}"/>
    <dgm:cxn modelId="{E4175019-649E-4736-AA3A-F8A22A9B8D7C}" srcId="{0E82EF06-0844-4894-948E-591DDC0B6E93}" destId="{D14E02F3-BA5C-4A60-9CC3-B000BBA895AE}" srcOrd="2" destOrd="0" parTransId="{9734E3EB-9EA1-4905-BE7E-0B90715AA4F8}" sibTransId="{7D83B8D6-21F9-4FE5-AB49-D5563319BBE5}"/>
    <dgm:cxn modelId="{FF1851BE-BBA1-4E3F-800A-D83E49FBD1A5}" type="presOf" srcId="{77F62D0A-6072-417E-AAED-2AB968D54592}" destId="{BF9E66D3-F57E-46B5-9156-322B56C3216E}" srcOrd="0" destOrd="5" presId="urn:microsoft.com/office/officeart/2009/3/layout/RandomtoResultProcess"/>
    <dgm:cxn modelId="{858CE9AC-E4D7-4077-9AEA-FA53EB33DEC6}" srcId="{19FD43F7-D119-4EA7-947B-670715802751}" destId="{0E82EF06-0844-4894-948E-591DDC0B6E93}" srcOrd="1" destOrd="0" parTransId="{B9914988-7B31-41D0-8074-294EF428CEB6}" sibTransId="{A97BB5C6-FC88-4044-B474-6D6B2CDB5A8D}"/>
    <dgm:cxn modelId="{8E597413-CE75-4F31-B59C-D20F197AA75A}" type="presOf" srcId="{6AA06288-F961-465D-878E-AD27EEF1C389}" destId="{BF9E66D3-F57E-46B5-9156-322B56C3216E}" srcOrd="0" destOrd="0" presId="urn:microsoft.com/office/officeart/2009/3/layout/RandomtoResultProcess"/>
    <dgm:cxn modelId="{C224DDB1-60AC-4CEB-8C68-05BBBA6EB000}" srcId="{0E82EF06-0844-4894-948E-591DDC0B6E93}" destId="{48280738-08D5-47DB-9359-558A24AEAB64}" srcOrd="4" destOrd="0" parTransId="{A3C2CE50-4BE0-4B8C-A11B-AC595E157414}" sibTransId="{D642DA37-6CC6-4925-9909-11D21A7A0D8D}"/>
    <dgm:cxn modelId="{CC7A1468-76A0-403E-93F1-A22DADA48050}" type="presOf" srcId="{97A44E3B-57BA-44F4-8A62-6A26055134E9}" destId="{BF9E66D3-F57E-46B5-9156-322B56C3216E}" srcOrd="0" destOrd="6" presId="urn:microsoft.com/office/officeart/2009/3/layout/RandomtoResultProcess"/>
    <dgm:cxn modelId="{2BA308B5-1C7D-4690-917E-8E997E89E964}" type="presOf" srcId="{4307E616-939A-43A6-877F-CD95D672742B}" destId="{BF9E66D3-F57E-46B5-9156-322B56C3216E}" srcOrd="0" destOrd="3" presId="urn:microsoft.com/office/officeart/2009/3/layout/RandomtoResultProcess"/>
    <dgm:cxn modelId="{5EA597E3-E431-4442-9183-D1DC93B0E30B}" type="presOf" srcId="{D14E02F3-BA5C-4A60-9CC3-B000BBA895AE}" destId="{BF9E66D3-F57E-46B5-9156-322B56C3216E}" srcOrd="0" destOrd="2" presId="urn:microsoft.com/office/officeart/2009/3/layout/RandomtoResultProcess"/>
    <dgm:cxn modelId="{D3C213A8-122F-418B-BEB8-B45DD427FCA3}" srcId="{0E82EF06-0844-4894-948E-591DDC0B6E93}" destId="{6AA06288-F961-465D-878E-AD27EEF1C389}" srcOrd="0" destOrd="0" parTransId="{53D9BFD9-6787-4348-AB2F-85B3EAF7C2A0}" sibTransId="{F0DEF9C7-A9EC-4DD1-9134-20AA3B15996F}"/>
    <dgm:cxn modelId="{17E8DF7F-2C6C-4EE5-AAD8-EE7A46A8D8F4}" type="presOf" srcId="{AFBBC890-D805-4586-8764-BCC9FE4E23E5}" destId="{9B53D62F-BA04-4E44-B1D9-D8B9791AD129}" srcOrd="0" destOrd="0" presId="urn:microsoft.com/office/officeart/2009/3/layout/RandomtoResultProcess"/>
    <dgm:cxn modelId="{8093D0C3-BD99-4199-88DB-2F90A0B67150}" srcId="{0E82EF06-0844-4894-948E-591DDC0B6E93}" destId="{4307E616-939A-43A6-877F-CD95D672742B}" srcOrd="3" destOrd="0" parTransId="{BD552696-265E-4808-806D-8D941335D370}" sibTransId="{94F7A2E3-CA57-4E97-B281-8E359FD5B7F8}"/>
    <dgm:cxn modelId="{4146F934-AB5D-48DE-910A-4AC62F7F9422}" type="presOf" srcId="{E7E18303-3354-4D2C-BCC9-C0A7F3661256}" destId="{BF9E66D3-F57E-46B5-9156-322B56C3216E}" srcOrd="0" destOrd="1" presId="urn:microsoft.com/office/officeart/2009/3/layout/RandomtoResultProcess"/>
    <dgm:cxn modelId="{95FF4061-3BE1-4DF8-9A88-0ED8A8D4616C}" srcId="{0E82EF06-0844-4894-948E-591DDC0B6E93}" destId="{97A44E3B-57BA-44F4-8A62-6A26055134E9}" srcOrd="6" destOrd="0" parTransId="{365606A6-F778-43D0-97B4-63B5E23BFFE0}" sibTransId="{74012BDF-4961-4675-AAB2-D417B5E602A7}"/>
    <dgm:cxn modelId="{F3AC7622-C971-468C-82F1-17319390A39F}" type="presOf" srcId="{48280738-08D5-47DB-9359-558A24AEAB64}" destId="{BF9E66D3-F57E-46B5-9156-322B56C3216E}" srcOrd="0" destOrd="4" presId="urn:microsoft.com/office/officeart/2009/3/layout/RandomtoResultProcess"/>
    <dgm:cxn modelId="{1D0324DC-1984-4EFB-8A9F-21EB29F49219}" type="presOf" srcId="{19FD43F7-D119-4EA7-947B-670715802751}" destId="{7201EC49-D799-4222-AB11-A5F0AA608EF8}" srcOrd="0" destOrd="0" presId="urn:microsoft.com/office/officeart/2009/3/layout/RandomtoResultProcess"/>
    <dgm:cxn modelId="{E5815466-0236-427B-A107-CB664B41AF6B}" srcId="{0E82EF06-0844-4894-948E-591DDC0B6E93}" destId="{E7E18303-3354-4D2C-BCC9-C0A7F3661256}" srcOrd="1" destOrd="0" parTransId="{EFD8E28B-19ED-4812-A614-26C1DB8AA927}" sibTransId="{32B6F8A0-9CB0-4518-AB9D-FDF6FE2B7D30}"/>
    <dgm:cxn modelId="{0119F914-9862-4FC8-BCDA-7480DAA21C0A}" srcId="{0E82EF06-0844-4894-948E-591DDC0B6E93}" destId="{77F62D0A-6072-417E-AAED-2AB968D54592}" srcOrd="5" destOrd="0" parTransId="{E5045957-5CC7-4114-A8BF-040C36C4ECE4}" sibTransId="{E94A598A-9C9C-4548-8409-D6A16735C89E}"/>
    <dgm:cxn modelId="{CFA9C0AE-AA04-45AE-9133-CF84ED1F1757}" type="presOf" srcId="{0E82EF06-0844-4894-948E-591DDC0B6E93}" destId="{2A5B8615-9383-4D90-A013-B364EFE11DB6}" srcOrd="0" destOrd="0" presId="urn:microsoft.com/office/officeart/2009/3/layout/RandomtoResultProcess"/>
    <dgm:cxn modelId="{5E11D16A-A88F-486C-B707-42C7AA4438FE}" type="presParOf" srcId="{7201EC49-D799-4222-AB11-A5F0AA608EF8}" destId="{9AB89A90-DBD0-4AC4-AC7F-546A23451212}" srcOrd="0" destOrd="0" presId="urn:microsoft.com/office/officeart/2009/3/layout/RandomtoResultProcess"/>
    <dgm:cxn modelId="{1B89C079-65BC-425D-AE89-0818A3B0B7E5}" type="presParOf" srcId="{9AB89A90-DBD0-4AC4-AC7F-546A23451212}" destId="{9B53D62F-BA04-4E44-B1D9-D8B9791AD129}" srcOrd="0" destOrd="0" presId="urn:microsoft.com/office/officeart/2009/3/layout/RandomtoResultProcess"/>
    <dgm:cxn modelId="{6975458E-0384-4D46-932D-F4725BF7CA4F}" type="presParOf" srcId="{9AB89A90-DBD0-4AC4-AC7F-546A23451212}" destId="{900F64CD-B34F-4DBC-88B9-64D6FC04BF74}" srcOrd="1" destOrd="0" presId="urn:microsoft.com/office/officeart/2009/3/layout/RandomtoResultProcess"/>
    <dgm:cxn modelId="{CF77EAFA-617F-43C7-8223-C11625590F15}" type="presParOf" srcId="{9AB89A90-DBD0-4AC4-AC7F-546A23451212}" destId="{FE523385-3EC4-438E-BC55-6CCE55414BA3}" srcOrd="2" destOrd="0" presId="urn:microsoft.com/office/officeart/2009/3/layout/RandomtoResultProcess"/>
    <dgm:cxn modelId="{83AE8413-E929-4985-A42D-00E30F8A56AA}" type="presParOf" srcId="{9AB89A90-DBD0-4AC4-AC7F-546A23451212}" destId="{2932B25F-1966-44C1-9AD0-B93EA4E304B8}" srcOrd="3" destOrd="0" presId="urn:microsoft.com/office/officeart/2009/3/layout/RandomtoResultProcess"/>
    <dgm:cxn modelId="{A22FB011-BFE4-4C1F-B14E-548EE8573114}" type="presParOf" srcId="{9AB89A90-DBD0-4AC4-AC7F-546A23451212}" destId="{43784A04-7E6F-4463-BFAE-BC6F29BD9BD7}" srcOrd="4" destOrd="0" presId="urn:microsoft.com/office/officeart/2009/3/layout/RandomtoResultProcess"/>
    <dgm:cxn modelId="{7EA5DC65-4E4A-4523-867D-140AB766A505}" type="presParOf" srcId="{9AB89A90-DBD0-4AC4-AC7F-546A23451212}" destId="{5F548454-3435-4525-87A6-0407BCF45862}" srcOrd="5" destOrd="0" presId="urn:microsoft.com/office/officeart/2009/3/layout/RandomtoResultProcess"/>
    <dgm:cxn modelId="{861993EC-8AEC-458F-90A5-0CC43D779D64}" type="presParOf" srcId="{9AB89A90-DBD0-4AC4-AC7F-546A23451212}" destId="{BFF8B62A-275E-4F98-B2F9-C6E4652B40F1}" srcOrd="6" destOrd="0" presId="urn:microsoft.com/office/officeart/2009/3/layout/RandomtoResultProcess"/>
    <dgm:cxn modelId="{AA5C482E-34FC-4437-AE0D-55B71D48AA5D}" type="presParOf" srcId="{9AB89A90-DBD0-4AC4-AC7F-546A23451212}" destId="{AEAE51E2-90E0-4E2A-88E4-F8EB5148279C}" srcOrd="7" destOrd="0" presId="urn:microsoft.com/office/officeart/2009/3/layout/RandomtoResultProcess"/>
    <dgm:cxn modelId="{C528C67B-3F73-4749-88A7-5915401760D6}" type="presParOf" srcId="{9AB89A90-DBD0-4AC4-AC7F-546A23451212}" destId="{E5B7D212-120F-41F6-A746-C915C61139AB}" srcOrd="8" destOrd="0" presId="urn:microsoft.com/office/officeart/2009/3/layout/RandomtoResultProcess"/>
    <dgm:cxn modelId="{D3A67C62-45BD-4718-994C-50382A4F41A6}" type="presParOf" srcId="{9AB89A90-DBD0-4AC4-AC7F-546A23451212}" destId="{1BF42D9C-62BF-45C6-999E-77E34BA26991}" srcOrd="9" destOrd="0" presId="urn:microsoft.com/office/officeart/2009/3/layout/RandomtoResultProcess"/>
    <dgm:cxn modelId="{33A199CC-BC5E-4131-B311-9CD3EF8DD7F7}" type="presParOf" srcId="{9AB89A90-DBD0-4AC4-AC7F-546A23451212}" destId="{6A06153E-E656-4312-A470-251632D67042}" srcOrd="10" destOrd="0" presId="urn:microsoft.com/office/officeart/2009/3/layout/RandomtoResultProcess"/>
    <dgm:cxn modelId="{6FD05FA0-8802-4F92-8E30-F671698B93E8}" type="presParOf" srcId="{9AB89A90-DBD0-4AC4-AC7F-546A23451212}" destId="{12F9E11F-4AE8-4D5B-9DBC-44851ECC4C78}" srcOrd="11" destOrd="0" presId="urn:microsoft.com/office/officeart/2009/3/layout/RandomtoResultProcess"/>
    <dgm:cxn modelId="{8BD643F5-F8F3-4431-A35F-3BB3A742DBE6}" type="presParOf" srcId="{9AB89A90-DBD0-4AC4-AC7F-546A23451212}" destId="{D3F5C3FB-ECA6-40D0-A88D-33145FC81EA9}" srcOrd="12" destOrd="0" presId="urn:microsoft.com/office/officeart/2009/3/layout/RandomtoResultProcess"/>
    <dgm:cxn modelId="{F4508723-F601-44B4-A5B3-B0FD3FE17A94}" type="presParOf" srcId="{9AB89A90-DBD0-4AC4-AC7F-546A23451212}" destId="{A2A2554C-B0A9-4145-B2FD-410DC82B898D}" srcOrd="13" destOrd="0" presId="urn:microsoft.com/office/officeart/2009/3/layout/RandomtoResultProcess"/>
    <dgm:cxn modelId="{015FF42B-32B1-4B6F-8797-5A94FD263558}" type="presParOf" srcId="{9AB89A90-DBD0-4AC4-AC7F-546A23451212}" destId="{0D7C8393-5494-47D0-83E6-CDA65CB807AE}" srcOrd="14" destOrd="0" presId="urn:microsoft.com/office/officeart/2009/3/layout/RandomtoResultProcess"/>
    <dgm:cxn modelId="{632A179B-4E8B-4FF7-8940-6725F99874B2}" type="presParOf" srcId="{9AB89A90-DBD0-4AC4-AC7F-546A23451212}" destId="{1B2BB716-99A9-4E97-9206-76079E080F4C}" srcOrd="15" destOrd="0" presId="urn:microsoft.com/office/officeart/2009/3/layout/RandomtoResultProcess"/>
    <dgm:cxn modelId="{CAF73AF3-38E1-4875-9F1F-BA249CEE00A6}" type="presParOf" srcId="{9AB89A90-DBD0-4AC4-AC7F-546A23451212}" destId="{F66A8769-11BE-4DD3-A18A-46AD22A9C153}" srcOrd="16" destOrd="0" presId="urn:microsoft.com/office/officeart/2009/3/layout/RandomtoResultProcess"/>
    <dgm:cxn modelId="{65318E5D-3B71-4C34-AC1A-864EF877A972}" type="presParOf" srcId="{9AB89A90-DBD0-4AC4-AC7F-546A23451212}" destId="{271A82BF-1366-4280-91A5-713134979356}" srcOrd="17" destOrd="0" presId="urn:microsoft.com/office/officeart/2009/3/layout/RandomtoResultProcess"/>
    <dgm:cxn modelId="{07C16D6A-7249-4B61-840B-3055D7825C7D}" type="presParOf" srcId="{9AB89A90-DBD0-4AC4-AC7F-546A23451212}" destId="{5C062CC4-3BD9-493D-84A7-C159DF84A45D}" srcOrd="18" destOrd="0" presId="urn:microsoft.com/office/officeart/2009/3/layout/RandomtoResultProcess"/>
    <dgm:cxn modelId="{B432DE5E-6D14-43B3-AA0E-488FFCE8457F}" type="presParOf" srcId="{7201EC49-D799-4222-AB11-A5F0AA608EF8}" destId="{0FAAB67F-F4C7-463A-9A3B-27425C21DF26}" srcOrd="1" destOrd="0" presId="urn:microsoft.com/office/officeart/2009/3/layout/RandomtoResultProcess"/>
    <dgm:cxn modelId="{2C55C1CE-D37A-40F1-91FB-F28A7A16388D}" type="presParOf" srcId="{0FAAB67F-F4C7-463A-9A3B-27425C21DF26}" destId="{3C41F42F-7D21-4FFA-A5FA-0E0B1D8B3C56}" srcOrd="0" destOrd="0" presId="urn:microsoft.com/office/officeart/2009/3/layout/RandomtoResultProcess"/>
    <dgm:cxn modelId="{95313C67-A6A0-4C08-B76D-17EEB769362C}" type="presParOf" srcId="{0FAAB67F-F4C7-463A-9A3B-27425C21DF26}" destId="{8DDE6B35-8803-4C08-AE47-CE6E408A2308}" srcOrd="1" destOrd="0" presId="urn:microsoft.com/office/officeart/2009/3/layout/RandomtoResultProcess"/>
    <dgm:cxn modelId="{F2A4EDF9-DDDB-4E36-A1BB-9D073C1A689D}" type="presParOf" srcId="{7201EC49-D799-4222-AB11-A5F0AA608EF8}" destId="{CEE183D2-4D80-436E-9633-328FA4A097B5}" srcOrd="2" destOrd="0" presId="urn:microsoft.com/office/officeart/2009/3/layout/RandomtoResultProcess"/>
    <dgm:cxn modelId="{2CBCBFBE-658D-4433-A31B-D5C51D62380C}" type="presParOf" srcId="{7201EC49-D799-4222-AB11-A5F0AA608EF8}" destId="{AAD7AB1E-CE8B-495F-98F3-03D6F59B227B}" srcOrd="3" destOrd="0" presId="urn:microsoft.com/office/officeart/2009/3/layout/RandomtoResultProcess"/>
    <dgm:cxn modelId="{1BF92EAC-C371-4808-8736-926FC40A38A6}" type="presParOf" srcId="{AAD7AB1E-CE8B-495F-98F3-03D6F59B227B}" destId="{4A1AB3CD-E3F3-42DC-85C0-ED04DD65D882}" srcOrd="0" destOrd="0" presId="urn:microsoft.com/office/officeart/2009/3/layout/RandomtoResultProcess"/>
    <dgm:cxn modelId="{EA54C10B-5CF6-4788-8EE8-B349376E0B9C}" type="presParOf" srcId="{AAD7AB1E-CE8B-495F-98F3-03D6F59B227B}" destId="{E43C39AF-57EC-4CF2-AA26-D6DD89C9BF1C}" srcOrd="1" destOrd="0" presId="urn:microsoft.com/office/officeart/2009/3/layout/RandomtoResultProcess"/>
    <dgm:cxn modelId="{124E51DE-2DEE-4F6E-B977-E048CFAE37FF}" type="presParOf" srcId="{7201EC49-D799-4222-AB11-A5F0AA608EF8}" destId="{ABB4E467-7831-43C0-80A3-41F89E62D04D}" srcOrd="4" destOrd="0" presId="urn:microsoft.com/office/officeart/2009/3/layout/RandomtoResultProcess"/>
    <dgm:cxn modelId="{26F9DCA1-E482-4A8B-95FA-A6051ECD88F5}" type="presParOf" srcId="{ABB4E467-7831-43C0-80A3-41F89E62D04D}" destId="{2A5B8615-9383-4D90-A013-B364EFE11DB6}" srcOrd="0" destOrd="0" presId="urn:microsoft.com/office/officeart/2009/3/layout/RandomtoResultProcess"/>
    <dgm:cxn modelId="{3B0268BA-203C-43AA-A76D-908D72A0A294}" type="presParOf" srcId="{ABB4E467-7831-43C0-80A3-41F89E62D04D}" destId="{BF9E66D3-F57E-46B5-9156-322B56C3216E}" srcOrd="1" destOrd="0" presId="urn:microsoft.com/office/officeart/2009/3/layout/RandomtoResultProcess"/>
    <dgm:cxn modelId="{7D40572C-41BC-46A3-A622-78B21F32AF3A}" type="presParOf" srcId="{ABB4E467-7831-43C0-80A3-41F89E62D04D}" destId="{ECBE2738-DA07-4EAF-BEAE-054514944FC9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8AE56A-34EF-4B2D-8CC5-F4B37212DB23}" type="doc">
      <dgm:prSet loTypeId="urn:microsoft.com/office/officeart/2005/8/layout/balance1" loCatId="relationship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D3EEF138-638F-4C02-AF57-6199EB4B43BA}">
      <dgm:prSet phldrT="[Metin]"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tr-TR" dirty="0" smtClean="0"/>
            <a:t>Faydalar</a:t>
          </a:r>
        </a:p>
        <a:p>
          <a:r>
            <a:rPr lang="tr-TR" dirty="0" smtClean="0"/>
            <a:t>(+)</a:t>
          </a:r>
          <a:endParaRPr lang="tr-TR" dirty="0"/>
        </a:p>
      </dgm:t>
    </dgm:pt>
    <dgm:pt modelId="{9FFAE60B-7CFF-48BD-92D9-EEE7692FEF78}" type="parTrans" cxnId="{BE48668A-90F4-4087-87F1-FEA04201C014}">
      <dgm:prSet/>
      <dgm:spPr/>
      <dgm:t>
        <a:bodyPr/>
        <a:lstStyle/>
        <a:p>
          <a:endParaRPr lang="tr-TR"/>
        </a:p>
      </dgm:t>
    </dgm:pt>
    <dgm:pt modelId="{8F58169D-101D-4E4F-A257-E0A169207615}" type="sibTrans" cxnId="{BE48668A-90F4-4087-87F1-FEA04201C014}">
      <dgm:prSet/>
      <dgm:spPr/>
      <dgm:t>
        <a:bodyPr/>
        <a:lstStyle/>
        <a:p>
          <a:endParaRPr lang="tr-TR"/>
        </a:p>
      </dgm:t>
    </dgm:pt>
    <dgm:pt modelId="{433B50AF-5CD5-47D7-8BF5-7859B5AE53C8}">
      <dgm:prSet phldrT="[Metin]"/>
      <dgm:spPr>
        <a:gradFill rotWithShape="0">
          <a:gsLst>
            <a:gs pos="0">
              <a:srgbClr val="00B05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tr-TR" dirty="0" smtClean="0"/>
            <a:t>CO2 Salımında Azaltım</a:t>
          </a:r>
          <a:endParaRPr lang="tr-TR" dirty="0"/>
        </a:p>
      </dgm:t>
    </dgm:pt>
    <dgm:pt modelId="{B58A7EC7-7129-4089-BE89-79B0CDDAA733}" type="parTrans" cxnId="{5B384F35-B000-45EE-B4F8-5BB71B0CB90C}">
      <dgm:prSet/>
      <dgm:spPr/>
      <dgm:t>
        <a:bodyPr/>
        <a:lstStyle/>
        <a:p>
          <a:endParaRPr lang="tr-TR"/>
        </a:p>
      </dgm:t>
    </dgm:pt>
    <dgm:pt modelId="{6A5032F5-D43D-475F-9745-8F4E4B61566B}" type="sibTrans" cxnId="{5B384F35-B000-45EE-B4F8-5BB71B0CB90C}">
      <dgm:prSet/>
      <dgm:spPr/>
      <dgm:t>
        <a:bodyPr/>
        <a:lstStyle/>
        <a:p>
          <a:endParaRPr lang="tr-TR"/>
        </a:p>
      </dgm:t>
    </dgm:pt>
    <dgm:pt modelId="{4BE6CCA9-D888-4C7A-B43E-C8A2C0BF01CA}">
      <dgm:prSet phldrT="[Metin]"/>
      <dgm:spPr>
        <a:gradFill rotWithShape="0">
          <a:gsLst>
            <a:gs pos="0">
              <a:srgbClr val="00B05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tr-TR" dirty="0" smtClean="0"/>
            <a:t>Geri Kazanılacak Isı Enerjisi</a:t>
          </a:r>
          <a:endParaRPr lang="tr-TR" dirty="0"/>
        </a:p>
      </dgm:t>
    </dgm:pt>
    <dgm:pt modelId="{68066F71-5D18-4D62-A0C5-95FF02534FD4}" type="parTrans" cxnId="{163A77E1-9B5C-47F5-854C-E779C2C51309}">
      <dgm:prSet/>
      <dgm:spPr/>
      <dgm:t>
        <a:bodyPr/>
        <a:lstStyle/>
        <a:p>
          <a:endParaRPr lang="tr-TR"/>
        </a:p>
      </dgm:t>
    </dgm:pt>
    <dgm:pt modelId="{434C92CF-C925-4353-96ED-80CD110C8478}" type="sibTrans" cxnId="{163A77E1-9B5C-47F5-854C-E779C2C51309}">
      <dgm:prSet/>
      <dgm:spPr/>
      <dgm:t>
        <a:bodyPr/>
        <a:lstStyle/>
        <a:p>
          <a:endParaRPr lang="tr-TR"/>
        </a:p>
      </dgm:t>
    </dgm:pt>
    <dgm:pt modelId="{CDD7713E-DA39-472F-BF75-A31CC9CBF219}">
      <dgm:prSet phldrT="[Metin]"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tr-TR" dirty="0" smtClean="0"/>
            <a:t>Maliyetler</a:t>
          </a:r>
        </a:p>
        <a:p>
          <a:r>
            <a:rPr lang="tr-TR" dirty="0" smtClean="0"/>
            <a:t>(-)</a:t>
          </a:r>
          <a:endParaRPr lang="tr-TR" dirty="0"/>
        </a:p>
      </dgm:t>
    </dgm:pt>
    <dgm:pt modelId="{E0454844-93E4-4327-923A-7D26B40D92DD}" type="parTrans" cxnId="{C7336094-D3B4-4781-8ECF-96CE6F0BDC36}">
      <dgm:prSet/>
      <dgm:spPr/>
      <dgm:t>
        <a:bodyPr/>
        <a:lstStyle/>
        <a:p>
          <a:endParaRPr lang="tr-TR"/>
        </a:p>
      </dgm:t>
    </dgm:pt>
    <dgm:pt modelId="{22C6C234-CF06-4775-AB0F-BC5BF1301789}" type="sibTrans" cxnId="{C7336094-D3B4-4781-8ECF-96CE6F0BDC36}">
      <dgm:prSet/>
      <dgm:spPr/>
      <dgm:t>
        <a:bodyPr/>
        <a:lstStyle/>
        <a:p>
          <a:endParaRPr lang="tr-TR"/>
        </a:p>
      </dgm:t>
    </dgm:pt>
    <dgm:pt modelId="{2AD2BCA3-A970-4DA6-8DA6-483BEDC5BC2C}">
      <dgm:prSet phldrT="[Metin]" custT="1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tr-TR" sz="2000" dirty="0" smtClean="0"/>
            <a:t>Teknik Riskler (Yangın, Patlama)</a:t>
          </a:r>
          <a:endParaRPr lang="tr-TR" sz="2000" dirty="0"/>
        </a:p>
      </dgm:t>
    </dgm:pt>
    <dgm:pt modelId="{62A44663-7073-4DFC-8421-4200962CA346}" type="parTrans" cxnId="{EE76F577-9716-4723-865E-310D176899B3}">
      <dgm:prSet/>
      <dgm:spPr/>
      <dgm:t>
        <a:bodyPr/>
        <a:lstStyle/>
        <a:p>
          <a:endParaRPr lang="tr-TR"/>
        </a:p>
      </dgm:t>
    </dgm:pt>
    <dgm:pt modelId="{EB7A620E-2997-499A-AB07-D2D26FE9E4E6}" type="sibTrans" cxnId="{EE76F577-9716-4723-865E-310D176899B3}">
      <dgm:prSet/>
      <dgm:spPr/>
      <dgm:t>
        <a:bodyPr/>
        <a:lstStyle/>
        <a:p>
          <a:endParaRPr lang="tr-TR"/>
        </a:p>
      </dgm:t>
    </dgm:pt>
    <dgm:pt modelId="{F22D32BF-6F86-4290-BAF7-16C4840960EA}">
      <dgm:prSet phldrT="[Metin]" custT="1"/>
      <dgm:spPr>
        <a:gradFill rotWithShape="0">
          <a:gsLst>
            <a:gs pos="0">
              <a:schemeClr val="bg2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tr-TR" sz="2000" dirty="0" smtClean="0"/>
            <a:t>İşletme Maliyetleri</a:t>
          </a:r>
          <a:endParaRPr lang="tr-TR" sz="2000" dirty="0"/>
        </a:p>
      </dgm:t>
    </dgm:pt>
    <dgm:pt modelId="{18B609AD-1767-4062-A84A-D585B6FEB2FF}" type="parTrans" cxnId="{131110D4-3A37-4C57-A1DB-C21B9431620D}">
      <dgm:prSet/>
      <dgm:spPr/>
      <dgm:t>
        <a:bodyPr/>
        <a:lstStyle/>
        <a:p>
          <a:endParaRPr lang="tr-TR"/>
        </a:p>
      </dgm:t>
    </dgm:pt>
    <dgm:pt modelId="{30B46BF1-E91D-48A2-831A-3BF4878F979F}" type="sibTrans" cxnId="{131110D4-3A37-4C57-A1DB-C21B9431620D}">
      <dgm:prSet/>
      <dgm:spPr/>
      <dgm:t>
        <a:bodyPr/>
        <a:lstStyle/>
        <a:p>
          <a:endParaRPr lang="tr-TR"/>
        </a:p>
      </dgm:t>
    </dgm:pt>
    <dgm:pt modelId="{90493E24-E777-4FE5-B71C-3415B06686CD}">
      <dgm:prSet phldrT="[Metin]" custT="1"/>
      <dgm:spPr>
        <a:gradFill rotWithShape="0">
          <a:gsLst>
            <a:gs pos="0">
              <a:schemeClr val="bg2">
                <a:lumMod val="60000"/>
                <a:lumOff val="4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algn="l"/>
          <a:r>
            <a:rPr lang="tr-TR" sz="2000" dirty="0" smtClean="0"/>
            <a:t>Yatırım</a:t>
          </a:r>
          <a:endParaRPr lang="tr-TR" sz="2000" dirty="0"/>
        </a:p>
      </dgm:t>
    </dgm:pt>
    <dgm:pt modelId="{262D529E-3A46-413D-8C0C-AC8D082121C7}" type="parTrans" cxnId="{6B704EE5-798B-43D0-B922-40E67F60800D}">
      <dgm:prSet/>
      <dgm:spPr/>
      <dgm:t>
        <a:bodyPr/>
        <a:lstStyle/>
        <a:p>
          <a:endParaRPr lang="tr-TR"/>
        </a:p>
      </dgm:t>
    </dgm:pt>
    <dgm:pt modelId="{9E84300B-0634-4AEC-90A9-631BF4216752}" type="sibTrans" cxnId="{6B704EE5-798B-43D0-B922-40E67F60800D}">
      <dgm:prSet/>
      <dgm:spPr/>
      <dgm:t>
        <a:bodyPr/>
        <a:lstStyle/>
        <a:p>
          <a:endParaRPr lang="tr-TR"/>
        </a:p>
      </dgm:t>
    </dgm:pt>
    <dgm:pt modelId="{88E16AA1-FA9A-4AF3-B97B-D8A9EAFC1422}">
      <dgm:prSet phldrT="[Metin]" custT="1"/>
      <dgm:spPr>
        <a:gradFill rotWithShape="0">
          <a:gsLst>
            <a:gs pos="0">
              <a:schemeClr val="bg2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tr-TR" sz="500" dirty="0"/>
        </a:p>
      </dgm:t>
    </dgm:pt>
    <dgm:pt modelId="{1D0C1159-1F09-42A9-982B-F8B4316C9DB3}" type="parTrans" cxnId="{0C591BD1-87C6-41E7-B309-C864599BA97F}">
      <dgm:prSet/>
      <dgm:spPr/>
      <dgm:t>
        <a:bodyPr/>
        <a:lstStyle/>
        <a:p>
          <a:endParaRPr lang="tr-TR"/>
        </a:p>
      </dgm:t>
    </dgm:pt>
    <dgm:pt modelId="{E21F429B-589C-4F48-AEDC-0326F5488E02}" type="sibTrans" cxnId="{0C591BD1-87C6-41E7-B309-C864599BA97F}">
      <dgm:prSet/>
      <dgm:spPr/>
      <dgm:t>
        <a:bodyPr/>
        <a:lstStyle/>
        <a:p>
          <a:endParaRPr lang="tr-TR"/>
        </a:p>
      </dgm:t>
    </dgm:pt>
    <dgm:pt modelId="{F1354A2A-28B4-40DD-B20F-4D4987E3F036}" type="pres">
      <dgm:prSet presAssocID="{C98AE56A-34EF-4B2D-8CC5-F4B37212DB23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DE196D1-3461-41D9-86B0-C6EF5075333F}" type="pres">
      <dgm:prSet presAssocID="{C98AE56A-34EF-4B2D-8CC5-F4B37212DB23}" presName="dummyMaxCanvas" presStyleCnt="0"/>
      <dgm:spPr/>
      <dgm:t>
        <a:bodyPr/>
        <a:lstStyle/>
        <a:p>
          <a:endParaRPr lang="tr-TR"/>
        </a:p>
      </dgm:t>
    </dgm:pt>
    <dgm:pt modelId="{CEB863CF-03F6-4CC9-88E7-F673F979E4AC}" type="pres">
      <dgm:prSet presAssocID="{C98AE56A-34EF-4B2D-8CC5-F4B37212DB23}" presName="parentComposite" presStyleCnt="0"/>
      <dgm:spPr/>
      <dgm:t>
        <a:bodyPr/>
        <a:lstStyle/>
        <a:p>
          <a:endParaRPr lang="tr-TR"/>
        </a:p>
      </dgm:t>
    </dgm:pt>
    <dgm:pt modelId="{32293B9B-0A8F-4FF6-A3D1-8391E9EEB152}" type="pres">
      <dgm:prSet presAssocID="{C98AE56A-34EF-4B2D-8CC5-F4B37212DB23}" presName="parent1" presStyleLbl="alignAccFollowNode1" presStyleIdx="0" presStyleCnt="4" custScaleX="102588" custScaleY="91781">
        <dgm:presLayoutVars>
          <dgm:chMax val="4"/>
        </dgm:presLayoutVars>
      </dgm:prSet>
      <dgm:spPr/>
      <dgm:t>
        <a:bodyPr/>
        <a:lstStyle/>
        <a:p>
          <a:endParaRPr lang="tr-TR"/>
        </a:p>
      </dgm:t>
    </dgm:pt>
    <dgm:pt modelId="{1BAB1159-4F42-42DC-8656-D3A05CCB0224}" type="pres">
      <dgm:prSet presAssocID="{C98AE56A-34EF-4B2D-8CC5-F4B37212DB23}" presName="parent2" presStyleLbl="alignAccFollowNode1" presStyleIdx="1" presStyleCnt="4" custScaleX="102728" custScaleY="91781" custLinFactNeighborX="3063" custLinFactNeighborY="2740">
        <dgm:presLayoutVars>
          <dgm:chMax val="4"/>
        </dgm:presLayoutVars>
      </dgm:prSet>
      <dgm:spPr/>
      <dgm:t>
        <a:bodyPr/>
        <a:lstStyle/>
        <a:p>
          <a:endParaRPr lang="tr-TR"/>
        </a:p>
      </dgm:t>
    </dgm:pt>
    <dgm:pt modelId="{3475D4DC-F875-41FF-AF0D-D549DF2A2673}" type="pres">
      <dgm:prSet presAssocID="{C98AE56A-34EF-4B2D-8CC5-F4B37212DB23}" presName="childrenComposite" presStyleCnt="0"/>
      <dgm:spPr/>
      <dgm:t>
        <a:bodyPr/>
        <a:lstStyle/>
        <a:p>
          <a:endParaRPr lang="tr-TR"/>
        </a:p>
      </dgm:t>
    </dgm:pt>
    <dgm:pt modelId="{4D29856D-2676-4C2C-8340-3CCE19AE6F14}" type="pres">
      <dgm:prSet presAssocID="{C98AE56A-34EF-4B2D-8CC5-F4B37212DB23}" presName="dummyMaxCanvas_ChildArea" presStyleCnt="0"/>
      <dgm:spPr/>
      <dgm:t>
        <a:bodyPr/>
        <a:lstStyle/>
        <a:p>
          <a:endParaRPr lang="tr-TR"/>
        </a:p>
      </dgm:t>
    </dgm:pt>
    <dgm:pt modelId="{7D8B8D72-3D9A-4C10-890F-444C0E403E38}" type="pres">
      <dgm:prSet presAssocID="{C98AE56A-34EF-4B2D-8CC5-F4B37212DB23}" presName="fulcrum" presStyleLbl="alignAccFollowNode1" presStyleIdx="2" presStyleCnt="4"/>
      <dgm:spPr/>
      <dgm:t>
        <a:bodyPr/>
        <a:lstStyle/>
        <a:p>
          <a:endParaRPr lang="tr-TR"/>
        </a:p>
      </dgm:t>
    </dgm:pt>
    <dgm:pt modelId="{72A9298B-0A1A-4A3B-A668-50A2FCA5E8F2}" type="pres">
      <dgm:prSet presAssocID="{C98AE56A-34EF-4B2D-8CC5-F4B37212DB23}" presName="balance_23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F10AFB5-0A5C-46EC-A509-D5922EB5BB89}" type="pres">
      <dgm:prSet presAssocID="{C98AE56A-34EF-4B2D-8CC5-F4B37212DB23}" presName="right_23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2A8019F-0BF3-41A8-9741-4A5004D41404}" type="pres">
      <dgm:prSet presAssocID="{C98AE56A-34EF-4B2D-8CC5-F4B37212DB23}" presName="right_23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2F4275B-2639-4E0C-A92D-7305FCA55AD0}" type="pres">
      <dgm:prSet presAssocID="{C98AE56A-34EF-4B2D-8CC5-F4B37212DB23}" presName="right_23_3" presStyleLbl="node1" presStyleIdx="2" presStyleCnt="5" custLinFactNeighborX="-2233" custLinFactNeighborY="14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2F49A91-362C-422B-88A9-77607169E2F7}" type="pres">
      <dgm:prSet presAssocID="{C98AE56A-34EF-4B2D-8CC5-F4B37212DB23}" presName="left_23_1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6689C1F-F8E1-4579-86D4-483EF7D2A08B}" type="pres">
      <dgm:prSet presAssocID="{C98AE56A-34EF-4B2D-8CC5-F4B37212DB23}" presName="left_23_2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63A77E1-9B5C-47F5-854C-E779C2C51309}" srcId="{D3EEF138-638F-4C02-AF57-6199EB4B43BA}" destId="{4BE6CCA9-D888-4C7A-B43E-C8A2C0BF01CA}" srcOrd="1" destOrd="0" parTransId="{68066F71-5D18-4D62-A0C5-95FF02534FD4}" sibTransId="{434C92CF-C925-4353-96ED-80CD110C8478}"/>
    <dgm:cxn modelId="{EE76F577-9716-4723-865E-310D176899B3}" srcId="{CDD7713E-DA39-472F-BF75-A31CC9CBF219}" destId="{2AD2BCA3-A970-4DA6-8DA6-483BEDC5BC2C}" srcOrd="0" destOrd="0" parTransId="{62A44663-7073-4DFC-8421-4200962CA346}" sibTransId="{EB7A620E-2997-499A-AB07-D2D26FE9E4E6}"/>
    <dgm:cxn modelId="{4B1D1C1C-D885-4744-80C1-94A2B03DF746}" type="presOf" srcId="{2AD2BCA3-A970-4DA6-8DA6-483BEDC5BC2C}" destId="{2F10AFB5-0A5C-46EC-A509-D5922EB5BB89}" srcOrd="0" destOrd="0" presId="urn:microsoft.com/office/officeart/2005/8/layout/balance1"/>
    <dgm:cxn modelId="{317740DD-EEBE-4EBF-848B-DC167011584D}" type="presOf" srcId="{F22D32BF-6F86-4290-BAF7-16C4840960EA}" destId="{32A8019F-0BF3-41A8-9741-4A5004D41404}" srcOrd="0" destOrd="0" presId="urn:microsoft.com/office/officeart/2005/8/layout/balance1"/>
    <dgm:cxn modelId="{6B704EE5-798B-43D0-B922-40E67F60800D}" srcId="{CDD7713E-DA39-472F-BF75-A31CC9CBF219}" destId="{90493E24-E777-4FE5-B71C-3415B06686CD}" srcOrd="2" destOrd="0" parTransId="{262D529E-3A46-413D-8C0C-AC8D082121C7}" sibTransId="{9E84300B-0634-4AEC-90A9-631BF4216752}"/>
    <dgm:cxn modelId="{131110D4-3A37-4C57-A1DB-C21B9431620D}" srcId="{CDD7713E-DA39-472F-BF75-A31CC9CBF219}" destId="{F22D32BF-6F86-4290-BAF7-16C4840960EA}" srcOrd="1" destOrd="0" parTransId="{18B609AD-1767-4062-A84A-D585B6FEB2FF}" sibTransId="{30B46BF1-E91D-48A2-831A-3BF4878F979F}"/>
    <dgm:cxn modelId="{61C71F5F-65A6-43D1-AE81-8AB388AC37C3}" type="presOf" srcId="{D3EEF138-638F-4C02-AF57-6199EB4B43BA}" destId="{32293B9B-0A8F-4FF6-A3D1-8391E9EEB152}" srcOrd="0" destOrd="0" presId="urn:microsoft.com/office/officeart/2005/8/layout/balance1"/>
    <dgm:cxn modelId="{1DB76BD1-06AF-4A05-86C9-4600899D081A}" type="presOf" srcId="{CDD7713E-DA39-472F-BF75-A31CC9CBF219}" destId="{1BAB1159-4F42-42DC-8656-D3A05CCB0224}" srcOrd="0" destOrd="0" presId="urn:microsoft.com/office/officeart/2005/8/layout/balance1"/>
    <dgm:cxn modelId="{5DBFA5CE-28EC-4307-B5C3-1EE0E56911FE}" type="presOf" srcId="{4BE6CCA9-D888-4C7A-B43E-C8A2C0BF01CA}" destId="{D6689C1F-F8E1-4579-86D4-483EF7D2A08B}" srcOrd="0" destOrd="0" presId="urn:microsoft.com/office/officeart/2005/8/layout/balance1"/>
    <dgm:cxn modelId="{D0BD2540-4F2A-4027-80A0-FFFEAC1A24F8}" type="presOf" srcId="{88E16AA1-FA9A-4AF3-B97B-D8A9EAFC1422}" destId="{32A8019F-0BF3-41A8-9741-4A5004D41404}" srcOrd="0" destOrd="1" presId="urn:microsoft.com/office/officeart/2005/8/layout/balance1"/>
    <dgm:cxn modelId="{0C591BD1-87C6-41E7-B309-C864599BA97F}" srcId="{F22D32BF-6F86-4290-BAF7-16C4840960EA}" destId="{88E16AA1-FA9A-4AF3-B97B-D8A9EAFC1422}" srcOrd="0" destOrd="0" parTransId="{1D0C1159-1F09-42A9-982B-F8B4316C9DB3}" sibTransId="{E21F429B-589C-4F48-AEDC-0326F5488E02}"/>
    <dgm:cxn modelId="{C7336094-D3B4-4781-8ECF-96CE6F0BDC36}" srcId="{C98AE56A-34EF-4B2D-8CC5-F4B37212DB23}" destId="{CDD7713E-DA39-472F-BF75-A31CC9CBF219}" srcOrd="1" destOrd="0" parTransId="{E0454844-93E4-4327-923A-7D26B40D92DD}" sibTransId="{22C6C234-CF06-4775-AB0F-BC5BF1301789}"/>
    <dgm:cxn modelId="{C2AC4022-3B01-43B9-9685-AD8D40CA6CE7}" type="presOf" srcId="{433B50AF-5CD5-47D7-8BF5-7859B5AE53C8}" destId="{72F49A91-362C-422B-88A9-77607169E2F7}" srcOrd="0" destOrd="0" presId="urn:microsoft.com/office/officeart/2005/8/layout/balance1"/>
    <dgm:cxn modelId="{BE48668A-90F4-4087-87F1-FEA04201C014}" srcId="{C98AE56A-34EF-4B2D-8CC5-F4B37212DB23}" destId="{D3EEF138-638F-4C02-AF57-6199EB4B43BA}" srcOrd="0" destOrd="0" parTransId="{9FFAE60B-7CFF-48BD-92D9-EEE7692FEF78}" sibTransId="{8F58169D-101D-4E4F-A257-E0A169207615}"/>
    <dgm:cxn modelId="{5B384F35-B000-45EE-B4F8-5BB71B0CB90C}" srcId="{D3EEF138-638F-4C02-AF57-6199EB4B43BA}" destId="{433B50AF-5CD5-47D7-8BF5-7859B5AE53C8}" srcOrd="0" destOrd="0" parTransId="{B58A7EC7-7129-4089-BE89-79B0CDDAA733}" sibTransId="{6A5032F5-D43D-475F-9745-8F4E4B61566B}"/>
    <dgm:cxn modelId="{A9EA2868-1DC3-41B1-A229-13932C162D2B}" type="presOf" srcId="{C98AE56A-34EF-4B2D-8CC5-F4B37212DB23}" destId="{F1354A2A-28B4-40DD-B20F-4D4987E3F036}" srcOrd="0" destOrd="0" presId="urn:microsoft.com/office/officeart/2005/8/layout/balance1"/>
    <dgm:cxn modelId="{44DB204B-5CB2-42AB-A705-9C4ECC2557D8}" type="presOf" srcId="{90493E24-E777-4FE5-B71C-3415B06686CD}" destId="{92F4275B-2639-4E0C-A92D-7305FCA55AD0}" srcOrd="0" destOrd="0" presId="urn:microsoft.com/office/officeart/2005/8/layout/balance1"/>
    <dgm:cxn modelId="{4E51FA75-131D-4C86-A353-924CBD07C409}" type="presParOf" srcId="{F1354A2A-28B4-40DD-B20F-4D4987E3F036}" destId="{BDE196D1-3461-41D9-86B0-C6EF5075333F}" srcOrd="0" destOrd="0" presId="urn:microsoft.com/office/officeart/2005/8/layout/balance1"/>
    <dgm:cxn modelId="{E5EBC2FF-5461-4519-ABC7-39C85B8F7471}" type="presParOf" srcId="{F1354A2A-28B4-40DD-B20F-4D4987E3F036}" destId="{CEB863CF-03F6-4CC9-88E7-F673F979E4AC}" srcOrd="1" destOrd="0" presId="urn:microsoft.com/office/officeart/2005/8/layout/balance1"/>
    <dgm:cxn modelId="{656CDE10-B54E-4AFB-A323-BD7B7413DF16}" type="presParOf" srcId="{CEB863CF-03F6-4CC9-88E7-F673F979E4AC}" destId="{32293B9B-0A8F-4FF6-A3D1-8391E9EEB152}" srcOrd="0" destOrd="0" presId="urn:microsoft.com/office/officeart/2005/8/layout/balance1"/>
    <dgm:cxn modelId="{737337EE-F24D-47AB-AD57-E28A6ABD3769}" type="presParOf" srcId="{CEB863CF-03F6-4CC9-88E7-F673F979E4AC}" destId="{1BAB1159-4F42-42DC-8656-D3A05CCB0224}" srcOrd="1" destOrd="0" presId="urn:microsoft.com/office/officeart/2005/8/layout/balance1"/>
    <dgm:cxn modelId="{5964D63D-01FC-4A9F-AE36-89B26A4042C6}" type="presParOf" srcId="{F1354A2A-28B4-40DD-B20F-4D4987E3F036}" destId="{3475D4DC-F875-41FF-AF0D-D549DF2A2673}" srcOrd="2" destOrd="0" presId="urn:microsoft.com/office/officeart/2005/8/layout/balance1"/>
    <dgm:cxn modelId="{E0A4EBA2-A8CC-470A-BE5D-044E8CAFC140}" type="presParOf" srcId="{3475D4DC-F875-41FF-AF0D-D549DF2A2673}" destId="{4D29856D-2676-4C2C-8340-3CCE19AE6F14}" srcOrd="0" destOrd="0" presId="urn:microsoft.com/office/officeart/2005/8/layout/balance1"/>
    <dgm:cxn modelId="{423F30FA-954E-4553-BF20-17A2CE077AC8}" type="presParOf" srcId="{3475D4DC-F875-41FF-AF0D-D549DF2A2673}" destId="{7D8B8D72-3D9A-4C10-890F-444C0E403E38}" srcOrd="1" destOrd="0" presId="urn:microsoft.com/office/officeart/2005/8/layout/balance1"/>
    <dgm:cxn modelId="{AF6E6411-0D8B-40ED-9FDA-F0E5FD4E8547}" type="presParOf" srcId="{3475D4DC-F875-41FF-AF0D-D549DF2A2673}" destId="{72A9298B-0A1A-4A3B-A668-50A2FCA5E8F2}" srcOrd="2" destOrd="0" presId="urn:microsoft.com/office/officeart/2005/8/layout/balance1"/>
    <dgm:cxn modelId="{60786B9D-83F7-4623-970E-597B003835FE}" type="presParOf" srcId="{3475D4DC-F875-41FF-AF0D-D549DF2A2673}" destId="{2F10AFB5-0A5C-46EC-A509-D5922EB5BB89}" srcOrd="3" destOrd="0" presId="urn:microsoft.com/office/officeart/2005/8/layout/balance1"/>
    <dgm:cxn modelId="{22654527-DCAF-42CC-90F5-7EDF5278A7E0}" type="presParOf" srcId="{3475D4DC-F875-41FF-AF0D-D549DF2A2673}" destId="{32A8019F-0BF3-41A8-9741-4A5004D41404}" srcOrd="4" destOrd="0" presId="urn:microsoft.com/office/officeart/2005/8/layout/balance1"/>
    <dgm:cxn modelId="{E1DF89A1-CC7C-47CC-A9E1-14D0A243E717}" type="presParOf" srcId="{3475D4DC-F875-41FF-AF0D-D549DF2A2673}" destId="{92F4275B-2639-4E0C-A92D-7305FCA55AD0}" srcOrd="5" destOrd="0" presId="urn:microsoft.com/office/officeart/2005/8/layout/balance1"/>
    <dgm:cxn modelId="{4C1DA73F-3385-47FF-9111-245D235F28AE}" type="presParOf" srcId="{3475D4DC-F875-41FF-AF0D-D549DF2A2673}" destId="{72F49A91-362C-422B-88A9-77607169E2F7}" srcOrd="6" destOrd="0" presId="urn:microsoft.com/office/officeart/2005/8/layout/balance1"/>
    <dgm:cxn modelId="{1AD42897-059F-4ACB-8D73-369706FFA177}" type="presParOf" srcId="{3475D4DC-F875-41FF-AF0D-D549DF2A2673}" destId="{D6689C1F-F8E1-4579-86D4-483EF7D2A08B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CFFD956-745D-4A7E-9F7A-B0FBAEB668BE}" type="doc">
      <dgm:prSet loTypeId="urn:microsoft.com/office/officeart/2005/8/layout/arrow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5B246F70-571D-4E58-8DB1-5FD0CC56ECFF}">
      <dgm:prSet phldrT="[Metin]" custT="1"/>
      <dgm:spPr/>
      <dgm:t>
        <a:bodyPr/>
        <a:lstStyle/>
        <a:p>
          <a:r>
            <a:rPr lang="tr-TR" sz="2000" dirty="0" smtClean="0"/>
            <a:t>Yatırım : 15-20 M Euro</a:t>
          </a:r>
        </a:p>
        <a:p>
          <a:r>
            <a:rPr lang="tr-TR" sz="2000" dirty="0" smtClean="0"/>
            <a:t>İşletme	: 40 Euro/ton</a:t>
          </a:r>
          <a:endParaRPr lang="tr-TR" sz="2000" dirty="0"/>
        </a:p>
      </dgm:t>
    </dgm:pt>
    <dgm:pt modelId="{C44CDC68-FF89-4A74-8BB0-443967052ED7}" type="parTrans" cxnId="{2F1D7C17-5372-4637-AE0C-BE5D53AE1B9E}">
      <dgm:prSet/>
      <dgm:spPr/>
      <dgm:t>
        <a:bodyPr/>
        <a:lstStyle/>
        <a:p>
          <a:endParaRPr lang="tr-TR"/>
        </a:p>
      </dgm:t>
    </dgm:pt>
    <dgm:pt modelId="{17C77971-6EF8-4764-9BDB-23371210FA6C}" type="sibTrans" cxnId="{2F1D7C17-5372-4637-AE0C-BE5D53AE1B9E}">
      <dgm:prSet/>
      <dgm:spPr/>
      <dgm:t>
        <a:bodyPr/>
        <a:lstStyle/>
        <a:p>
          <a:endParaRPr lang="tr-TR"/>
        </a:p>
      </dgm:t>
    </dgm:pt>
    <dgm:pt modelId="{5CF740DB-D769-4D38-B2B1-577F1C91C52E}">
      <dgm:prSet phldrT="[Metin]" custT="1"/>
      <dgm:spPr/>
      <dgm:t>
        <a:bodyPr/>
        <a:lstStyle/>
        <a:p>
          <a:r>
            <a:rPr lang="tr-TR" sz="2000" dirty="0" smtClean="0"/>
            <a:t>Yatırım : </a:t>
          </a:r>
          <a:r>
            <a:rPr lang="tr-TR" sz="2000" dirty="0" smtClean="0"/>
            <a:t>100 </a:t>
          </a:r>
          <a:r>
            <a:rPr lang="tr-TR" sz="2000" dirty="0" smtClean="0"/>
            <a:t>M Euro İşletme	: 60 Euro/ton</a:t>
          </a:r>
          <a:endParaRPr lang="tr-TR" sz="2600" dirty="0"/>
        </a:p>
      </dgm:t>
    </dgm:pt>
    <dgm:pt modelId="{0BB00A42-9086-4BD8-960F-744E3F5B6B32}" type="parTrans" cxnId="{99FCD9AC-18ED-400E-B6C6-84883FF4CC02}">
      <dgm:prSet/>
      <dgm:spPr/>
      <dgm:t>
        <a:bodyPr/>
        <a:lstStyle/>
        <a:p>
          <a:endParaRPr lang="tr-TR"/>
        </a:p>
      </dgm:t>
    </dgm:pt>
    <dgm:pt modelId="{2108442B-DECD-4E4F-BADF-380AAA6DDE16}" type="sibTrans" cxnId="{99FCD9AC-18ED-400E-B6C6-84883FF4CC02}">
      <dgm:prSet/>
      <dgm:spPr/>
      <dgm:t>
        <a:bodyPr/>
        <a:lstStyle/>
        <a:p>
          <a:endParaRPr lang="tr-TR"/>
        </a:p>
      </dgm:t>
    </dgm:pt>
    <dgm:pt modelId="{A18F0A96-31F7-44C6-9713-7170E558BE3D}" type="pres">
      <dgm:prSet presAssocID="{ECFFD956-745D-4A7E-9F7A-B0FBAEB668B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10081FD-27FF-47D7-9152-EF7EA29ED944}" type="pres">
      <dgm:prSet presAssocID="{5B246F70-571D-4E58-8DB1-5FD0CC56ECFF}" presName="upArrow" presStyleLbl="node1" presStyleIdx="0" presStyleCnt="2" custScaleX="86312" custLinFactNeighborX="4954" custLinFactNeighborY="357"/>
      <dgm:spPr>
        <a:solidFill>
          <a:srgbClr val="00B050"/>
        </a:solidFill>
      </dgm:spPr>
    </dgm:pt>
    <dgm:pt modelId="{99EC22DA-9D56-457E-AA8D-69AB971D1BDC}" type="pres">
      <dgm:prSet presAssocID="{5B246F70-571D-4E58-8DB1-5FD0CC56ECFF}" presName="upArrowText" presStyleLbl="revTx" presStyleIdx="0" presStyleCnt="2" custScaleX="10631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9C265C6-0F21-4734-8B82-CE8244D6B054}" type="pres">
      <dgm:prSet presAssocID="{5CF740DB-D769-4D38-B2B1-577F1C91C52E}" presName="downArrow" presStyleLbl="node1" presStyleIdx="1" presStyleCnt="2" custScaleX="91690" custLinFactNeighborX="-29313" custLinFactNeighborY="2219"/>
      <dgm:spPr>
        <a:solidFill>
          <a:srgbClr val="FF0000"/>
        </a:solidFill>
      </dgm:spPr>
    </dgm:pt>
    <dgm:pt modelId="{C965D166-51EB-4CB0-BE5B-DAD58006EE06}" type="pres">
      <dgm:prSet presAssocID="{5CF740DB-D769-4D38-B2B1-577F1C91C52E}" presName="downArrowText" presStyleLbl="revTx" presStyleIdx="1" presStyleCnt="2" custScaleX="11652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2231885-82B4-4D11-A9D7-EE44ED032E9D}" type="presOf" srcId="{5B246F70-571D-4E58-8DB1-5FD0CC56ECFF}" destId="{99EC22DA-9D56-457E-AA8D-69AB971D1BDC}" srcOrd="0" destOrd="0" presId="urn:microsoft.com/office/officeart/2005/8/layout/arrow4"/>
    <dgm:cxn modelId="{2F1D7C17-5372-4637-AE0C-BE5D53AE1B9E}" srcId="{ECFFD956-745D-4A7E-9F7A-B0FBAEB668BE}" destId="{5B246F70-571D-4E58-8DB1-5FD0CC56ECFF}" srcOrd="0" destOrd="0" parTransId="{C44CDC68-FF89-4A74-8BB0-443967052ED7}" sibTransId="{17C77971-6EF8-4764-9BDB-23371210FA6C}"/>
    <dgm:cxn modelId="{16F6054D-A5F9-4E49-A87C-183D860264E7}" type="presOf" srcId="{ECFFD956-745D-4A7E-9F7A-B0FBAEB668BE}" destId="{A18F0A96-31F7-44C6-9713-7170E558BE3D}" srcOrd="0" destOrd="0" presId="urn:microsoft.com/office/officeart/2005/8/layout/arrow4"/>
    <dgm:cxn modelId="{99FCD9AC-18ED-400E-B6C6-84883FF4CC02}" srcId="{ECFFD956-745D-4A7E-9F7A-B0FBAEB668BE}" destId="{5CF740DB-D769-4D38-B2B1-577F1C91C52E}" srcOrd="1" destOrd="0" parTransId="{0BB00A42-9086-4BD8-960F-744E3F5B6B32}" sibTransId="{2108442B-DECD-4E4F-BADF-380AAA6DDE16}"/>
    <dgm:cxn modelId="{36352248-2D69-497C-9DD5-7DF3F12F300F}" type="presOf" srcId="{5CF740DB-D769-4D38-B2B1-577F1C91C52E}" destId="{C965D166-51EB-4CB0-BE5B-DAD58006EE06}" srcOrd="0" destOrd="0" presId="urn:microsoft.com/office/officeart/2005/8/layout/arrow4"/>
    <dgm:cxn modelId="{78EC926D-AB3F-4CEE-B786-C0EDDA16960D}" type="presParOf" srcId="{A18F0A96-31F7-44C6-9713-7170E558BE3D}" destId="{A10081FD-27FF-47D7-9152-EF7EA29ED944}" srcOrd="0" destOrd="0" presId="urn:microsoft.com/office/officeart/2005/8/layout/arrow4"/>
    <dgm:cxn modelId="{F246CC25-7E0E-4A94-A133-45C1F7AD743C}" type="presParOf" srcId="{A18F0A96-31F7-44C6-9713-7170E558BE3D}" destId="{99EC22DA-9D56-457E-AA8D-69AB971D1BDC}" srcOrd="1" destOrd="0" presId="urn:microsoft.com/office/officeart/2005/8/layout/arrow4"/>
    <dgm:cxn modelId="{48604C73-6D1D-4C16-901D-27D171E3F536}" type="presParOf" srcId="{A18F0A96-31F7-44C6-9713-7170E558BE3D}" destId="{C9C265C6-0F21-4734-8B82-CE8244D6B054}" srcOrd="2" destOrd="0" presId="urn:microsoft.com/office/officeart/2005/8/layout/arrow4"/>
    <dgm:cxn modelId="{03C972EE-7160-4CBE-B6A9-E2A64EBC25E2}" type="presParOf" srcId="{A18F0A96-31F7-44C6-9713-7170E558BE3D}" destId="{C965D166-51EB-4CB0-BE5B-DAD58006EE06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03578CB-EE8B-40E2-A52C-EF9996CFD6E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1B8B6C7-D8FE-4C07-9EEF-D37EFB000871}">
      <dgm:prSet phldrT="[Metin]"/>
      <dgm:spPr>
        <a:solidFill>
          <a:srgbClr val="00B050"/>
        </a:solidFill>
      </dgm:spPr>
      <dgm:t>
        <a:bodyPr/>
        <a:lstStyle/>
        <a:p>
          <a:r>
            <a:rPr lang="tr-TR" dirty="0" smtClean="0"/>
            <a:t>Alternatif Yakıt</a:t>
          </a:r>
          <a:endParaRPr lang="tr-TR" dirty="0"/>
        </a:p>
      </dgm:t>
    </dgm:pt>
    <dgm:pt modelId="{BEA8F60B-DDF6-4D9E-9E80-B20892F300C0}" type="parTrans" cxnId="{D8B64A15-F728-41BD-87A4-961759F4052D}">
      <dgm:prSet/>
      <dgm:spPr/>
      <dgm:t>
        <a:bodyPr/>
        <a:lstStyle/>
        <a:p>
          <a:endParaRPr lang="tr-TR"/>
        </a:p>
      </dgm:t>
    </dgm:pt>
    <dgm:pt modelId="{A356A646-D226-4D9E-B90B-D405432DFBE4}" type="sibTrans" cxnId="{D8B64A15-F728-41BD-87A4-961759F4052D}">
      <dgm:prSet/>
      <dgm:spPr/>
      <dgm:t>
        <a:bodyPr/>
        <a:lstStyle/>
        <a:p>
          <a:endParaRPr lang="tr-TR"/>
        </a:p>
      </dgm:t>
    </dgm:pt>
    <dgm:pt modelId="{8A7B9C9D-391F-4A62-9F67-204F71CE0C42}">
      <dgm:prSet phldrT="[Metin]"/>
      <dgm:spPr>
        <a:solidFill>
          <a:schemeClr val="bg2"/>
        </a:solidFill>
      </dgm:spPr>
      <dgm:t>
        <a:bodyPr/>
        <a:lstStyle/>
        <a:p>
          <a:r>
            <a:rPr lang="tr-TR" dirty="0" smtClean="0"/>
            <a:t>Arıtma Tesislerinde Kurutulan</a:t>
          </a:r>
          <a:endParaRPr lang="tr-TR" dirty="0"/>
        </a:p>
      </dgm:t>
    </dgm:pt>
    <dgm:pt modelId="{92193A6C-2344-4CE8-9D27-69FE3448670C}" type="parTrans" cxnId="{2A8820C1-ADCF-4A20-BCBA-FB0DDDBFF1D5}">
      <dgm:prSet/>
      <dgm:spPr>
        <a:solidFill>
          <a:srgbClr val="00B050"/>
        </a:solidFill>
      </dgm:spPr>
      <dgm:t>
        <a:bodyPr/>
        <a:lstStyle/>
        <a:p>
          <a:endParaRPr lang="tr-TR"/>
        </a:p>
      </dgm:t>
    </dgm:pt>
    <dgm:pt modelId="{9D600649-2320-44FF-824A-D06F872B54E5}" type="sibTrans" cxnId="{2A8820C1-ADCF-4A20-BCBA-FB0DDDBFF1D5}">
      <dgm:prSet/>
      <dgm:spPr/>
      <dgm:t>
        <a:bodyPr/>
        <a:lstStyle/>
        <a:p>
          <a:endParaRPr lang="tr-TR"/>
        </a:p>
      </dgm:t>
    </dgm:pt>
    <dgm:pt modelId="{3D39F372-7101-4841-B5AC-ABE9AD3E15EC}">
      <dgm:prSet phldrT="[Metin]"/>
      <dgm:spPr>
        <a:solidFill>
          <a:schemeClr val="bg2"/>
        </a:solidFill>
        <a:ln>
          <a:solidFill>
            <a:schemeClr val="bg2">
              <a:lumMod val="60000"/>
              <a:lumOff val="40000"/>
            </a:schemeClr>
          </a:solidFill>
        </a:ln>
      </dgm:spPr>
      <dgm:t>
        <a:bodyPr/>
        <a:lstStyle/>
        <a:p>
          <a:r>
            <a:rPr lang="tr-TR" dirty="0" smtClean="0"/>
            <a:t>Çimento Fabrikalarında Kurutulan</a:t>
          </a:r>
          <a:endParaRPr lang="tr-TR" dirty="0"/>
        </a:p>
      </dgm:t>
    </dgm:pt>
    <dgm:pt modelId="{91AD9082-E6A1-4DE0-A0E2-FF6070A501ED}" type="parTrans" cxnId="{DD7D4827-6CA6-4E60-A1F5-C65088CE4182}">
      <dgm:prSet/>
      <dgm:spPr>
        <a:solidFill>
          <a:srgbClr val="00B050"/>
        </a:solidFill>
      </dgm:spPr>
      <dgm:t>
        <a:bodyPr/>
        <a:lstStyle/>
        <a:p>
          <a:endParaRPr lang="tr-TR"/>
        </a:p>
      </dgm:t>
    </dgm:pt>
    <dgm:pt modelId="{FA508F3A-51E8-43F5-8CAB-57C1C87D9909}" type="sibTrans" cxnId="{DD7D4827-6CA6-4E60-A1F5-C65088CE4182}">
      <dgm:prSet/>
      <dgm:spPr/>
      <dgm:t>
        <a:bodyPr/>
        <a:lstStyle/>
        <a:p>
          <a:endParaRPr lang="tr-TR"/>
        </a:p>
      </dgm:t>
    </dgm:pt>
    <dgm:pt modelId="{F4AD511B-94A7-409D-AFF1-2F97A304D7B2}">
      <dgm:prSet phldrT="[Metin]"/>
      <dgm:spPr>
        <a:solidFill>
          <a:schemeClr val="bg2"/>
        </a:solidFill>
      </dgm:spPr>
      <dgm:t>
        <a:bodyPr/>
        <a:lstStyle/>
        <a:p>
          <a:r>
            <a:rPr lang="tr-TR" dirty="0" smtClean="0"/>
            <a:t>Özel Tesislerde Kurutulan</a:t>
          </a:r>
          <a:endParaRPr lang="tr-TR" dirty="0"/>
        </a:p>
      </dgm:t>
    </dgm:pt>
    <dgm:pt modelId="{60260A3A-9F76-4E62-98F4-3C72D07E40CF}" type="parTrans" cxnId="{27A7DFA9-70E6-4F0D-B790-1E5066BC546E}">
      <dgm:prSet/>
      <dgm:spPr>
        <a:solidFill>
          <a:srgbClr val="00B050"/>
        </a:solidFill>
      </dgm:spPr>
      <dgm:t>
        <a:bodyPr/>
        <a:lstStyle/>
        <a:p>
          <a:endParaRPr lang="tr-TR"/>
        </a:p>
      </dgm:t>
    </dgm:pt>
    <dgm:pt modelId="{52F5F22D-366A-4AE8-87AA-649A17D61CD7}" type="sibTrans" cxnId="{27A7DFA9-70E6-4F0D-B790-1E5066BC546E}">
      <dgm:prSet/>
      <dgm:spPr/>
      <dgm:t>
        <a:bodyPr/>
        <a:lstStyle/>
        <a:p>
          <a:endParaRPr lang="tr-TR"/>
        </a:p>
      </dgm:t>
    </dgm:pt>
    <dgm:pt modelId="{7BE44D52-2D17-4943-A50A-1B7E2B2E2731}" type="pres">
      <dgm:prSet presAssocID="{803578CB-EE8B-40E2-A52C-EF9996CFD6E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66665DC-B4DA-4E03-BEA8-F81B44345A46}" type="pres">
      <dgm:prSet presAssocID="{31B8B6C7-D8FE-4C07-9EEF-D37EFB000871}" presName="centerShape" presStyleLbl="node0" presStyleIdx="0" presStyleCnt="1"/>
      <dgm:spPr/>
      <dgm:t>
        <a:bodyPr/>
        <a:lstStyle/>
        <a:p>
          <a:endParaRPr lang="tr-TR"/>
        </a:p>
      </dgm:t>
    </dgm:pt>
    <dgm:pt modelId="{9925DF38-9BA3-4BC1-A2EB-A8CCA8F9101E}" type="pres">
      <dgm:prSet presAssocID="{92193A6C-2344-4CE8-9D27-69FE3448670C}" presName="parTrans" presStyleLbl="bgSibTrans2D1" presStyleIdx="0" presStyleCnt="3"/>
      <dgm:spPr/>
      <dgm:t>
        <a:bodyPr/>
        <a:lstStyle/>
        <a:p>
          <a:endParaRPr lang="tr-TR"/>
        </a:p>
      </dgm:t>
    </dgm:pt>
    <dgm:pt modelId="{5F68C6CE-F206-43E5-9B8A-C3456F2F0AA6}" type="pres">
      <dgm:prSet presAssocID="{8A7B9C9D-391F-4A62-9F67-204F71CE0C4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6E1940E-7C21-4F82-9C1A-98DAA016DDDC}" type="pres">
      <dgm:prSet presAssocID="{91AD9082-E6A1-4DE0-A0E2-FF6070A501ED}" presName="parTrans" presStyleLbl="bgSibTrans2D1" presStyleIdx="1" presStyleCnt="3"/>
      <dgm:spPr/>
      <dgm:t>
        <a:bodyPr/>
        <a:lstStyle/>
        <a:p>
          <a:endParaRPr lang="tr-TR"/>
        </a:p>
      </dgm:t>
    </dgm:pt>
    <dgm:pt modelId="{4F2DF071-6C08-4180-94F1-EF376C1BEE60}" type="pres">
      <dgm:prSet presAssocID="{3D39F372-7101-4841-B5AC-ABE9AD3E15E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FF1FD77-F162-434F-B579-768CB52ACAAF}" type="pres">
      <dgm:prSet presAssocID="{60260A3A-9F76-4E62-98F4-3C72D07E40CF}" presName="parTrans" presStyleLbl="bgSibTrans2D1" presStyleIdx="2" presStyleCnt="3"/>
      <dgm:spPr/>
      <dgm:t>
        <a:bodyPr/>
        <a:lstStyle/>
        <a:p>
          <a:endParaRPr lang="tr-TR"/>
        </a:p>
      </dgm:t>
    </dgm:pt>
    <dgm:pt modelId="{5CDA2431-266A-410B-B949-5741DA32DFDF}" type="pres">
      <dgm:prSet presAssocID="{F4AD511B-94A7-409D-AFF1-2F97A304D7B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2D5C31B3-E66A-41F8-8326-0DA2ACC03599}" type="presOf" srcId="{F4AD511B-94A7-409D-AFF1-2F97A304D7B2}" destId="{5CDA2431-266A-410B-B949-5741DA32DFDF}" srcOrd="0" destOrd="0" presId="urn:microsoft.com/office/officeart/2005/8/layout/radial4"/>
    <dgm:cxn modelId="{DD7D4827-6CA6-4E60-A1F5-C65088CE4182}" srcId="{31B8B6C7-D8FE-4C07-9EEF-D37EFB000871}" destId="{3D39F372-7101-4841-B5AC-ABE9AD3E15EC}" srcOrd="1" destOrd="0" parTransId="{91AD9082-E6A1-4DE0-A0E2-FF6070A501ED}" sibTransId="{FA508F3A-51E8-43F5-8CAB-57C1C87D9909}"/>
    <dgm:cxn modelId="{27A7DFA9-70E6-4F0D-B790-1E5066BC546E}" srcId="{31B8B6C7-D8FE-4C07-9EEF-D37EFB000871}" destId="{F4AD511B-94A7-409D-AFF1-2F97A304D7B2}" srcOrd="2" destOrd="0" parTransId="{60260A3A-9F76-4E62-98F4-3C72D07E40CF}" sibTransId="{52F5F22D-366A-4AE8-87AA-649A17D61CD7}"/>
    <dgm:cxn modelId="{9CA15ABC-A7CD-4D52-80FA-E93D403B9442}" type="presOf" srcId="{91AD9082-E6A1-4DE0-A0E2-FF6070A501ED}" destId="{36E1940E-7C21-4F82-9C1A-98DAA016DDDC}" srcOrd="0" destOrd="0" presId="urn:microsoft.com/office/officeart/2005/8/layout/radial4"/>
    <dgm:cxn modelId="{2A8820C1-ADCF-4A20-BCBA-FB0DDDBFF1D5}" srcId="{31B8B6C7-D8FE-4C07-9EEF-D37EFB000871}" destId="{8A7B9C9D-391F-4A62-9F67-204F71CE0C42}" srcOrd="0" destOrd="0" parTransId="{92193A6C-2344-4CE8-9D27-69FE3448670C}" sibTransId="{9D600649-2320-44FF-824A-D06F872B54E5}"/>
    <dgm:cxn modelId="{41853BCD-5A19-42E1-BE0F-0C31A93BBA46}" type="presOf" srcId="{8A7B9C9D-391F-4A62-9F67-204F71CE0C42}" destId="{5F68C6CE-F206-43E5-9B8A-C3456F2F0AA6}" srcOrd="0" destOrd="0" presId="urn:microsoft.com/office/officeart/2005/8/layout/radial4"/>
    <dgm:cxn modelId="{DB6876ED-C093-4AFD-B37F-55D172FD599C}" type="presOf" srcId="{31B8B6C7-D8FE-4C07-9EEF-D37EFB000871}" destId="{A66665DC-B4DA-4E03-BEA8-F81B44345A46}" srcOrd="0" destOrd="0" presId="urn:microsoft.com/office/officeart/2005/8/layout/radial4"/>
    <dgm:cxn modelId="{F3617718-E5D1-424A-A98A-FBC503B9F134}" type="presOf" srcId="{60260A3A-9F76-4E62-98F4-3C72D07E40CF}" destId="{FFF1FD77-F162-434F-B579-768CB52ACAAF}" srcOrd="0" destOrd="0" presId="urn:microsoft.com/office/officeart/2005/8/layout/radial4"/>
    <dgm:cxn modelId="{C5992F8D-2D58-4AFB-89FF-9A9339A41B0C}" type="presOf" srcId="{92193A6C-2344-4CE8-9D27-69FE3448670C}" destId="{9925DF38-9BA3-4BC1-A2EB-A8CCA8F9101E}" srcOrd="0" destOrd="0" presId="urn:microsoft.com/office/officeart/2005/8/layout/radial4"/>
    <dgm:cxn modelId="{F917D861-6656-481E-AF8B-25450F8EAEB2}" type="presOf" srcId="{3D39F372-7101-4841-B5AC-ABE9AD3E15EC}" destId="{4F2DF071-6C08-4180-94F1-EF376C1BEE60}" srcOrd="0" destOrd="0" presId="urn:microsoft.com/office/officeart/2005/8/layout/radial4"/>
    <dgm:cxn modelId="{D8B64A15-F728-41BD-87A4-961759F4052D}" srcId="{803578CB-EE8B-40E2-A52C-EF9996CFD6ED}" destId="{31B8B6C7-D8FE-4C07-9EEF-D37EFB000871}" srcOrd="0" destOrd="0" parTransId="{BEA8F60B-DDF6-4D9E-9E80-B20892F300C0}" sibTransId="{A356A646-D226-4D9E-B90B-D405432DFBE4}"/>
    <dgm:cxn modelId="{E53FE6F1-2B2B-42CC-90A4-0EB1F43EC943}" type="presOf" srcId="{803578CB-EE8B-40E2-A52C-EF9996CFD6ED}" destId="{7BE44D52-2D17-4943-A50A-1B7E2B2E2731}" srcOrd="0" destOrd="0" presId="urn:microsoft.com/office/officeart/2005/8/layout/radial4"/>
    <dgm:cxn modelId="{26900974-DBFF-4737-888C-6E878AA2CFF0}" type="presParOf" srcId="{7BE44D52-2D17-4943-A50A-1B7E2B2E2731}" destId="{A66665DC-B4DA-4E03-BEA8-F81B44345A46}" srcOrd="0" destOrd="0" presId="urn:microsoft.com/office/officeart/2005/8/layout/radial4"/>
    <dgm:cxn modelId="{884F5949-6747-48CB-950E-6BEA289A7CF0}" type="presParOf" srcId="{7BE44D52-2D17-4943-A50A-1B7E2B2E2731}" destId="{9925DF38-9BA3-4BC1-A2EB-A8CCA8F9101E}" srcOrd="1" destOrd="0" presId="urn:microsoft.com/office/officeart/2005/8/layout/radial4"/>
    <dgm:cxn modelId="{2B9423CA-7BF7-43D1-9C02-5623D9F9CA3A}" type="presParOf" srcId="{7BE44D52-2D17-4943-A50A-1B7E2B2E2731}" destId="{5F68C6CE-F206-43E5-9B8A-C3456F2F0AA6}" srcOrd="2" destOrd="0" presId="urn:microsoft.com/office/officeart/2005/8/layout/radial4"/>
    <dgm:cxn modelId="{543A49DC-FFAD-44AD-841A-0062290585E6}" type="presParOf" srcId="{7BE44D52-2D17-4943-A50A-1B7E2B2E2731}" destId="{36E1940E-7C21-4F82-9C1A-98DAA016DDDC}" srcOrd="3" destOrd="0" presId="urn:microsoft.com/office/officeart/2005/8/layout/radial4"/>
    <dgm:cxn modelId="{87167BC0-2FE8-44A2-9214-2F0FE4682BAC}" type="presParOf" srcId="{7BE44D52-2D17-4943-A50A-1B7E2B2E2731}" destId="{4F2DF071-6C08-4180-94F1-EF376C1BEE60}" srcOrd="4" destOrd="0" presId="urn:microsoft.com/office/officeart/2005/8/layout/radial4"/>
    <dgm:cxn modelId="{0F886C43-0C6F-4256-A6A5-FFA8863134FE}" type="presParOf" srcId="{7BE44D52-2D17-4943-A50A-1B7E2B2E2731}" destId="{FFF1FD77-F162-434F-B579-768CB52ACAAF}" srcOrd="5" destOrd="0" presId="urn:microsoft.com/office/officeart/2005/8/layout/radial4"/>
    <dgm:cxn modelId="{C4D08107-725D-4496-B47D-07E86BC76A81}" type="presParOf" srcId="{7BE44D52-2D17-4943-A50A-1B7E2B2E2731}" destId="{5CDA2431-266A-410B-B949-5741DA32DFD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3F9A385-64CB-458A-9A83-791F2F919B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8125B28F-6F74-4155-9C8F-A187A868989B}">
      <dgm:prSet phldrT="[Metin]" custT="1"/>
      <dgm:spPr>
        <a:solidFill>
          <a:srgbClr val="FF0000"/>
        </a:solidFill>
      </dgm:spPr>
      <dgm:t>
        <a:bodyPr/>
        <a:lstStyle/>
        <a:p>
          <a:r>
            <a:rPr lang="tr-TR" sz="2400" dirty="0" smtClean="0"/>
            <a:t>Depolama Sahalarına Giden Arıtma Çamurları %30 Katı Madde ve Koku Giderme Zorunluluğu</a:t>
          </a:r>
        </a:p>
      </dgm:t>
    </dgm:pt>
    <dgm:pt modelId="{7BC86BCF-9E68-4245-B1AB-851CB1F34F85}" type="parTrans" cxnId="{E6B96810-7675-43BF-93D3-BEAF0B3BB818}">
      <dgm:prSet/>
      <dgm:spPr/>
      <dgm:t>
        <a:bodyPr/>
        <a:lstStyle/>
        <a:p>
          <a:endParaRPr lang="tr-TR"/>
        </a:p>
      </dgm:t>
    </dgm:pt>
    <dgm:pt modelId="{FEC06DA9-6AC6-43C7-BBB9-4B7703224D8F}" type="sibTrans" cxnId="{E6B96810-7675-43BF-93D3-BEAF0B3BB818}">
      <dgm:prSet/>
      <dgm:spPr/>
      <dgm:t>
        <a:bodyPr/>
        <a:lstStyle/>
        <a:p>
          <a:endParaRPr lang="tr-TR"/>
        </a:p>
      </dgm:t>
    </dgm:pt>
    <dgm:pt modelId="{AECDC974-279E-451F-8785-763902B5DB6C}">
      <dgm:prSet phldrT="[Metin]"/>
      <dgm:spPr/>
      <dgm:t>
        <a:bodyPr/>
        <a:lstStyle/>
        <a:p>
          <a:endParaRPr lang="tr-TR" dirty="0"/>
        </a:p>
      </dgm:t>
    </dgm:pt>
    <dgm:pt modelId="{B62CC167-998E-4C84-AC8E-2B573035D61A}" type="parTrans" cxnId="{1E87A552-F812-407C-BC1B-82A7C3B34731}">
      <dgm:prSet/>
      <dgm:spPr/>
      <dgm:t>
        <a:bodyPr/>
        <a:lstStyle/>
        <a:p>
          <a:endParaRPr lang="tr-TR"/>
        </a:p>
      </dgm:t>
    </dgm:pt>
    <dgm:pt modelId="{AA440641-8FE5-46BF-975A-D656CF06A568}" type="sibTrans" cxnId="{1E87A552-F812-407C-BC1B-82A7C3B34731}">
      <dgm:prSet/>
      <dgm:spPr/>
      <dgm:t>
        <a:bodyPr/>
        <a:lstStyle/>
        <a:p>
          <a:endParaRPr lang="tr-TR"/>
        </a:p>
      </dgm:t>
    </dgm:pt>
    <dgm:pt modelId="{BB79CCCA-B2B4-4136-BDC1-90C0782B08DB}">
      <dgm:prSet phldrT="[Metin]" custT="1"/>
      <dgm:spPr>
        <a:solidFill>
          <a:srgbClr val="FF0000"/>
        </a:solidFill>
      </dgm:spPr>
      <dgm:t>
        <a:bodyPr/>
        <a:lstStyle/>
        <a:p>
          <a:r>
            <a:rPr lang="tr-TR" sz="2400" dirty="0" smtClean="0"/>
            <a:t>ÇED Kapasiteleri İle Reel Kapasitelerin uyuşmaması</a:t>
          </a:r>
          <a:endParaRPr lang="tr-TR" sz="2400" dirty="0"/>
        </a:p>
      </dgm:t>
    </dgm:pt>
    <dgm:pt modelId="{D322570E-82A6-4547-AF8F-607210E28E0B}" type="parTrans" cxnId="{67C6CFF3-B2EA-43FE-A6A8-1C348D39DCE7}">
      <dgm:prSet/>
      <dgm:spPr/>
      <dgm:t>
        <a:bodyPr/>
        <a:lstStyle/>
        <a:p>
          <a:endParaRPr lang="tr-TR"/>
        </a:p>
      </dgm:t>
    </dgm:pt>
    <dgm:pt modelId="{C314A1B3-827D-4822-AC2C-54AD85EC1B60}" type="sibTrans" cxnId="{67C6CFF3-B2EA-43FE-A6A8-1C348D39DCE7}">
      <dgm:prSet/>
      <dgm:spPr/>
      <dgm:t>
        <a:bodyPr/>
        <a:lstStyle/>
        <a:p>
          <a:endParaRPr lang="tr-TR"/>
        </a:p>
      </dgm:t>
    </dgm:pt>
    <dgm:pt modelId="{5694A74E-7900-46C5-A76A-CF3BF6F0B348}">
      <dgm:prSet phldrT="[Metin]"/>
      <dgm:spPr/>
      <dgm:t>
        <a:bodyPr/>
        <a:lstStyle/>
        <a:p>
          <a:endParaRPr lang="tr-TR" dirty="0"/>
        </a:p>
      </dgm:t>
    </dgm:pt>
    <dgm:pt modelId="{26F29BDD-6DF7-4647-9DD1-4D76DE4C1D74}" type="parTrans" cxnId="{5FE1579E-DE08-4CAD-B8FA-05549776B71C}">
      <dgm:prSet/>
      <dgm:spPr/>
      <dgm:t>
        <a:bodyPr/>
        <a:lstStyle/>
        <a:p>
          <a:endParaRPr lang="tr-TR"/>
        </a:p>
      </dgm:t>
    </dgm:pt>
    <dgm:pt modelId="{CA9C9D9D-4B5A-4124-8553-8F96C76EB434}" type="sibTrans" cxnId="{5FE1579E-DE08-4CAD-B8FA-05549776B71C}">
      <dgm:prSet/>
      <dgm:spPr/>
      <dgm:t>
        <a:bodyPr/>
        <a:lstStyle/>
        <a:p>
          <a:endParaRPr lang="tr-TR"/>
        </a:p>
      </dgm:t>
    </dgm:pt>
    <dgm:pt modelId="{ED561F5E-9089-4C05-B424-0190D095C255}">
      <dgm:prSet phldrT="[Metin]" custT="1"/>
      <dgm:spPr>
        <a:solidFill>
          <a:srgbClr val="FF0000"/>
        </a:solidFill>
      </dgm:spPr>
      <dgm:t>
        <a:bodyPr/>
        <a:lstStyle/>
        <a:p>
          <a:r>
            <a:rPr lang="tr-TR" sz="2400" dirty="0" smtClean="0"/>
            <a:t>Çoğu Tesisi 100 ton/gün kapasite altında kurulması ve Bakanlığa ÇED Görüşünün gitmemesi</a:t>
          </a:r>
        </a:p>
      </dgm:t>
    </dgm:pt>
    <dgm:pt modelId="{24B9E5D1-EB86-4351-9F4A-40803D58FD3E}" type="parTrans" cxnId="{3BA02C23-0758-4B09-8B8F-A09A21214985}">
      <dgm:prSet/>
      <dgm:spPr/>
      <dgm:t>
        <a:bodyPr/>
        <a:lstStyle/>
        <a:p>
          <a:endParaRPr lang="tr-TR"/>
        </a:p>
      </dgm:t>
    </dgm:pt>
    <dgm:pt modelId="{85BA1E88-AC0E-467F-ADC5-884F20D5689B}" type="sibTrans" cxnId="{3BA02C23-0758-4B09-8B8F-A09A21214985}">
      <dgm:prSet/>
      <dgm:spPr/>
      <dgm:t>
        <a:bodyPr/>
        <a:lstStyle/>
        <a:p>
          <a:endParaRPr lang="tr-TR"/>
        </a:p>
      </dgm:t>
    </dgm:pt>
    <dgm:pt modelId="{C81FCC83-80CF-45B9-AAC8-9FCBED6BAB35}">
      <dgm:prSet custT="1"/>
      <dgm:spPr>
        <a:solidFill>
          <a:srgbClr val="FF0000"/>
        </a:solidFill>
      </dgm:spPr>
      <dgm:t>
        <a:bodyPr/>
        <a:lstStyle/>
        <a:p>
          <a:r>
            <a:rPr lang="tr-TR" sz="2400" dirty="0" smtClean="0"/>
            <a:t>Ara Depolamalar ve il </a:t>
          </a:r>
          <a:r>
            <a:rPr lang="tr-TR" sz="2400" dirty="0" err="1" smtClean="0"/>
            <a:t>il</a:t>
          </a:r>
          <a:r>
            <a:rPr lang="tr-TR" sz="2400" dirty="0" smtClean="0"/>
            <a:t> Gezen Atıklar</a:t>
          </a:r>
        </a:p>
        <a:p>
          <a:r>
            <a:rPr lang="tr-TR" sz="2400" dirty="0" smtClean="0"/>
            <a:t>Nakliye Masraflarının Atık Bertaraf bedelini geçmesi</a:t>
          </a:r>
          <a:endParaRPr lang="tr-TR" sz="2400" dirty="0"/>
        </a:p>
      </dgm:t>
    </dgm:pt>
    <dgm:pt modelId="{2D0461E8-EA64-420F-BBFB-C86580F031E0}" type="parTrans" cxnId="{D6D02814-8924-49C7-B3D2-898C340279E6}">
      <dgm:prSet/>
      <dgm:spPr/>
      <dgm:t>
        <a:bodyPr/>
        <a:lstStyle/>
        <a:p>
          <a:endParaRPr lang="tr-TR"/>
        </a:p>
      </dgm:t>
    </dgm:pt>
    <dgm:pt modelId="{558989EF-5D95-4F9F-9508-E078914CEB48}" type="sibTrans" cxnId="{D6D02814-8924-49C7-B3D2-898C340279E6}">
      <dgm:prSet/>
      <dgm:spPr/>
      <dgm:t>
        <a:bodyPr/>
        <a:lstStyle/>
        <a:p>
          <a:endParaRPr lang="tr-TR"/>
        </a:p>
      </dgm:t>
    </dgm:pt>
    <dgm:pt modelId="{68507641-709B-4CD5-83FD-3A7567A22F61}" type="pres">
      <dgm:prSet presAssocID="{83F9A385-64CB-458A-9A83-791F2F919B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4D43B69-DE34-436E-91B0-331F1DB114D9}" type="pres">
      <dgm:prSet presAssocID="{8125B28F-6F74-4155-9C8F-A187A868989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1616E56-0501-479E-97ED-12AB5C4167D6}" type="pres">
      <dgm:prSet presAssocID="{8125B28F-6F74-4155-9C8F-A187A868989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08D3159-53DA-4D93-8590-E4B6C60EB21E}" type="pres">
      <dgm:prSet presAssocID="{BB79CCCA-B2B4-4136-BDC1-90C0782B08D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49911D9-881E-4F5A-91B1-DED06A5FD379}" type="pres">
      <dgm:prSet presAssocID="{BB79CCCA-B2B4-4136-BDC1-90C0782B08DB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2121253-AD53-4F3E-9320-E78688B5539D}" type="pres">
      <dgm:prSet presAssocID="{ED561F5E-9089-4C05-B424-0190D095C25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7E93645-257A-4CF8-93BE-258C7769C62B}" type="pres">
      <dgm:prSet presAssocID="{85BA1E88-AC0E-467F-ADC5-884F20D5689B}" presName="spacer" presStyleCnt="0"/>
      <dgm:spPr/>
    </dgm:pt>
    <dgm:pt modelId="{1D5A02A3-9AF3-4E78-AC48-2CFD9087A65D}" type="pres">
      <dgm:prSet presAssocID="{C81FCC83-80CF-45B9-AAC8-9FCBED6BAB3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24EB28A5-C370-45E2-B1F4-00964E845018}" type="presOf" srcId="{ED561F5E-9089-4C05-B424-0190D095C255}" destId="{B2121253-AD53-4F3E-9320-E78688B5539D}" srcOrd="0" destOrd="0" presId="urn:microsoft.com/office/officeart/2005/8/layout/vList2"/>
    <dgm:cxn modelId="{6EA800DA-544B-4251-AF13-B9C23DC36A55}" type="presOf" srcId="{BB79CCCA-B2B4-4136-BDC1-90C0782B08DB}" destId="{208D3159-53DA-4D93-8590-E4B6C60EB21E}" srcOrd="0" destOrd="0" presId="urn:microsoft.com/office/officeart/2005/8/layout/vList2"/>
    <dgm:cxn modelId="{9C7AF6AB-29E9-4789-8B89-01B85ADF72DF}" type="presOf" srcId="{C81FCC83-80CF-45B9-AAC8-9FCBED6BAB35}" destId="{1D5A02A3-9AF3-4E78-AC48-2CFD9087A65D}" srcOrd="0" destOrd="0" presId="urn:microsoft.com/office/officeart/2005/8/layout/vList2"/>
    <dgm:cxn modelId="{3BA02C23-0758-4B09-8B8F-A09A21214985}" srcId="{83F9A385-64CB-458A-9A83-791F2F919B86}" destId="{ED561F5E-9089-4C05-B424-0190D095C255}" srcOrd="2" destOrd="0" parTransId="{24B9E5D1-EB86-4351-9F4A-40803D58FD3E}" sibTransId="{85BA1E88-AC0E-467F-ADC5-884F20D5689B}"/>
    <dgm:cxn modelId="{89A5D423-C746-4FD2-B3E5-BD679D1CC449}" type="presOf" srcId="{8125B28F-6F74-4155-9C8F-A187A868989B}" destId="{24D43B69-DE34-436E-91B0-331F1DB114D9}" srcOrd="0" destOrd="0" presId="urn:microsoft.com/office/officeart/2005/8/layout/vList2"/>
    <dgm:cxn modelId="{67C6CFF3-B2EA-43FE-A6A8-1C348D39DCE7}" srcId="{83F9A385-64CB-458A-9A83-791F2F919B86}" destId="{BB79CCCA-B2B4-4136-BDC1-90C0782B08DB}" srcOrd="1" destOrd="0" parTransId="{D322570E-82A6-4547-AF8F-607210E28E0B}" sibTransId="{C314A1B3-827D-4822-AC2C-54AD85EC1B60}"/>
    <dgm:cxn modelId="{BFC2BA2D-C7CD-42BF-ADDB-4206EDB1082F}" type="presOf" srcId="{5694A74E-7900-46C5-A76A-CF3BF6F0B348}" destId="{349911D9-881E-4F5A-91B1-DED06A5FD379}" srcOrd="0" destOrd="0" presId="urn:microsoft.com/office/officeart/2005/8/layout/vList2"/>
    <dgm:cxn modelId="{1E87A552-F812-407C-BC1B-82A7C3B34731}" srcId="{8125B28F-6F74-4155-9C8F-A187A868989B}" destId="{AECDC974-279E-451F-8785-763902B5DB6C}" srcOrd="0" destOrd="0" parTransId="{B62CC167-998E-4C84-AC8E-2B573035D61A}" sibTransId="{AA440641-8FE5-46BF-975A-D656CF06A568}"/>
    <dgm:cxn modelId="{26252D7B-809B-4979-B2E5-54A9A9AE2BCC}" type="presOf" srcId="{83F9A385-64CB-458A-9A83-791F2F919B86}" destId="{68507641-709B-4CD5-83FD-3A7567A22F61}" srcOrd="0" destOrd="0" presId="urn:microsoft.com/office/officeart/2005/8/layout/vList2"/>
    <dgm:cxn modelId="{27352922-4A6C-42CD-B1D2-60A48D304DD9}" type="presOf" srcId="{AECDC974-279E-451F-8785-763902B5DB6C}" destId="{11616E56-0501-479E-97ED-12AB5C4167D6}" srcOrd="0" destOrd="0" presId="urn:microsoft.com/office/officeart/2005/8/layout/vList2"/>
    <dgm:cxn modelId="{D6D02814-8924-49C7-B3D2-898C340279E6}" srcId="{83F9A385-64CB-458A-9A83-791F2F919B86}" destId="{C81FCC83-80CF-45B9-AAC8-9FCBED6BAB35}" srcOrd="3" destOrd="0" parTransId="{2D0461E8-EA64-420F-BBFB-C86580F031E0}" sibTransId="{558989EF-5D95-4F9F-9508-E078914CEB48}"/>
    <dgm:cxn modelId="{E6B96810-7675-43BF-93D3-BEAF0B3BB818}" srcId="{83F9A385-64CB-458A-9A83-791F2F919B86}" destId="{8125B28F-6F74-4155-9C8F-A187A868989B}" srcOrd="0" destOrd="0" parTransId="{7BC86BCF-9E68-4245-B1AB-851CB1F34F85}" sibTransId="{FEC06DA9-6AC6-43C7-BBB9-4B7703224D8F}"/>
    <dgm:cxn modelId="{5FE1579E-DE08-4CAD-B8FA-05549776B71C}" srcId="{BB79CCCA-B2B4-4136-BDC1-90C0782B08DB}" destId="{5694A74E-7900-46C5-A76A-CF3BF6F0B348}" srcOrd="0" destOrd="0" parTransId="{26F29BDD-6DF7-4647-9DD1-4D76DE4C1D74}" sibTransId="{CA9C9D9D-4B5A-4124-8553-8F96C76EB434}"/>
    <dgm:cxn modelId="{1315BF85-53A1-4D17-9C6C-172B8C943938}" type="presParOf" srcId="{68507641-709B-4CD5-83FD-3A7567A22F61}" destId="{24D43B69-DE34-436E-91B0-331F1DB114D9}" srcOrd="0" destOrd="0" presId="urn:microsoft.com/office/officeart/2005/8/layout/vList2"/>
    <dgm:cxn modelId="{1AC056BD-F5BC-45FC-815E-AC33AAC7E367}" type="presParOf" srcId="{68507641-709B-4CD5-83FD-3A7567A22F61}" destId="{11616E56-0501-479E-97ED-12AB5C4167D6}" srcOrd="1" destOrd="0" presId="urn:microsoft.com/office/officeart/2005/8/layout/vList2"/>
    <dgm:cxn modelId="{C992DDFE-C146-450D-81AA-2D5A3889C98E}" type="presParOf" srcId="{68507641-709B-4CD5-83FD-3A7567A22F61}" destId="{208D3159-53DA-4D93-8590-E4B6C60EB21E}" srcOrd="2" destOrd="0" presId="urn:microsoft.com/office/officeart/2005/8/layout/vList2"/>
    <dgm:cxn modelId="{61253537-3DFB-4802-BA8F-43E8A2C580FC}" type="presParOf" srcId="{68507641-709B-4CD5-83FD-3A7567A22F61}" destId="{349911D9-881E-4F5A-91B1-DED06A5FD379}" srcOrd="3" destOrd="0" presId="urn:microsoft.com/office/officeart/2005/8/layout/vList2"/>
    <dgm:cxn modelId="{5E0F6661-E71A-45EB-A8BD-A61D966F70C4}" type="presParOf" srcId="{68507641-709B-4CD5-83FD-3A7567A22F61}" destId="{B2121253-AD53-4F3E-9320-E78688B5539D}" srcOrd="4" destOrd="0" presId="urn:microsoft.com/office/officeart/2005/8/layout/vList2"/>
    <dgm:cxn modelId="{A510005B-A235-4438-BCA2-CE3C69736C2A}" type="presParOf" srcId="{68507641-709B-4CD5-83FD-3A7567A22F61}" destId="{47E93645-257A-4CF8-93BE-258C7769C62B}" srcOrd="5" destOrd="0" presId="urn:microsoft.com/office/officeart/2005/8/layout/vList2"/>
    <dgm:cxn modelId="{474558C9-C5D5-4582-BFDD-1ADBDC587AEC}" type="presParOf" srcId="{68507641-709B-4CD5-83FD-3A7567A22F61}" destId="{1D5A02A3-9AF3-4E78-AC48-2CFD9087A65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905F4C2-D130-4225-BB57-F812E62C3A9F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6823B32-A57C-40CF-8084-E198F8371C18}">
      <dgm:prSet phldrT="[Metin]"/>
      <dgm:spPr/>
      <dgm:t>
        <a:bodyPr/>
        <a:lstStyle/>
        <a:p>
          <a:r>
            <a:rPr lang="tr-TR" b="1" dirty="0" smtClean="0">
              <a:solidFill>
                <a:schemeClr val="tx2">
                  <a:lumMod val="75000"/>
                </a:schemeClr>
              </a:solidFill>
            </a:rPr>
            <a:t>Beklentilerimiz</a:t>
          </a:r>
          <a:endParaRPr lang="tr-TR" b="1" dirty="0">
            <a:solidFill>
              <a:schemeClr val="tx2">
                <a:lumMod val="75000"/>
              </a:schemeClr>
            </a:solidFill>
          </a:endParaRPr>
        </a:p>
      </dgm:t>
    </dgm:pt>
    <dgm:pt modelId="{24154E01-305B-4A6E-9ECC-D03C5433750E}" type="parTrans" cxnId="{5D06890D-130B-4558-962C-D7D6FB1EBA2B}">
      <dgm:prSet/>
      <dgm:spPr/>
      <dgm:t>
        <a:bodyPr/>
        <a:lstStyle/>
        <a:p>
          <a:endParaRPr lang="tr-TR"/>
        </a:p>
      </dgm:t>
    </dgm:pt>
    <dgm:pt modelId="{773B652B-C391-474C-8FF6-4A03C515A784}" type="sibTrans" cxnId="{5D06890D-130B-4558-962C-D7D6FB1EBA2B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2000" r="-52000"/>
          </a:stretch>
        </a:blipFill>
      </dgm:spPr>
      <dgm:t>
        <a:bodyPr vert="wordArtVert"/>
        <a:lstStyle/>
        <a:p>
          <a:endParaRPr lang="tr-TR">
            <a:solidFill>
              <a:schemeClr val="bg2">
                <a:lumMod val="40000"/>
                <a:lumOff val="60000"/>
              </a:schemeClr>
            </a:solidFill>
          </a:endParaRPr>
        </a:p>
      </dgm:t>
    </dgm:pt>
    <dgm:pt modelId="{24F75F60-7526-47CC-BD3B-8ED3DE2E0E71}">
      <dgm:prSet/>
      <dgm:spPr/>
      <dgm:t>
        <a:bodyPr/>
        <a:lstStyle/>
        <a:p>
          <a:r>
            <a:rPr lang="tr-TR" dirty="0" smtClean="0"/>
            <a:t>Denetimlerin Artırılması</a:t>
          </a:r>
        </a:p>
      </dgm:t>
    </dgm:pt>
    <dgm:pt modelId="{58100162-2CCF-4D14-BEC9-6E9EA635970A}" type="parTrans" cxnId="{C06618B2-CED9-442E-8B6B-6AE12B471643}">
      <dgm:prSet/>
      <dgm:spPr/>
      <dgm:t>
        <a:bodyPr/>
        <a:lstStyle/>
        <a:p>
          <a:endParaRPr lang="tr-TR"/>
        </a:p>
      </dgm:t>
    </dgm:pt>
    <dgm:pt modelId="{0156B89D-B9C9-49DD-AFD5-B72335084B83}" type="sibTrans" cxnId="{C06618B2-CED9-442E-8B6B-6AE12B471643}">
      <dgm:prSet/>
      <dgm:spPr/>
      <dgm:t>
        <a:bodyPr/>
        <a:lstStyle/>
        <a:p>
          <a:endParaRPr lang="tr-TR"/>
        </a:p>
      </dgm:t>
    </dgm:pt>
    <dgm:pt modelId="{4895C796-3A64-45F2-B957-CFA6FD9A3BBF}">
      <dgm:prSet/>
      <dgm:spPr/>
      <dgm:t>
        <a:bodyPr/>
        <a:lstStyle/>
        <a:p>
          <a:r>
            <a:rPr lang="tr-TR" dirty="0" smtClean="0"/>
            <a:t>ÇED Görüşlerinde Bakanlık Görüşü Zorunluluğu</a:t>
          </a:r>
        </a:p>
      </dgm:t>
    </dgm:pt>
    <dgm:pt modelId="{EC5F14CC-40CB-4F1D-A8E6-48466DB2F9E1}" type="parTrans" cxnId="{9D214453-2DE9-40D3-882C-BB258E426FD8}">
      <dgm:prSet/>
      <dgm:spPr/>
      <dgm:t>
        <a:bodyPr/>
        <a:lstStyle/>
        <a:p>
          <a:endParaRPr lang="tr-TR"/>
        </a:p>
      </dgm:t>
    </dgm:pt>
    <dgm:pt modelId="{64141481-E590-4463-869C-BFC0BEF892E5}" type="sibTrans" cxnId="{9D214453-2DE9-40D3-882C-BB258E426FD8}">
      <dgm:prSet/>
      <dgm:spPr/>
      <dgm:t>
        <a:bodyPr/>
        <a:lstStyle/>
        <a:p>
          <a:endParaRPr lang="tr-TR"/>
        </a:p>
      </dgm:t>
    </dgm:pt>
    <dgm:pt modelId="{A623ADC7-A3D9-4294-AA37-F6E0FFF9C1CC}">
      <dgm:prSet/>
      <dgm:spPr/>
      <dgm:t>
        <a:bodyPr/>
        <a:lstStyle/>
        <a:p>
          <a:r>
            <a:rPr lang="tr-TR" dirty="0" smtClean="0"/>
            <a:t>Atık Yönetim Politikası Doğrultusunda Ara Depolama ve Düzenli Depolama Tesislerinin lisans kodlarında düzenleme</a:t>
          </a:r>
        </a:p>
      </dgm:t>
    </dgm:pt>
    <dgm:pt modelId="{E03EE864-0101-48E9-974B-83635F061650}" type="parTrans" cxnId="{21B87A8D-4A31-44DE-A94C-969F6E317617}">
      <dgm:prSet/>
      <dgm:spPr/>
      <dgm:t>
        <a:bodyPr/>
        <a:lstStyle/>
        <a:p>
          <a:endParaRPr lang="tr-TR"/>
        </a:p>
      </dgm:t>
    </dgm:pt>
    <dgm:pt modelId="{6D0A01B7-8F9D-4946-B434-C8692C688C04}" type="sibTrans" cxnId="{21B87A8D-4A31-44DE-A94C-969F6E317617}">
      <dgm:prSet/>
      <dgm:spPr/>
      <dgm:t>
        <a:bodyPr/>
        <a:lstStyle/>
        <a:p>
          <a:endParaRPr lang="tr-TR"/>
        </a:p>
      </dgm:t>
    </dgm:pt>
    <dgm:pt modelId="{791762D7-B892-49E7-BA24-F75E49D7F470}">
      <dgm:prSet/>
      <dgm:spPr/>
      <dgm:t>
        <a:bodyPr/>
        <a:lstStyle/>
        <a:p>
          <a:r>
            <a:rPr lang="tr-TR" smtClean="0"/>
            <a:t>Ara depolamada atıkların bekleme süresinin kısaltılması</a:t>
          </a:r>
          <a:endParaRPr lang="tr-TR" dirty="0" smtClean="0"/>
        </a:p>
      </dgm:t>
    </dgm:pt>
    <dgm:pt modelId="{FA4EF9A5-F234-44E5-BB8B-95E3067A9648}" type="parTrans" cxnId="{97F36146-7B79-4235-8BE1-730F1BDCED05}">
      <dgm:prSet/>
      <dgm:spPr/>
      <dgm:t>
        <a:bodyPr/>
        <a:lstStyle/>
        <a:p>
          <a:endParaRPr lang="tr-TR"/>
        </a:p>
      </dgm:t>
    </dgm:pt>
    <dgm:pt modelId="{D131DFE3-D970-4231-8601-289139DE761B}" type="sibTrans" cxnId="{97F36146-7B79-4235-8BE1-730F1BDCED05}">
      <dgm:prSet/>
      <dgm:spPr/>
      <dgm:t>
        <a:bodyPr/>
        <a:lstStyle/>
        <a:p>
          <a:endParaRPr lang="tr-TR"/>
        </a:p>
      </dgm:t>
    </dgm:pt>
    <dgm:pt modelId="{9CB4F66B-B694-41FB-BBD3-0AF9B21B9C9E}">
      <dgm:prSet/>
      <dgm:spPr/>
      <dgm:t>
        <a:bodyPr/>
        <a:lstStyle/>
        <a:p>
          <a:r>
            <a:rPr lang="tr-TR" dirty="0" smtClean="0"/>
            <a:t>Geri kazanılabilen atıkların düzenli depolamaya gidişinin engellenmesi (Atık Kodu Bazında Düzenleme)</a:t>
          </a:r>
        </a:p>
      </dgm:t>
    </dgm:pt>
    <dgm:pt modelId="{F3A4194F-5105-4F90-A2B4-A02D355BB700}" type="parTrans" cxnId="{DC694CE6-B13B-4950-A16E-54622B6C4323}">
      <dgm:prSet/>
      <dgm:spPr/>
      <dgm:t>
        <a:bodyPr/>
        <a:lstStyle/>
        <a:p>
          <a:endParaRPr lang="tr-TR"/>
        </a:p>
      </dgm:t>
    </dgm:pt>
    <dgm:pt modelId="{F592E5A2-7C67-416B-9AAE-25AB2EBBD1D1}" type="sibTrans" cxnId="{DC694CE6-B13B-4950-A16E-54622B6C4323}">
      <dgm:prSet/>
      <dgm:spPr/>
      <dgm:t>
        <a:bodyPr/>
        <a:lstStyle/>
        <a:p>
          <a:endParaRPr lang="tr-TR"/>
        </a:p>
      </dgm:t>
    </dgm:pt>
    <dgm:pt modelId="{F48CAE33-8415-4B76-97D9-DD185F4ACF06}">
      <dgm:prSet/>
      <dgm:spPr/>
      <dgm:t>
        <a:bodyPr/>
        <a:lstStyle/>
        <a:p>
          <a:r>
            <a:rPr lang="tr-TR" dirty="0" smtClean="0"/>
            <a:t>Belediye Atık Sahalarında MBT Tesislerinin Kurulması</a:t>
          </a:r>
        </a:p>
      </dgm:t>
    </dgm:pt>
    <dgm:pt modelId="{49BE0D8E-C5BB-4AA7-8873-3A7A553BC3F4}" type="parTrans" cxnId="{9D122E00-2B67-4561-B8C2-0B0FA955588F}">
      <dgm:prSet/>
      <dgm:spPr/>
      <dgm:t>
        <a:bodyPr/>
        <a:lstStyle/>
        <a:p>
          <a:endParaRPr lang="tr-TR"/>
        </a:p>
      </dgm:t>
    </dgm:pt>
    <dgm:pt modelId="{F163F7A2-45D4-40C6-8564-EDBAC5165213}" type="sibTrans" cxnId="{9D122E00-2B67-4561-B8C2-0B0FA955588F}">
      <dgm:prSet/>
      <dgm:spPr/>
      <dgm:t>
        <a:bodyPr/>
        <a:lstStyle/>
        <a:p>
          <a:endParaRPr lang="tr-TR"/>
        </a:p>
      </dgm:t>
    </dgm:pt>
    <dgm:pt modelId="{C378FF1E-AA83-4940-9BCE-D84B18B833FE}">
      <dgm:prSet/>
      <dgm:spPr/>
      <dgm:t>
        <a:bodyPr/>
        <a:lstStyle/>
        <a:p>
          <a:r>
            <a:rPr lang="tr-TR" dirty="0" smtClean="0"/>
            <a:t>Arıtma Çamuru Kurutma Tesislerinin Yaygınlaşması</a:t>
          </a:r>
        </a:p>
      </dgm:t>
    </dgm:pt>
    <dgm:pt modelId="{8E1BEA35-DA3D-4F5F-B19D-CBD3730C7F96}" type="parTrans" cxnId="{5CABA21B-DA7E-4E40-9E39-7E2F0809C871}">
      <dgm:prSet/>
      <dgm:spPr/>
      <dgm:t>
        <a:bodyPr/>
        <a:lstStyle/>
        <a:p>
          <a:endParaRPr lang="tr-TR"/>
        </a:p>
      </dgm:t>
    </dgm:pt>
    <dgm:pt modelId="{433B6E2F-F284-4137-BF6D-0DBA00905641}" type="sibTrans" cxnId="{5CABA21B-DA7E-4E40-9E39-7E2F0809C871}">
      <dgm:prSet/>
      <dgm:spPr/>
      <dgm:t>
        <a:bodyPr/>
        <a:lstStyle/>
        <a:p>
          <a:endParaRPr lang="tr-TR"/>
        </a:p>
      </dgm:t>
    </dgm:pt>
    <dgm:pt modelId="{E8D11BC7-7CFB-4DFE-994F-383F541C5C5F}" type="pres">
      <dgm:prSet presAssocID="{E905F4C2-D130-4225-BB57-F812E62C3A9F}" presName="Name0" presStyleCnt="0">
        <dgm:presLayoutVars>
          <dgm:dir/>
        </dgm:presLayoutVars>
      </dgm:prSet>
      <dgm:spPr/>
      <dgm:t>
        <a:bodyPr/>
        <a:lstStyle/>
        <a:p>
          <a:endParaRPr lang="tr-TR"/>
        </a:p>
      </dgm:t>
    </dgm:pt>
    <dgm:pt modelId="{04C83202-340E-4F6A-902A-AAC7FB36589B}" type="pres">
      <dgm:prSet presAssocID="{773B652B-C391-474C-8FF6-4A03C515A784}" presName="picture_1" presStyleLbl="bgImgPlace1" presStyleIdx="0" presStyleCnt="1" custScaleX="81518" custLinFactNeighborX="-14554" custLinFactNeighborY="192"/>
      <dgm:spPr/>
      <dgm:t>
        <a:bodyPr/>
        <a:lstStyle/>
        <a:p>
          <a:endParaRPr lang="tr-TR"/>
        </a:p>
      </dgm:t>
    </dgm:pt>
    <dgm:pt modelId="{673EEBEB-62F5-4185-99E7-D934E873397A}" type="pres">
      <dgm:prSet presAssocID="{26823B32-A57C-40CF-8084-E198F8371C18}" presName="text_1" presStyleLbl="node1" presStyleIdx="0" presStyleCnt="0" custScaleY="59954" custLinFactNeighborX="9692" custLinFactNeighborY="-4913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8D44AD5-91B5-45DA-A093-555EBC61504B}" type="pres">
      <dgm:prSet presAssocID="{E905F4C2-D130-4225-BB57-F812E62C3A9F}" presName="linV" presStyleCnt="0"/>
      <dgm:spPr/>
    </dgm:pt>
    <dgm:pt modelId="{7269820D-6B4B-4E51-A65B-D4AD2562BAC5}" type="pres">
      <dgm:prSet presAssocID="{24F75F60-7526-47CC-BD3B-8ED3DE2E0E71}" presName="pair" presStyleCnt="0"/>
      <dgm:spPr/>
    </dgm:pt>
    <dgm:pt modelId="{FF69ABF9-8F90-4276-A9DC-4BB963726994}" type="pres">
      <dgm:prSet presAssocID="{24F75F60-7526-47CC-BD3B-8ED3DE2E0E71}" presName="spaceH" presStyleLbl="node1" presStyleIdx="0" presStyleCnt="0"/>
      <dgm:spPr/>
    </dgm:pt>
    <dgm:pt modelId="{CEBC45E2-1091-4DD8-A469-A0F1FDE7E9AB}" type="pres">
      <dgm:prSet presAssocID="{24F75F60-7526-47CC-BD3B-8ED3DE2E0E71}" presName="desPictures" presStyleLbl="alignImgPlace1" presStyleIdx="0" presStyleCnt="7"/>
      <dgm:spPr>
        <a:solidFill>
          <a:srgbClr val="FF0000"/>
        </a:solidFill>
      </dgm:spPr>
      <dgm:t>
        <a:bodyPr/>
        <a:lstStyle/>
        <a:p>
          <a:endParaRPr lang="tr-TR"/>
        </a:p>
      </dgm:t>
    </dgm:pt>
    <dgm:pt modelId="{84A301A0-D863-4A62-9573-E13DBBE2C01F}" type="pres">
      <dgm:prSet presAssocID="{24F75F60-7526-47CC-BD3B-8ED3DE2E0E71}" presName="desTextWrapper" presStyleCnt="0"/>
      <dgm:spPr/>
    </dgm:pt>
    <dgm:pt modelId="{082250E4-2924-4D52-8947-B8AB94525AE7}" type="pres">
      <dgm:prSet presAssocID="{24F75F60-7526-47CC-BD3B-8ED3DE2E0E71}" presName="desText" presStyleLbl="revTx" presStyleIdx="0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71501AB-F163-4629-94BF-820C0B493C4E}" type="pres">
      <dgm:prSet presAssocID="{0156B89D-B9C9-49DD-AFD5-B72335084B83}" presName="spaceV" presStyleCnt="0"/>
      <dgm:spPr/>
    </dgm:pt>
    <dgm:pt modelId="{CD7B37F0-23DF-4DFD-9500-443F3DD8E6E3}" type="pres">
      <dgm:prSet presAssocID="{4895C796-3A64-45F2-B957-CFA6FD9A3BBF}" presName="pair" presStyleCnt="0"/>
      <dgm:spPr/>
    </dgm:pt>
    <dgm:pt modelId="{553EA5CA-F3C5-4EA6-8D1A-FC354C3B58F3}" type="pres">
      <dgm:prSet presAssocID="{4895C796-3A64-45F2-B957-CFA6FD9A3BBF}" presName="spaceH" presStyleLbl="node1" presStyleIdx="0" presStyleCnt="0"/>
      <dgm:spPr/>
    </dgm:pt>
    <dgm:pt modelId="{63B29419-4506-43BC-907D-E9CAB08DB247}" type="pres">
      <dgm:prSet presAssocID="{4895C796-3A64-45F2-B957-CFA6FD9A3BBF}" presName="desPictures" presStyleLbl="alignImgPlace1" presStyleIdx="1" presStyleCnt="7"/>
      <dgm:spPr>
        <a:solidFill>
          <a:srgbClr val="FF0000"/>
        </a:solidFill>
      </dgm:spPr>
    </dgm:pt>
    <dgm:pt modelId="{6899A71F-CDF5-43D8-93AA-4D54CDF25736}" type="pres">
      <dgm:prSet presAssocID="{4895C796-3A64-45F2-B957-CFA6FD9A3BBF}" presName="desTextWrapper" presStyleCnt="0"/>
      <dgm:spPr/>
    </dgm:pt>
    <dgm:pt modelId="{74BF9539-E094-4B33-B577-F74180C34AA1}" type="pres">
      <dgm:prSet presAssocID="{4895C796-3A64-45F2-B957-CFA6FD9A3BBF}" presName="desText" presStyleLbl="revTx" presStyleIdx="1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E585D79-C2B8-45DF-AA7D-A0FAF41B78A8}" type="pres">
      <dgm:prSet presAssocID="{64141481-E590-4463-869C-BFC0BEF892E5}" presName="spaceV" presStyleCnt="0"/>
      <dgm:spPr/>
    </dgm:pt>
    <dgm:pt modelId="{0E96BCF0-4795-4076-9EE0-8386029A462F}" type="pres">
      <dgm:prSet presAssocID="{A623ADC7-A3D9-4294-AA37-F6E0FFF9C1CC}" presName="pair" presStyleCnt="0"/>
      <dgm:spPr/>
    </dgm:pt>
    <dgm:pt modelId="{B259544A-94FB-4825-8786-47824C381B73}" type="pres">
      <dgm:prSet presAssocID="{A623ADC7-A3D9-4294-AA37-F6E0FFF9C1CC}" presName="spaceH" presStyleLbl="node1" presStyleIdx="0" presStyleCnt="0"/>
      <dgm:spPr/>
    </dgm:pt>
    <dgm:pt modelId="{42087292-2098-4622-83A0-7C21C4C400F6}" type="pres">
      <dgm:prSet presAssocID="{A623ADC7-A3D9-4294-AA37-F6E0FFF9C1CC}" presName="desPictures" presStyleLbl="alignImgPlace1" presStyleIdx="2" presStyleCnt="7"/>
      <dgm:spPr>
        <a:solidFill>
          <a:srgbClr val="FF0000"/>
        </a:solidFill>
      </dgm:spPr>
    </dgm:pt>
    <dgm:pt modelId="{BD71D7B8-57FB-402D-8619-1F6915D28CB3}" type="pres">
      <dgm:prSet presAssocID="{A623ADC7-A3D9-4294-AA37-F6E0FFF9C1CC}" presName="desTextWrapper" presStyleCnt="0"/>
      <dgm:spPr/>
    </dgm:pt>
    <dgm:pt modelId="{1AFC695B-601B-473F-A628-C92A8C2C0E4A}" type="pres">
      <dgm:prSet presAssocID="{A623ADC7-A3D9-4294-AA37-F6E0FFF9C1CC}" presName="desText" presStyleLbl="revTx" presStyleIdx="2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B6A15A4-69CA-4E42-97AB-DC7F8BBD1C61}" type="pres">
      <dgm:prSet presAssocID="{6D0A01B7-8F9D-4946-B434-C8692C688C04}" presName="spaceV" presStyleCnt="0"/>
      <dgm:spPr/>
    </dgm:pt>
    <dgm:pt modelId="{45CB44E7-064C-4658-BE5E-641071A72A88}" type="pres">
      <dgm:prSet presAssocID="{791762D7-B892-49E7-BA24-F75E49D7F470}" presName="pair" presStyleCnt="0"/>
      <dgm:spPr/>
    </dgm:pt>
    <dgm:pt modelId="{31743E13-2337-42E1-A988-807DD29262F4}" type="pres">
      <dgm:prSet presAssocID="{791762D7-B892-49E7-BA24-F75E49D7F470}" presName="spaceH" presStyleLbl="node1" presStyleIdx="0" presStyleCnt="0"/>
      <dgm:spPr/>
    </dgm:pt>
    <dgm:pt modelId="{00CA2426-176D-4380-8A1F-4AA294AD3E0E}" type="pres">
      <dgm:prSet presAssocID="{791762D7-B892-49E7-BA24-F75E49D7F470}" presName="desPictures" presStyleLbl="alignImgPlace1" presStyleIdx="3" presStyleCnt="7"/>
      <dgm:spPr>
        <a:solidFill>
          <a:srgbClr val="FF0000"/>
        </a:solidFill>
      </dgm:spPr>
    </dgm:pt>
    <dgm:pt modelId="{59454B55-953C-47AD-BDBE-730F9EF7D044}" type="pres">
      <dgm:prSet presAssocID="{791762D7-B892-49E7-BA24-F75E49D7F470}" presName="desTextWrapper" presStyleCnt="0"/>
      <dgm:spPr/>
    </dgm:pt>
    <dgm:pt modelId="{283D07A9-5D1E-426F-B511-91DBD1E988F2}" type="pres">
      <dgm:prSet presAssocID="{791762D7-B892-49E7-BA24-F75E49D7F470}" presName="desText" presStyleLbl="revTx" presStyleIdx="3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D1825AD-EED0-4A31-99C4-CC96E5FEE341}" type="pres">
      <dgm:prSet presAssocID="{D131DFE3-D970-4231-8601-289139DE761B}" presName="spaceV" presStyleCnt="0"/>
      <dgm:spPr/>
    </dgm:pt>
    <dgm:pt modelId="{DF8A58BC-42C3-472E-986C-B08D575781F5}" type="pres">
      <dgm:prSet presAssocID="{9CB4F66B-B694-41FB-BBD3-0AF9B21B9C9E}" presName="pair" presStyleCnt="0"/>
      <dgm:spPr/>
    </dgm:pt>
    <dgm:pt modelId="{E07DA687-0BD6-4CE0-A296-A7EDB77A5C08}" type="pres">
      <dgm:prSet presAssocID="{9CB4F66B-B694-41FB-BBD3-0AF9B21B9C9E}" presName="spaceH" presStyleLbl="node1" presStyleIdx="0" presStyleCnt="0"/>
      <dgm:spPr/>
    </dgm:pt>
    <dgm:pt modelId="{0579BE0B-0C22-4D5E-BFE0-15E0EAA9CAFA}" type="pres">
      <dgm:prSet presAssocID="{9CB4F66B-B694-41FB-BBD3-0AF9B21B9C9E}" presName="desPictures" presStyleLbl="alignImgPlace1" presStyleIdx="4" presStyleCnt="7"/>
      <dgm:spPr>
        <a:solidFill>
          <a:srgbClr val="FF0000"/>
        </a:solidFill>
      </dgm:spPr>
      <dgm:t>
        <a:bodyPr/>
        <a:lstStyle/>
        <a:p>
          <a:endParaRPr lang="tr-TR"/>
        </a:p>
      </dgm:t>
    </dgm:pt>
    <dgm:pt modelId="{F7E65B2A-AE91-4DC0-95AE-3E67C4460953}" type="pres">
      <dgm:prSet presAssocID="{9CB4F66B-B694-41FB-BBD3-0AF9B21B9C9E}" presName="desTextWrapper" presStyleCnt="0"/>
      <dgm:spPr/>
    </dgm:pt>
    <dgm:pt modelId="{F60AC9EB-B8F9-434D-B873-4499727CD8C3}" type="pres">
      <dgm:prSet presAssocID="{9CB4F66B-B694-41FB-BBD3-0AF9B21B9C9E}" presName="desText" presStyleLbl="revTx" presStyleIdx="4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1D4BDCA-F7F5-4CE3-A611-E9901EE37B60}" type="pres">
      <dgm:prSet presAssocID="{F592E5A2-7C67-416B-9AAE-25AB2EBBD1D1}" presName="spaceV" presStyleCnt="0"/>
      <dgm:spPr/>
    </dgm:pt>
    <dgm:pt modelId="{0EB4A5C6-FED7-48C7-A77E-815398D7652C}" type="pres">
      <dgm:prSet presAssocID="{F48CAE33-8415-4B76-97D9-DD185F4ACF06}" presName="pair" presStyleCnt="0"/>
      <dgm:spPr/>
    </dgm:pt>
    <dgm:pt modelId="{5A4E6A55-C65E-49B7-8297-504123E22EE8}" type="pres">
      <dgm:prSet presAssocID="{F48CAE33-8415-4B76-97D9-DD185F4ACF06}" presName="spaceH" presStyleLbl="node1" presStyleIdx="0" presStyleCnt="0"/>
      <dgm:spPr/>
    </dgm:pt>
    <dgm:pt modelId="{775CBE3D-8FEE-4BD5-A40C-DD52F366753B}" type="pres">
      <dgm:prSet presAssocID="{F48CAE33-8415-4B76-97D9-DD185F4ACF06}" presName="desPictures" presStyleLbl="alignImgPlace1" presStyleIdx="5" presStyleCnt="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C35DF4EF-C542-484F-A7B5-C3E1A44F077B}" type="pres">
      <dgm:prSet presAssocID="{F48CAE33-8415-4B76-97D9-DD185F4ACF06}" presName="desTextWrapper" presStyleCnt="0"/>
      <dgm:spPr/>
    </dgm:pt>
    <dgm:pt modelId="{6C806907-886C-44CA-8124-DFE13E2AB2CC}" type="pres">
      <dgm:prSet presAssocID="{F48CAE33-8415-4B76-97D9-DD185F4ACF06}" presName="desText" presStyleLbl="revTx" presStyleIdx="5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DAA6B17-EB9F-43E7-BB2D-B0299EE0ED53}" type="pres">
      <dgm:prSet presAssocID="{F163F7A2-45D4-40C6-8564-EDBAC5165213}" presName="spaceV" presStyleCnt="0"/>
      <dgm:spPr/>
    </dgm:pt>
    <dgm:pt modelId="{96F9E736-5F76-43AD-9FAA-DC2389A57E2B}" type="pres">
      <dgm:prSet presAssocID="{C378FF1E-AA83-4940-9BCE-D84B18B833FE}" presName="pair" presStyleCnt="0"/>
      <dgm:spPr/>
    </dgm:pt>
    <dgm:pt modelId="{29A2070C-2BC7-41DF-9144-CBBDCC9A7EB4}" type="pres">
      <dgm:prSet presAssocID="{C378FF1E-AA83-4940-9BCE-D84B18B833FE}" presName="spaceH" presStyleLbl="node1" presStyleIdx="0" presStyleCnt="0"/>
      <dgm:spPr/>
    </dgm:pt>
    <dgm:pt modelId="{764B4554-D277-46B9-B519-5D48D4251924}" type="pres">
      <dgm:prSet presAssocID="{C378FF1E-AA83-4940-9BCE-D84B18B833FE}" presName="desPictures" presStyleLbl="alignImgPlace1" presStyleIdx="6" presStyleCnt="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94CA480D-3012-4A3A-B5E5-1D891F381490}" type="pres">
      <dgm:prSet presAssocID="{C378FF1E-AA83-4940-9BCE-D84B18B833FE}" presName="desTextWrapper" presStyleCnt="0"/>
      <dgm:spPr/>
    </dgm:pt>
    <dgm:pt modelId="{F9C0607D-3742-46A4-873A-4BBE1EB29E2E}" type="pres">
      <dgm:prSet presAssocID="{C378FF1E-AA83-4940-9BCE-D84B18B833FE}" presName="desText" presStyleLbl="revTx" presStyleIdx="6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F2253AF-628B-450E-8FBF-77315424BE14}" type="pres">
      <dgm:prSet presAssocID="{E905F4C2-D130-4225-BB57-F812E62C3A9F}" presName="maxNode" presStyleCnt="0"/>
      <dgm:spPr/>
    </dgm:pt>
    <dgm:pt modelId="{A6A737F6-8ED0-4518-8044-F2757A617E13}" type="pres">
      <dgm:prSet presAssocID="{E905F4C2-D130-4225-BB57-F812E62C3A9F}" presName="Name33" presStyleCnt="0"/>
      <dgm:spPr/>
    </dgm:pt>
  </dgm:ptLst>
  <dgm:cxnLst>
    <dgm:cxn modelId="{DC694CE6-B13B-4950-A16E-54622B6C4323}" srcId="{E905F4C2-D130-4225-BB57-F812E62C3A9F}" destId="{9CB4F66B-B694-41FB-BBD3-0AF9B21B9C9E}" srcOrd="5" destOrd="0" parTransId="{F3A4194F-5105-4F90-A2B4-A02D355BB700}" sibTransId="{F592E5A2-7C67-416B-9AAE-25AB2EBBD1D1}"/>
    <dgm:cxn modelId="{F5B765E5-5451-4CC0-84D8-A1F3EC0C6DE8}" type="presOf" srcId="{A623ADC7-A3D9-4294-AA37-F6E0FFF9C1CC}" destId="{1AFC695B-601B-473F-A628-C92A8C2C0E4A}" srcOrd="0" destOrd="0" presId="urn:microsoft.com/office/officeart/2008/layout/AccentedPicture"/>
    <dgm:cxn modelId="{5D06890D-130B-4558-962C-D7D6FB1EBA2B}" srcId="{E905F4C2-D130-4225-BB57-F812E62C3A9F}" destId="{26823B32-A57C-40CF-8084-E198F8371C18}" srcOrd="0" destOrd="0" parTransId="{24154E01-305B-4A6E-9ECC-D03C5433750E}" sibTransId="{773B652B-C391-474C-8FF6-4A03C515A784}"/>
    <dgm:cxn modelId="{21B87A8D-4A31-44DE-A94C-969F6E317617}" srcId="{E905F4C2-D130-4225-BB57-F812E62C3A9F}" destId="{A623ADC7-A3D9-4294-AA37-F6E0FFF9C1CC}" srcOrd="3" destOrd="0" parTransId="{E03EE864-0101-48E9-974B-83635F061650}" sibTransId="{6D0A01B7-8F9D-4946-B434-C8692C688C04}"/>
    <dgm:cxn modelId="{C06618B2-CED9-442E-8B6B-6AE12B471643}" srcId="{E905F4C2-D130-4225-BB57-F812E62C3A9F}" destId="{24F75F60-7526-47CC-BD3B-8ED3DE2E0E71}" srcOrd="1" destOrd="0" parTransId="{58100162-2CCF-4D14-BEC9-6E9EA635970A}" sibTransId="{0156B89D-B9C9-49DD-AFD5-B72335084B83}"/>
    <dgm:cxn modelId="{68C34ED8-3640-4E36-84D2-729779AB0498}" type="presOf" srcId="{791762D7-B892-49E7-BA24-F75E49D7F470}" destId="{283D07A9-5D1E-426F-B511-91DBD1E988F2}" srcOrd="0" destOrd="0" presId="urn:microsoft.com/office/officeart/2008/layout/AccentedPicture"/>
    <dgm:cxn modelId="{63B1F784-4FAE-4423-80B5-A2DA32005957}" type="presOf" srcId="{C378FF1E-AA83-4940-9BCE-D84B18B833FE}" destId="{F9C0607D-3742-46A4-873A-4BBE1EB29E2E}" srcOrd="0" destOrd="0" presId="urn:microsoft.com/office/officeart/2008/layout/AccentedPicture"/>
    <dgm:cxn modelId="{9D214453-2DE9-40D3-882C-BB258E426FD8}" srcId="{E905F4C2-D130-4225-BB57-F812E62C3A9F}" destId="{4895C796-3A64-45F2-B957-CFA6FD9A3BBF}" srcOrd="2" destOrd="0" parTransId="{EC5F14CC-40CB-4F1D-A8E6-48466DB2F9E1}" sibTransId="{64141481-E590-4463-869C-BFC0BEF892E5}"/>
    <dgm:cxn modelId="{5CABA21B-DA7E-4E40-9E39-7E2F0809C871}" srcId="{E905F4C2-D130-4225-BB57-F812E62C3A9F}" destId="{C378FF1E-AA83-4940-9BCE-D84B18B833FE}" srcOrd="7" destOrd="0" parTransId="{8E1BEA35-DA3D-4F5F-B19D-CBD3730C7F96}" sibTransId="{433B6E2F-F284-4137-BF6D-0DBA00905641}"/>
    <dgm:cxn modelId="{7B89CDE7-7F49-41D4-83F5-C0B3CA3527D2}" type="presOf" srcId="{4895C796-3A64-45F2-B957-CFA6FD9A3BBF}" destId="{74BF9539-E094-4B33-B577-F74180C34AA1}" srcOrd="0" destOrd="0" presId="urn:microsoft.com/office/officeart/2008/layout/AccentedPicture"/>
    <dgm:cxn modelId="{9D122E00-2B67-4561-B8C2-0B0FA955588F}" srcId="{E905F4C2-D130-4225-BB57-F812E62C3A9F}" destId="{F48CAE33-8415-4B76-97D9-DD185F4ACF06}" srcOrd="6" destOrd="0" parTransId="{49BE0D8E-C5BB-4AA7-8873-3A7A553BC3F4}" sibTransId="{F163F7A2-45D4-40C6-8564-EDBAC5165213}"/>
    <dgm:cxn modelId="{E8002274-B965-484F-A09A-A4CFB17DD15D}" type="presOf" srcId="{9CB4F66B-B694-41FB-BBD3-0AF9B21B9C9E}" destId="{F60AC9EB-B8F9-434D-B873-4499727CD8C3}" srcOrd="0" destOrd="0" presId="urn:microsoft.com/office/officeart/2008/layout/AccentedPicture"/>
    <dgm:cxn modelId="{FD5BCEA6-699A-4538-B14C-E31E7034C3EA}" type="presOf" srcId="{773B652B-C391-474C-8FF6-4A03C515A784}" destId="{04C83202-340E-4F6A-902A-AAC7FB36589B}" srcOrd="0" destOrd="0" presId="urn:microsoft.com/office/officeart/2008/layout/AccentedPicture"/>
    <dgm:cxn modelId="{97163F89-A75A-478B-8EFE-0EEB4A8E6D0A}" type="presOf" srcId="{E905F4C2-D130-4225-BB57-F812E62C3A9F}" destId="{E8D11BC7-7CFB-4DFE-994F-383F541C5C5F}" srcOrd="0" destOrd="0" presId="urn:microsoft.com/office/officeart/2008/layout/AccentedPicture"/>
    <dgm:cxn modelId="{BD66A396-78E3-49D8-B90D-43FD8604FFCB}" type="presOf" srcId="{26823B32-A57C-40CF-8084-E198F8371C18}" destId="{673EEBEB-62F5-4185-99E7-D934E873397A}" srcOrd="0" destOrd="0" presId="urn:microsoft.com/office/officeart/2008/layout/AccentedPicture"/>
    <dgm:cxn modelId="{09ABE547-83FD-43DA-990D-9F3AFE36B522}" type="presOf" srcId="{24F75F60-7526-47CC-BD3B-8ED3DE2E0E71}" destId="{082250E4-2924-4D52-8947-B8AB94525AE7}" srcOrd="0" destOrd="0" presId="urn:microsoft.com/office/officeart/2008/layout/AccentedPicture"/>
    <dgm:cxn modelId="{97F36146-7B79-4235-8BE1-730F1BDCED05}" srcId="{E905F4C2-D130-4225-BB57-F812E62C3A9F}" destId="{791762D7-B892-49E7-BA24-F75E49D7F470}" srcOrd="4" destOrd="0" parTransId="{FA4EF9A5-F234-44E5-BB8B-95E3067A9648}" sibTransId="{D131DFE3-D970-4231-8601-289139DE761B}"/>
    <dgm:cxn modelId="{C754AFB6-BAF4-4F3D-958B-599A8A9EC962}" type="presOf" srcId="{F48CAE33-8415-4B76-97D9-DD185F4ACF06}" destId="{6C806907-886C-44CA-8124-DFE13E2AB2CC}" srcOrd="0" destOrd="0" presId="urn:microsoft.com/office/officeart/2008/layout/AccentedPicture"/>
    <dgm:cxn modelId="{9A9F255C-0F70-4714-ADD3-61E5E651579B}" type="presParOf" srcId="{E8D11BC7-7CFB-4DFE-994F-383F541C5C5F}" destId="{04C83202-340E-4F6A-902A-AAC7FB36589B}" srcOrd="0" destOrd="0" presId="urn:microsoft.com/office/officeart/2008/layout/AccentedPicture"/>
    <dgm:cxn modelId="{81810AD3-2F9A-4397-9AA1-AE067D064291}" type="presParOf" srcId="{E8D11BC7-7CFB-4DFE-994F-383F541C5C5F}" destId="{673EEBEB-62F5-4185-99E7-D934E873397A}" srcOrd="1" destOrd="0" presId="urn:microsoft.com/office/officeart/2008/layout/AccentedPicture"/>
    <dgm:cxn modelId="{54887F21-BAE9-4E4C-97B0-01F81C640880}" type="presParOf" srcId="{E8D11BC7-7CFB-4DFE-994F-383F541C5C5F}" destId="{28D44AD5-91B5-45DA-A093-555EBC61504B}" srcOrd="2" destOrd="0" presId="urn:microsoft.com/office/officeart/2008/layout/AccentedPicture"/>
    <dgm:cxn modelId="{4CE36444-C4F7-4FE6-B016-2810D96E5397}" type="presParOf" srcId="{28D44AD5-91B5-45DA-A093-555EBC61504B}" destId="{7269820D-6B4B-4E51-A65B-D4AD2562BAC5}" srcOrd="0" destOrd="0" presId="urn:microsoft.com/office/officeart/2008/layout/AccentedPicture"/>
    <dgm:cxn modelId="{233C00C0-0E14-44C3-9389-D56E30E90A94}" type="presParOf" srcId="{7269820D-6B4B-4E51-A65B-D4AD2562BAC5}" destId="{FF69ABF9-8F90-4276-A9DC-4BB963726994}" srcOrd="0" destOrd="0" presId="urn:microsoft.com/office/officeart/2008/layout/AccentedPicture"/>
    <dgm:cxn modelId="{C88A44BD-00C0-4C44-AEE4-1D0FF1724D66}" type="presParOf" srcId="{7269820D-6B4B-4E51-A65B-D4AD2562BAC5}" destId="{CEBC45E2-1091-4DD8-A469-A0F1FDE7E9AB}" srcOrd="1" destOrd="0" presId="urn:microsoft.com/office/officeart/2008/layout/AccentedPicture"/>
    <dgm:cxn modelId="{1D403042-D548-4E2D-BB79-D95973FC3C26}" type="presParOf" srcId="{7269820D-6B4B-4E51-A65B-D4AD2562BAC5}" destId="{84A301A0-D863-4A62-9573-E13DBBE2C01F}" srcOrd="2" destOrd="0" presId="urn:microsoft.com/office/officeart/2008/layout/AccentedPicture"/>
    <dgm:cxn modelId="{753B414D-B723-41D1-AAA6-64D5175B913C}" type="presParOf" srcId="{84A301A0-D863-4A62-9573-E13DBBE2C01F}" destId="{082250E4-2924-4D52-8947-B8AB94525AE7}" srcOrd="0" destOrd="0" presId="urn:microsoft.com/office/officeart/2008/layout/AccentedPicture"/>
    <dgm:cxn modelId="{D665DBAE-CC6A-4153-A904-431F1E72DBD7}" type="presParOf" srcId="{28D44AD5-91B5-45DA-A093-555EBC61504B}" destId="{971501AB-F163-4629-94BF-820C0B493C4E}" srcOrd="1" destOrd="0" presId="urn:microsoft.com/office/officeart/2008/layout/AccentedPicture"/>
    <dgm:cxn modelId="{D81E3A24-B2CC-46D1-B790-553AD3E0368C}" type="presParOf" srcId="{28D44AD5-91B5-45DA-A093-555EBC61504B}" destId="{CD7B37F0-23DF-4DFD-9500-443F3DD8E6E3}" srcOrd="2" destOrd="0" presId="urn:microsoft.com/office/officeart/2008/layout/AccentedPicture"/>
    <dgm:cxn modelId="{DE9EBEFA-993C-4F36-BCF7-2C1024E6CC9C}" type="presParOf" srcId="{CD7B37F0-23DF-4DFD-9500-443F3DD8E6E3}" destId="{553EA5CA-F3C5-4EA6-8D1A-FC354C3B58F3}" srcOrd="0" destOrd="0" presId="urn:microsoft.com/office/officeart/2008/layout/AccentedPicture"/>
    <dgm:cxn modelId="{67C4799A-6B1B-495A-B8D9-E94001BC1FC9}" type="presParOf" srcId="{CD7B37F0-23DF-4DFD-9500-443F3DD8E6E3}" destId="{63B29419-4506-43BC-907D-E9CAB08DB247}" srcOrd="1" destOrd="0" presId="urn:microsoft.com/office/officeart/2008/layout/AccentedPicture"/>
    <dgm:cxn modelId="{8713F51F-D24E-4913-B622-FE63D9B6BD9E}" type="presParOf" srcId="{CD7B37F0-23DF-4DFD-9500-443F3DD8E6E3}" destId="{6899A71F-CDF5-43D8-93AA-4D54CDF25736}" srcOrd="2" destOrd="0" presId="urn:microsoft.com/office/officeart/2008/layout/AccentedPicture"/>
    <dgm:cxn modelId="{023BEE93-0BFF-4E05-9978-CE96B48BFCD3}" type="presParOf" srcId="{6899A71F-CDF5-43D8-93AA-4D54CDF25736}" destId="{74BF9539-E094-4B33-B577-F74180C34AA1}" srcOrd="0" destOrd="0" presId="urn:microsoft.com/office/officeart/2008/layout/AccentedPicture"/>
    <dgm:cxn modelId="{2DF7F3E9-F2D8-4F84-B88D-072B0E1815F3}" type="presParOf" srcId="{28D44AD5-91B5-45DA-A093-555EBC61504B}" destId="{EE585D79-C2B8-45DF-AA7D-A0FAF41B78A8}" srcOrd="3" destOrd="0" presId="urn:microsoft.com/office/officeart/2008/layout/AccentedPicture"/>
    <dgm:cxn modelId="{12BA9212-D809-427F-94D3-F0FA1A7149F6}" type="presParOf" srcId="{28D44AD5-91B5-45DA-A093-555EBC61504B}" destId="{0E96BCF0-4795-4076-9EE0-8386029A462F}" srcOrd="4" destOrd="0" presId="urn:microsoft.com/office/officeart/2008/layout/AccentedPicture"/>
    <dgm:cxn modelId="{15494BA6-98B8-4FE3-873D-8236D66F6B41}" type="presParOf" srcId="{0E96BCF0-4795-4076-9EE0-8386029A462F}" destId="{B259544A-94FB-4825-8786-47824C381B73}" srcOrd="0" destOrd="0" presId="urn:microsoft.com/office/officeart/2008/layout/AccentedPicture"/>
    <dgm:cxn modelId="{50C37BF1-FD1D-426D-8214-D606B42AAD1D}" type="presParOf" srcId="{0E96BCF0-4795-4076-9EE0-8386029A462F}" destId="{42087292-2098-4622-83A0-7C21C4C400F6}" srcOrd="1" destOrd="0" presId="urn:microsoft.com/office/officeart/2008/layout/AccentedPicture"/>
    <dgm:cxn modelId="{D2293813-37BC-47DD-9341-9E3BAE7E85A0}" type="presParOf" srcId="{0E96BCF0-4795-4076-9EE0-8386029A462F}" destId="{BD71D7B8-57FB-402D-8619-1F6915D28CB3}" srcOrd="2" destOrd="0" presId="urn:microsoft.com/office/officeart/2008/layout/AccentedPicture"/>
    <dgm:cxn modelId="{D92E0B14-F300-4217-8739-6573300C98FD}" type="presParOf" srcId="{BD71D7B8-57FB-402D-8619-1F6915D28CB3}" destId="{1AFC695B-601B-473F-A628-C92A8C2C0E4A}" srcOrd="0" destOrd="0" presId="urn:microsoft.com/office/officeart/2008/layout/AccentedPicture"/>
    <dgm:cxn modelId="{CDAA6084-9769-478B-B1A6-AA61E40E5A35}" type="presParOf" srcId="{28D44AD5-91B5-45DA-A093-555EBC61504B}" destId="{2B6A15A4-69CA-4E42-97AB-DC7F8BBD1C61}" srcOrd="5" destOrd="0" presId="urn:microsoft.com/office/officeart/2008/layout/AccentedPicture"/>
    <dgm:cxn modelId="{38F3A7A9-6729-4A4E-A0A8-50BAB778B3F8}" type="presParOf" srcId="{28D44AD5-91B5-45DA-A093-555EBC61504B}" destId="{45CB44E7-064C-4658-BE5E-641071A72A88}" srcOrd="6" destOrd="0" presId="urn:microsoft.com/office/officeart/2008/layout/AccentedPicture"/>
    <dgm:cxn modelId="{25BE89F5-0954-4A8A-B9BF-C2AD88473B37}" type="presParOf" srcId="{45CB44E7-064C-4658-BE5E-641071A72A88}" destId="{31743E13-2337-42E1-A988-807DD29262F4}" srcOrd="0" destOrd="0" presId="urn:microsoft.com/office/officeart/2008/layout/AccentedPicture"/>
    <dgm:cxn modelId="{AFC8FB12-8B57-4413-A616-058B7142B57C}" type="presParOf" srcId="{45CB44E7-064C-4658-BE5E-641071A72A88}" destId="{00CA2426-176D-4380-8A1F-4AA294AD3E0E}" srcOrd="1" destOrd="0" presId="urn:microsoft.com/office/officeart/2008/layout/AccentedPicture"/>
    <dgm:cxn modelId="{D39E9BD8-537A-46A8-8816-32B23779CF41}" type="presParOf" srcId="{45CB44E7-064C-4658-BE5E-641071A72A88}" destId="{59454B55-953C-47AD-BDBE-730F9EF7D044}" srcOrd="2" destOrd="0" presId="urn:microsoft.com/office/officeart/2008/layout/AccentedPicture"/>
    <dgm:cxn modelId="{1A850E58-357E-4A42-9DA8-44E32979FB4D}" type="presParOf" srcId="{59454B55-953C-47AD-BDBE-730F9EF7D044}" destId="{283D07A9-5D1E-426F-B511-91DBD1E988F2}" srcOrd="0" destOrd="0" presId="urn:microsoft.com/office/officeart/2008/layout/AccentedPicture"/>
    <dgm:cxn modelId="{C69EC147-7FBC-4EA5-8AED-519E23A517E8}" type="presParOf" srcId="{28D44AD5-91B5-45DA-A093-555EBC61504B}" destId="{ED1825AD-EED0-4A31-99C4-CC96E5FEE341}" srcOrd="7" destOrd="0" presId="urn:microsoft.com/office/officeart/2008/layout/AccentedPicture"/>
    <dgm:cxn modelId="{EB1AA8BF-D333-4C6F-A39C-F29D3C22E40C}" type="presParOf" srcId="{28D44AD5-91B5-45DA-A093-555EBC61504B}" destId="{DF8A58BC-42C3-472E-986C-B08D575781F5}" srcOrd="8" destOrd="0" presId="urn:microsoft.com/office/officeart/2008/layout/AccentedPicture"/>
    <dgm:cxn modelId="{121AED75-F387-4A02-8322-B0731236A3BB}" type="presParOf" srcId="{DF8A58BC-42C3-472E-986C-B08D575781F5}" destId="{E07DA687-0BD6-4CE0-A296-A7EDB77A5C08}" srcOrd="0" destOrd="0" presId="urn:microsoft.com/office/officeart/2008/layout/AccentedPicture"/>
    <dgm:cxn modelId="{D09D5898-E1D7-43D1-A364-5579D3D20905}" type="presParOf" srcId="{DF8A58BC-42C3-472E-986C-B08D575781F5}" destId="{0579BE0B-0C22-4D5E-BFE0-15E0EAA9CAFA}" srcOrd="1" destOrd="0" presId="urn:microsoft.com/office/officeart/2008/layout/AccentedPicture"/>
    <dgm:cxn modelId="{9E334719-974F-4847-9AEA-D9A6F33EF28D}" type="presParOf" srcId="{DF8A58BC-42C3-472E-986C-B08D575781F5}" destId="{F7E65B2A-AE91-4DC0-95AE-3E67C4460953}" srcOrd="2" destOrd="0" presId="urn:microsoft.com/office/officeart/2008/layout/AccentedPicture"/>
    <dgm:cxn modelId="{4563F954-2BFA-4CBF-A6B2-53A266227D18}" type="presParOf" srcId="{F7E65B2A-AE91-4DC0-95AE-3E67C4460953}" destId="{F60AC9EB-B8F9-434D-B873-4499727CD8C3}" srcOrd="0" destOrd="0" presId="urn:microsoft.com/office/officeart/2008/layout/AccentedPicture"/>
    <dgm:cxn modelId="{F8717485-E454-4A51-A1C6-A1EB56A4AA21}" type="presParOf" srcId="{28D44AD5-91B5-45DA-A093-555EBC61504B}" destId="{B1D4BDCA-F7F5-4CE3-A611-E9901EE37B60}" srcOrd="9" destOrd="0" presId="urn:microsoft.com/office/officeart/2008/layout/AccentedPicture"/>
    <dgm:cxn modelId="{3B275D25-3542-4A1E-B5A4-3631FBC79CFC}" type="presParOf" srcId="{28D44AD5-91B5-45DA-A093-555EBC61504B}" destId="{0EB4A5C6-FED7-48C7-A77E-815398D7652C}" srcOrd="10" destOrd="0" presId="urn:microsoft.com/office/officeart/2008/layout/AccentedPicture"/>
    <dgm:cxn modelId="{24131B5E-7A9E-4F95-8801-19D5C1CEC5FF}" type="presParOf" srcId="{0EB4A5C6-FED7-48C7-A77E-815398D7652C}" destId="{5A4E6A55-C65E-49B7-8297-504123E22EE8}" srcOrd="0" destOrd="0" presId="urn:microsoft.com/office/officeart/2008/layout/AccentedPicture"/>
    <dgm:cxn modelId="{A4B77A7A-C565-4A37-8A2D-DBE3F341A65B}" type="presParOf" srcId="{0EB4A5C6-FED7-48C7-A77E-815398D7652C}" destId="{775CBE3D-8FEE-4BD5-A40C-DD52F366753B}" srcOrd="1" destOrd="0" presId="urn:microsoft.com/office/officeart/2008/layout/AccentedPicture"/>
    <dgm:cxn modelId="{9C45159D-E999-406E-9533-232AA759A032}" type="presParOf" srcId="{0EB4A5C6-FED7-48C7-A77E-815398D7652C}" destId="{C35DF4EF-C542-484F-A7B5-C3E1A44F077B}" srcOrd="2" destOrd="0" presId="urn:microsoft.com/office/officeart/2008/layout/AccentedPicture"/>
    <dgm:cxn modelId="{1A9DB1B5-48ED-48C2-BC93-3B6B8D42DF24}" type="presParOf" srcId="{C35DF4EF-C542-484F-A7B5-C3E1A44F077B}" destId="{6C806907-886C-44CA-8124-DFE13E2AB2CC}" srcOrd="0" destOrd="0" presId="urn:microsoft.com/office/officeart/2008/layout/AccentedPicture"/>
    <dgm:cxn modelId="{C609580B-DCB0-45B9-A37F-3E72FD8AC8E5}" type="presParOf" srcId="{28D44AD5-91B5-45DA-A093-555EBC61504B}" destId="{EDAA6B17-EB9F-43E7-BB2D-B0299EE0ED53}" srcOrd="11" destOrd="0" presId="urn:microsoft.com/office/officeart/2008/layout/AccentedPicture"/>
    <dgm:cxn modelId="{23959384-857B-448A-986E-EE0A0BB2E168}" type="presParOf" srcId="{28D44AD5-91B5-45DA-A093-555EBC61504B}" destId="{96F9E736-5F76-43AD-9FAA-DC2389A57E2B}" srcOrd="12" destOrd="0" presId="urn:microsoft.com/office/officeart/2008/layout/AccentedPicture"/>
    <dgm:cxn modelId="{B5E202DD-DBF7-4DFC-B7E8-EDA3F84239E1}" type="presParOf" srcId="{96F9E736-5F76-43AD-9FAA-DC2389A57E2B}" destId="{29A2070C-2BC7-41DF-9144-CBBDCC9A7EB4}" srcOrd="0" destOrd="0" presId="urn:microsoft.com/office/officeart/2008/layout/AccentedPicture"/>
    <dgm:cxn modelId="{8CF6710A-5DB5-4154-B372-BDA15E618DB1}" type="presParOf" srcId="{96F9E736-5F76-43AD-9FAA-DC2389A57E2B}" destId="{764B4554-D277-46B9-B519-5D48D4251924}" srcOrd="1" destOrd="0" presId="urn:microsoft.com/office/officeart/2008/layout/AccentedPicture"/>
    <dgm:cxn modelId="{C47F411E-0D67-476C-B059-D3461D54F410}" type="presParOf" srcId="{96F9E736-5F76-43AD-9FAA-DC2389A57E2B}" destId="{94CA480D-3012-4A3A-B5E5-1D891F381490}" srcOrd="2" destOrd="0" presId="urn:microsoft.com/office/officeart/2008/layout/AccentedPicture"/>
    <dgm:cxn modelId="{22494691-C6B5-47DF-9932-CEC14096CFEC}" type="presParOf" srcId="{94CA480D-3012-4A3A-B5E5-1D891F381490}" destId="{F9C0607D-3742-46A4-873A-4BBE1EB29E2E}" srcOrd="0" destOrd="0" presId="urn:microsoft.com/office/officeart/2008/layout/AccentedPicture"/>
    <dgm:cxn modelId="{94EA7855-AB62-4116-A12C-88F844E184AD}" type="presParOf" srcId="{E8D11BC7-7CFB-4DFE-994F-383F541C5C5F}" destId="{FF2253AF-628B-450E-8FBF-77315424BE14}" srcOrd="3" destOrd="0" presId="urn:microsoft.com/office/officeart/2008/layout/AccentedPicture"/>
    <dgm:cxn modelId="{4912F95C-A125-4E0D-BE7B-C2C4FF70D18B}" type="presParOf" srcId="{FF2253AF-628B-450E-8FBF-77315424BE14}" destId="{A6A737F6-8ED0-4518-8044-F2757A617E13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E93C4-F882-4EA7-9337-C6A180F027B6}">
      <dsp:nvSpPr>
        <dsp:cNvPr id="0" name=""/>
        <dsp:cNvSpPr/>
      </dsp:nvSpPr>
      <dsp:spPr>
        <a:xfrm>
          <a:off x="549584" y="0"/>
          <a:ext cx="6228626" cy="3842556"/>
        </a:xfrm>
        <a:prstGeom prst="rightArrow">
          <a:avLst/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21ED05-5CE6-415A-BFE6-BF65E066D042}">
      <dsp:nvSpPr>
        <dsp:cNvPr id="0" name=""/>
        <dsp:cNvSpPr/>
      </dsp:nvSpPr>
      <dsp:spPr>
        <a:xfrm>
          <a:off x="782" y="1152766"/>
          <a:ext cx="2226202" cy="153702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Evsel 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ATY</a:t>
          </a:r>
          <a:endParaRPr lang="tr-TR" sz="3100" kern="1200" dirty="0"/>
        </a:p>
      </dsp:txBody>
      <dsp:txXfrm>
        <a:off x="75813" y="1227797"/>
        <a:ext cx="2076140" cy="1386960"/>
      </dsp:txXfrm>
    </dsp:sp>
    <dsp:sp modelId="{7ED47D1A-0834-4BC3-BC56-0EBB25FB2190}">
      <dsp:nvSpPr>
        <dsp:cNvPr id="0" name=""/>
        <dsp:cNvSpPr/>
      </dsp:nvSpPr>
      <dsp:spPr>
        <a:xfrm>
          <a:off x="2550796" y="1152766"/>
          <a:ext cx="2226202" cy="1537022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Endüstriyel ATY</a:t>
          </a:r>
          <a:endParaRPr lang="tr-TR" sz="3100" kern="1200" dirty="0"/>
        </a:p>
      </dsp:txBody>
      <dsp:txXfrm>
        <a:off x="2625827" y="1227797"/>
        <a:ext cx="2076140" cy="1386960"/>
      </dsp:txXfrm>
    </dsp:sp>
    <dsp:sp modelId="{2AF4BB0B-476E-4CF9-865A-9C6AF8768418}">
      <dsp:nvSpPr>
        <dsp:cNvPr id="0" name=""/>
        <dsp:cNvSpPr/>
      </dsp:nvSpPr>
      <dsp:spPr>
        <a:xfrm>
          <a:off x="5100810" y="1152766"/>
          <a:ext cx="2226202" cy="1537022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Arıtma Çamurları</a:t>
          </a:r>
          <a:endParaRPr lang="tr-TR" sz="3100" kern="1200" dirty="0"/>
        </a:p>
      </dsp:txBody>
      <dsp:txXfrm>
        <a:off x="5175841" y="1227797"/>
        <a:ext cx="2076140" cy="13869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C4C26-3ECD-43F7-B3EF-CE058FE7A41A}">
      <dsp:nvSpPr>
        <dsp:cNvPr id="0" name=""/>
        <dsp:cNvSpPr/>
      </dsp:nvSpPr>
      <dsp:spPr>
        <a:xfrm>
          <a:off x="196177" y="3166"/>
          <a:ext cx="3667002" cy="3667002"/>
        </a:xfrm>
        <a:prstGeom prst="ellipse">
          <a:avLst/>
        </a:prstGeom>
        <a:solidFill>
          <a:schemeClr val="bg2">
            <a:lumMod val="75000"/>
            <a:alpha val="93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ÇİMENTO SEKTÖRÜNDE KULLANIM POTANSİYELİ</a:t>
          </a:r>
          <a:endParaRPr lang="tr-TR" sz="2900" kern="1200" dirty="0"/>
        </a:p>
      </dsp:txBody>
      <dsp:txXfrm>
        <a:off x="733197" y="540186"/>
        <a:ext cx="2592962" cy="25929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138E2-6B55-4A5E-9D0B-2740BB696358}">
      <dsp:nvSpPr>
        <dsp:cNvPr id="0" name=""/>
        <dsp:cNvSpPr/>
      </dsp:nvSpPr>
      <dsp:spPr>
        <a:xfrm>
          <a:off x="2045395" y="1486241"/>
          <a:ext cx="1395610" cy="1232118"/>
        </a:xfrm>
        <a:prstGeom prst="ellipse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655.000 ton</a:t>
          </a:r>
          <a:endParaRPr lang="tr-TR" sz="2200" kern="1200" dirty="0"/>
        </a:p>
      </dsp:txBody>
      <dsp:txXfrm>
        <a:off x="2249777" y="1666681"/>
        <a:ext cx="986846" cy="871238"/>
      </dsp:txXfrm>
    </dsp:sp>
    <dsp:sp modelId="{40B0B0AD-DC03-4380-B662-6E3715E26D8D}">
      <dsp:nvSpPr>
        <dsp:cNvPr id="0" name=""/>
        <dsp:cNvSpPr/>
      </dsp:nvSpPr>
      <dsp:spPr>
        <a:xfrm rot="16200000">
          <a:off x="2587273" y="1311326"/>
          <a:ext cx="311853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311853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2735404" y="1322518"/>
        <a:ext cx="15592" cy="15592"/>
      </dsp:txXfrm>
    </dsp:sp>
    <dsp:sp modelId="{6F5DAA5D-4483-470A-8B8B-E9A6014927A3}">
      <dsp:nvSpPr>
        <dsp:cNvPr id="0" name=""/>
        <dsp:cNvSpPr/>
      </dsp:nvSpPr>
      <dsp:spPr>
        <a:xfrm>
          <a:off x="2164425" y="16838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%45 ATY</a:t>
          </a:r>
          <a:endParaRPr lang="tr-TR" sz="2200" kern="1200" dirty="0"/>
        </a:p>
      </dsp:txBody>
      <dsp:txXfrm>
        <a:off x="2333944" y="186357"/>
        <a:ext cx="818511" cy="818511"/>
      </dsp:txXfrm>
    </dsp:sp>
    <dsp:sp modelId="{30621923-36DC-45FF-8380-69FFF3CF1E13}">
      <dsp:nvSpPr>
        <dsp:cNvPr id="0" name=""/>
        <dsp:cNvSpPr/>
      </dsp:nvSpPr>
      <dsp:spPr>
        <a:xfrm>
          <a:off x="3441005" y="2083312"/>
          <a:ext cx="230107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30107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550307" y="2096548"/>
        <a:ext cx="11505" cy="11505"/>
      </dsp:txXfrm>
    </dsp:sp>
    <dsp:sp modelId="{3D2DAC85-0B7F-4846-9925-A1AE1FD7C8C0}">
      <dsp:nvSpPr>
        <dsp:cNvPr id="0" name=""/>
        <dsp:cNvSpPr/>
      </dsp:nvSpPr>
      <dsp:spPr>
        <a:xfrm>
          <a:off x="3671113" y="1523526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%15 ÖTL</a:t>
          </a:r>
          <a:endParaRPr lang="tr-TR" sz="2200" kern="1200" dirty="0"/>
        </a:p>
      </dsp:txBody>
      <dsp:txXfrm>
        <a:off x="3840632" y="1693045"/>
        <a:ext cx="818511" cy="818511"/>
      </dsp:txXfrm>
    </dsp:sp>
    <dsp:sp modelId="{7B6E0370-EDE2-4783-B64C-F26CA0F21430}">
      <dsp:nvSpPr>
        <dsp:cNvPr id="0" name=""/>
        <dsp:cNvSpPr/>
      </dsp:nvSpPr>
      <dsp:spPr>
        <a:xfrm rot="5400000">
          <a:off x="2587273" y="2855298"/>
          <a:ext cx="311853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311853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2735404" y="2866490"/>
        <a:ext cx="15592" cy="15592"/>
      </dsp:txXfrm>
    </dsp:sp>
    <dsp:sp modelId="{1F49B031-ED5E-4421-BB79-300F7AA4E065}">
      <dsp:nvSpPr>
        <dsp:cNvPr id="0" name=""/>
        <dsp:cNvSpPr/>
      </dsp:nvSpPr>
      <dsp:spPr>
        <a:xfrm>
          <a:off x="2164425" y="3030214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%25 Diğer</a:t>
          </a:r>
          <a:endParaRPr lang="tr-TR" sz="2200" kern="1200" dirty="0"/>
        </a:p>
      </dsp:txBody>
      <dsp:txXfrm>
        <a:off x="2333944" y="3199733"/>
        <a:ext cx="818511" cy="818511"/>
      </dsp:txXfrm>
    </dsp:sp>
    <dsp:sp modelId="{068FAB6D-7FC5-45EE-86EE-29DDB17CE7CD}">
      <dsp:nvSpPr>
        <dsp:cNvPr id="0" name=""/>
        <dsp:cNvSpPr/>
      </dsp:nvSpPr>
      <dsp:spPr>
        <a:xfrm rot="10800000">
          <a:off x="1815287" y="2083312"/>
          <a:ext cx="230107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30107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 rot="10800000">
        <a:off x="1924588" y="2096548"/>
        <a:ext cx="11505" cy="11505"/>
      </dsp:txXfrm>
    </dsp:sp>
    <dsp:sp modelId="{5B94CE4E-F920-44D3-A95E-DB0BA9E623D3}">
      <dsp:nvSpPr>
        <dsp:cNvPr id="0" name=""/>
        <dsp:cNvSpPr/>
      </dsp:nvSpPr>
      <dsp:spPr>
        <a:xfrm>
          <a:off x="657737" y="1523526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%15 Çamur</a:t>
          </a:r>
          <a:endParaRPr lang="tr-TR" sz="2200" kern="1200" dirty="0"/>
        </a:p>
      </dsp:txBody>
      <dsp:txXfrm>
        <a:off x="827256" y="1693045"/>
        <a:ext cx="818511" cy="8185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138E2-6B55-4A5E-9D0B-2740BB696358}">
      <dsp:nvSpPr>
        <dsp:cNvPr id="0" name=""/>
        <dsp:cNvSpPr/>
      </dsp:nvSpPr>
      <dsp:spPr>
        <a:xfrm>
          <a:off x="2049371" y="1442017"/>
          <a:ext cx="1387658" cy="1320566"/>
        </a:xfrm>
        <a:prstGeom prst="ellipse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b="1" kern="1200" dirty="0" smtClean="0"/>
            <a:t>1.225.000 ton</a:t>
          </a:r>
          <a:endParaRPr lang="tr-TR" sz="1700" b="1" kern="1200" dirty="0"/>
        </a:p>
      </dsp:txBody>
      <dsp:txXfrm>
        <a:off x="2252589" y="1635409"/>
        <a:ext cx="981222" cy="933782"/>
      </dsp:txXfrm>
    </dsp:sp>
    <dsp:sp modelId="{40B0B0AD-DC03-4380-B662-6E3715E26D8D}">
      <dsp:nvSpPr>
        <dsp:cNvPr id="0" name=""/>
        <dsp:cNvSpPr/>
      </dsp:nvSpPr>
      <dsp:spPr>
        <a:xfrm rot="16200000">
          <a:off x="2609385" y="1289213"/>
          <a:ext cx="267629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67629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2736509" y="1301511"/>
        <a:ext cx="13381" cy="13381"/>
      </dsp:txXfrm>
    </dsp:sp>
    <dsp:sp modelId="{6F5DAA5D-4483-470A-8B8B-E9A6014927A3}">
      <dsp:nvSpPr>
        <dsp:cNvPr id="0" name=""/>
        <dsp:cNvSpPr/>
      </dsp:nvSpPr>
      <dsp:spPr>
        <a:xfrm>
          <a:off x="2164425" y="16838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%40 Fe</a:t>
          </a:r>
          <a:endParaRPr lang="tr-TR" sz="2000" kern="1200" dirty="0"/>
        </a:p>
      </dsp:txBody>
      <dsp:txXfrm>
        <a:off x="2333944" y="186357"/>
        <a:ext cx="818511" cy="818511"/>
      </dsp:txXfrm>
    </dsp:sp>
    <dsp:sp modelId="{30621923-36DC-45FF-8380-69FFF3CF1E13}">
      <dsp:nvSpPr>
        <dsp:cNvPr id="0" name=""/>
        <dsp:cNvSpPr/>
      </dsp:nvSpPr>
      <dsp:spPr>
        <a:xfrm>
          <a:off x="3437029" y="2083312"/>
          <a:ext cx="234084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34084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548219" y="2096448"/>
        <a:ext cx="11704" cy="11704"/>
      </dsp:txXfrm>
    </dsp:sp>
    <dsp:sp modelId="{3D2DAC85-0B7F-4846-9925-A1AE1FD7C8C0}">
      <dsp:nvSpPr>
        <dsp:cNvPr id="0" name=""/>
        <dsp:cNvSpPr/>
      </dsp:nvSpPr>
      <dsp:spPr>
        <a:xfrm>
          <a:off x="3671113" y="1523526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%12 </a:t>
          </a:r>
          <a:r>
            <a:rPr lang="tr-TR" sz="2000" kern="1200" dirty="0" err="1" smtClean="0"/>
            <a:t>Ca</a:t>
          </a:r>
          <a:endParaRPr lang="tr-TR" sz="2000" kern="1200" dirty="0"/>
        </a:p>
      </dsp:txBody>
      <dsp:txXfrm>
        <a:off x="3840632" y="1693045"/>
        <a:ext cx="818511" cy="818511"/>
      </dsp:txXfrm>
    </dsp:sp>
    <dsp:sp modelId="{7B6E0370-EDE2-4783-B64C-F26CA0F21430}">
      <dsp:nvSpPr>
        <dsp:cNvPr id="0" name=""/>
        <dsp:cNvSpPr/>
      </dsp:nvSpPr>
      <dsp:spPr>
        <a:xfrm rot="5400000">
          <a:off x="2609385" y="2877410"/>
          <a:ext cx="267629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67629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2736509" y="2889708"/>
        <a:ext cx="13381" cy="13381"/>
      </dsp:txXfrm>
    </dsp:sp>
    <dsp:sp modelId="{1F49B031-ED5E-4421-BB79-300F7AA4E065}">
      <dsp:nvSpPr>
        <dsp:cNvPr id="0" name=""/>
        <dsp:cNvSpPr/>
      </dsp:nvSpPr>
      <dsp:spPr>
        <a:xfrm>
          <a:off x="2164425" y="3030214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%7  Si</a:t>
          </a:r>
          <a:endParaRPr lang="tr-TR" sz="2000" kern="1200" dirty="0"/>
        </a:p>
      </dsp:txBody>
      <dsp:txXfrm>
        <a:off x="2333944" y="3199733"/>
        <a:ext cx="818511" cy="818511"/>
      </dsp:txXfrm>
    </dsp:sp>
    <dsp:sp modelId="{068FAB6D-7FC5-45EE-86EE-29DDB17CE7CD}">
      <dsp:nvSpPr>
        <dsp:cNvPr id="0" name=""/>
        <dsp:cNvSpPr/>
      </dsp:nvSpPr>
      <dsp:spPr>
        <a:xfrm rot="10800000">
          <a:off x="1815287" y="2083312"/>
          <a:ext cx="234084" cy="37977"/>
        </a:xfrm>
        <a:custGeom>
          <a:avLst/>
          <a:gdLst/>
          <a:ahLst/>
          <a:cxnLst/>
          <a:rect l="0" t="0" r="0" b="0"/>
          <a:pathLst>
            <a:path>
              <a:moveTo>
                <a:pt x="0" y="18988"/>
              </a:moveTo>
              <a:lnTo>
                <a:pt x="234084" y="18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 rot="10800000">
        <a:off x="1926477" y="2096448"/>
        <a:ext cx="11704" cy="11704"/>
      </dsp:txXfrm>
    </dsp:sp>
    <dsp:sp modelId="{5B94CE4E-F920-44D3-A95E-DB0BA9E623D3}">
      <dsp:nvSpPr>
        <dsp:cNvPr id="0" name=""/>
        <dsp:cNvSpPr/>
      </dsp:nvSpPr>
      <dsp:spPr>
        <a:xfrm>
          <a:off x="657737" y="1523526"/>
          <a:ext cx="1157549" cy="1157549"/>
        </a:xfrm>
        <a:prstGeom prst="ellipse">
          <a:avLst/>
        </a:prstGeom>
        <a:solidFill>
          <a:schemeClr val="bg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% 40 Si-Fe-</a:t>
          </a:r>
          <a:r>
            <a:rPr lang="tr-TR" sz="2000" kern="1200" dirty="0" err="1" smtClean="0"/>
            <a:t>Ca</a:t>
          </a:r>
          <a:r>
            <a:rPr lang="tr-TR" sz="2000" kern="1200" dirty="0" smtClean="0"/>
            <a:t>-Al</a:t>
          </a:r>
          <a:endParaRPr lang="tr-TR" sz="2000" kern="1200" dirty="0"/>
        </a:p>
      </dsp:txBody>
      <dsp:txXfrm>
        <a:off x="827256" y="1693045"/>
        <a:ext cx="818511" cy="8185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5AEE0D-4311-4441-BD17-CCE0B71AFC30}">
      <dsp:nvSpPr>
        <dsp:cNvPr id="0" name=""/>
        <dsp:cNvSpPr/>
      </dsp:nvSpPr>
      <dsp:spPr>
        <a:xfrm rot="10800000">
          <a:off x="1550326" y="1165"/>
          <a:ext cx="5137759" cy="1024914"/>
        </a:xfrm>
        <a:prstGeom prst="homePlate">
          <a:avLst/>
        </a:prstGeom>
        <a:solidFill>
          <a:srgbClr val="DC163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Kalori &gt; 3.000 </a:t>
          </a:r>
          <a:r>
            <a:rPr lang="tr-TR" sz="3000" kern="1200" dirty="0" err="1" smtClean="0"/>
            <a:t>Kkal</a:t>
          </a:r>
          <a:r>
            <a:rPr lang="tr-TR" sz="3000" kern="1200" dirty="0" smtClean="0"/>
            <a:t>/Kg</a:t>
          </a:r>
          <a:endParaRPr lang="tr-TR" sz="3000" kern="1200" dirty="0"/>
        </a:p>
      </dsp:txBody>
      <dsp:txXfrm rot="10800000">
        <a:off x="1806554" y="1165"/>
        <a:ext cx="4881531" cy="1024914"/>
      </dsp:txXfrm>
    </dsp:sp>
    <dsp:sp modelId="{9440075A-0356-41F2-942F-402D382AB0A2}">
      <dsp:nvSpPr>
        <dsp:cNvPr id="0" name=""/>
        <dsp:cNvSpPr/>
      </dsp:nvSpPr>
      <dsp:spPr>
        <a:xfrm>
          <a:off x="1037868" y="1165"/>
          <a:ext cx="1024914" cy="102491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7A18F0-9C38-4C02-A8CE-5CE2E49A299E}">
      <dsp:nvSpPr>
        <dsp:cNvPr id="0" name=""/>
        <dsp:cNvSpPr/>
      </dsp:nvSpPr>
      <dsp:spPr>
        <a:xfrm rot="10800000">
          <a:off x="1550326" y="1332025"/>
          <a:ext cx="5137759" cy="1024914"/>
        </a:xfrm>
        <a:prstGeom prst="homePlate">
          <a:avLst/>
        </a:prstGeom>
        <a:solidFill>
          <a:schemeClr val="bg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Nem &lt; %25</a:t>
          </a:r>
          <a:endParaRPr lang="tr-TR" sz="3000" kern="1200" dirty="0"/>
        </a:p>
      </dsp:txBody>
      <dsp:txXfrm rot="10800000">
        <a:off x="1806554" y="1332025"/>
        <a:ext cx="4881531" cy="1024914"/>
      </dsp:txXfrm>
    </dsp:sp>
    <dsp:sp modelId="{63ACF7A6-3737-4FA9-9B4D-BEE6514B9E5E}">
      <dsp:nvSpPr>
        <dsp:cNvPr id="0" name=""/>
        <dsp:cNvSpPr/>
      </dsp:nvSpPr>
      <dsp:spPr>
        <a:xfrm>
          <a:off x="1037868" y="1332025"/>
          <a:ext cx="1024914" cy="1024914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C4DCA-6799-467C-B013-8EBFA08282F2}">
      <dsp:nvSpPr>
        <dsp:cNvPr id="0" name=""/>
        <dsp:cNvSpPr/>
      </dsp:nvSpPr>
      <dsp:spPr>
        <a:xfrm rot="10800000">
          <a:off x="1550326" y="2662884"/>
          <a:ext cx="5137759" cy="1024914"/>
        </a:xfrm>
        <a:prstGeom prst="homePlat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Klor &lt; %1</a:t>
          </a:r>
          <a:endParaRPr lang="tr-TR" sz="3000" kern="1200" dirty="0"/>
        </a:p>
      </dsp:txBody>
      <dsp:txXfrm rot="10800000">
        <a:off x="1806554" y="2662884"/>
        <a:ext cx="4881531" cy="1024914"/>
      </dsp:txXfrm>
    </dsp:sp>
    <dsp:sp modelId="{3F7E6F82-1899-4CC9-AFD9-B2BB1B9A3ADF}">
      <dsp:nvSpPr>
        <dsp:cNvPr id="0" name=""/>
        <dsp:cNvSpPr/>
      </dsp:nvSpPr>
      <dsp:spPr>
        <a:xfrm>
          <a:off x="1037868" y="2662884"/>
          <a:ext cx="1024914" cy="102491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7E7CA-2124-4721-9639-D57F45C855E4}">
      <dsp:nvSpPr>
        <dsp:cNvPr id="0" name=""/>
        <dsp:cNvSpPr/>
      </dsp:nvSpPr>
      <dsp:spPr>
        <a:xfrm rot="10800000">
          <a:off x="1550326" y="3993744"/>
          <a:ext cx="5137759" cy="1024914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Tane Boyutu &lt; 30-50-80 mm </a:t>
          </a:r>
          <a:endParaRPr lang="tr-TR" sz="3000" kern="1200" dirty="0"/>
        </a:p>
      </dsp:txBody>
      <dsp:txXfrm rot="10800000">
        <a:off x="1806554" y="3993744"/>
        <a:ext cx="4881531" cy="1024914"/>
      </dsp:txXfrm>
    </dsp:sp>
    <dsp:sp modelId="{89FC5D16-95B5-4309-B6B7-BFB0474F91C9}">
      <dsp:nvSpPr>
        <dsp:cNvPr id="0" name=""/>
        <dsp:cNvSpPr/>
      </dsp:nvSpPr>
      <dsp:spPr>
        <a:xfrm>
          <a:off x="1037868" y="3993744"/>
          <a:ext cx="1024914" cy="1024914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5AEE0D-4311-4441-BD17-CCE0B71AFC30}">
      <dsp:nvSpPr>
        <dsp:cNvPr id="0" name=""/>
        <dsp:cNvSpPr/>
      </dsp:nvSpPr>
      <dsp:spPr>
        <a:xfrm rot="10800000">
          <a:off x="1550326" y="1165"/>
          <a:ext cx="5137759" cy="1024914"/>
        </a:xfrm>
        <a:prstGeom prst="homePlate">
          <a:avLst/>
        </a:prstGeom>
        <a:solidFill>
          <a:srgbClr val="DC163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Kalori &gt; 2.000 </a:t>
          </a:r>
          <a:r>
            <a:rPr lang="tr-TR" sz="3200" kern="1200" dirty="0" err="1" smtClean="0"/>
            <a:t>Kkal</a:t>
          </a:r>
          <a:r>
            <a:rPr lang="tr-TR" sz="3200" kern="1200" dirty="0" smtClean="0"/>
            <a:t>/Kg</a:t>
          </a:r>
          <a:endParaRPr lang="tr-TR" sz="3200" kern="1200" dirty="0"/>
        </a:p>
      </dsp:txBody>
      <dsp:txXfrm rot="10800000">
        <a:off x="1806554" y="1165"/>
        <a:ext cx="4881531" cy="1024914"/>
      </dsp:txXfrm>
    </dsp:sp>
    <dsp:sp modelId="{9440075A-0356-41F2-942F-402D382AB0A2}">
      <dsp:nvSpPr>
        <dsp:cNvPr id="0" name=""/>
        <dsp:cNvSpPr/>
      </dsp:nvSpPr>
      <dsp:spPr>
        <a:xfrm>
          <a:off x="1037868" y="1165"/>
          <a:ext cx="1024914" cy="102491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7A18F0-9C38-4C02-A8CE-5CE2E49A299E}">
      <dsp:nvSpPr>
        <dsp:cNvPr id="0" name=""/>
        <dsp:cNvSpPr/>
      </dsp:nvSpPr>
      <dsp:spPr>
        <a:xfrm rot="10800000">
          <a:off x="1550326" y="1332025"/>
          <a:ext cx="5137759" cy="1024914"/>
        </a:xfrm>
        <a:prstGeom prst="homePlate">
          <a:avLst/>
        </a:prstGeom>
        <a:solidFill>
          <a:schemeClr val="bg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Nem &lt; %10</a:t>
          </a:r>
          <a:endParaRPr lang="tr-TR" sz="3200" kern="1200" dirty="0"/>
        </a:p>
      </dsp:txBody>
      <dsp:txXfrm rot="10800000">
        <a:off x="1806554" y="1332025"/>
        <a:ext cx="4881531" cy="1024914"/>
      </dsp:txXfrm>
    </dsp:sp>
    <dsp:sp modelId="{63ACF7A6-3737-4FA9-9B4D-BEE6514B9E5E}">
      <dsp:nvSpPr>
        <dsp:cNvPr id="0" name=""/>
        <dsp:cNvSpPr/>
      </dsp:nvSpPr>
      <dsp:spPr>
        <a:xfrm>
          <a:off x="1037868" y="1332025"/>
          <a:ext cx="1024914" cy="1024914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C4DCA-6799-467C-B013-8EBFA08282F2}">
      <dsp:nvSpPr>
        <dsp:cNvPr id="0" name=""/>
        <dsp:cNvSpPr/>
      </dsp:nvSpPr>
      <dsp:spPr>
        <a:xfrm rot="10800000">
          <a:off x="1550326" y="2662884"/>
          <a:ext cx="5137759" cy="1024914"/>
        </a:xfrm>
        <a:prstGeom prst="homePlat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Klor &lt; %1</a:t>
          </a:r>
          <a:endParaRPr lang="tr-TR" sz="3200" kern="1200" dirty="0"/>
        </a:p>
      </dsp:txBody>
      <dsp:txXfrm rot="10800000">
        <a:off x="1806554" y="2662884"/>
        <a:ext cx="4881531" cy="1024914"/>
      </dsp:txXfrm>
    </dsp:sp>
    <dsp:sp modelId="{3F7E6F82-1899-4CC9-AFD9-B2BB1B9A3ADF}">
      <dsp:nvSpPr>
        <dsp:cNvPr id="0" name=""/>
        <dsp:cNvSpPr/>
      </dsp:nvSpPr>
      <dsp:spPr>
        <a:xfrm>
          <a:off x="1037868" y="2662884"/>
          <a:ext cx="1024914" cy="102491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7E7CA-2124-4721-9639-D57F45C855E4}">
      <dsp:nvSpPr>
        <dsp:cNvPr id="0" name=""/>
        <dsp:cNvSpPr/>
      </dsp:nvSpPr>
      <dsp:spPr>
        <a:xfrm rot="10800000">
          <a:off x="1550326" y="3993744"/>
          <a:ext cx="5137759" cy="1024914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959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Tane Boyutu &lt; 3-5-8 mm </a:t>
          </a:r>
          <a:endParaRPr lang="tr-TR" sz="3200" kern="1200" dirty="0"/>
        </a:p>
      </dsp:txBody>
      <dsp:txXfrm rot="10800000">
        <a:off x="1806554" y="3993744"/>
        <a:ext cx="4881531" cy="1024914"/>
      </dsp:txXfrm>
    </dsp:sp>
    <dsp:sp modelId="{89FC5D16-95B5-4309-B6B7-BFB0474F91C9}">
      <dsp:nvSpPr>
        <dsp:cNvPr id="0" name=""/>
        <dsp:cNvSpPr/>
      </dsp:nvSpPr>
      <dsp:spPr>
        <a:xfrm>
          <a:off x="1037868" y="3993744"/>
          <a:ext cx="1024914" cy="1024914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53D62F-BA04-4E44-B1D9-D8B9791AD129}">
      <dsp:nvSpPr>
        <dsp:cNvPr id="0" name=""/>
        <dsp:cNvSpPr/>
      </dsp:nvSpPr>
      <dsp:spPr>
        <a:xfrm>
          <a:off x="477610" y="1573703"/>
          <a:ext cx="2085671" cy="1525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l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1600" b="1" u="sng" kern="1200" baseline="0" dirty="0" smtClean="0"/>
            <a:t>Kapasite</a:t>
          </a:r>
        </a:p>
        <a:p>
          <a:pPr lvl="0" algn="l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1600" b="0" u="none" kern="1200" baseline="0" dirty="0" smtClean="0"/>
            <a:t>54 entegre tesis</a:t>
          </a:r>
        </a:p>
        <a:p>
          <a:pPr lvl="0" algn="l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r-TR" sz="1600" b="1" kern="1200" baseline="0" dirty="0" smtClean="0"/>
            <a:t>80 milyon ton </a:t>
          </a:r>
          <a:r>
            <a:rPr lang="tr-TR" sz="1600" b="0" kern="1200" baseline="0" dirty="0" smtClean="0"/>
            <a:t>klinker üretim kapasitesi</a:t>
          </a:r>
          <a:endParaRPr lang="tr-TR" sz="1600" b="0" kern="1200" dirty="0"/>
        </a:p>
      </dsp:txBody>
      <dsp:txXfrm>
        <a:off x="477610" y="1573703"/>
        <a:ext cx="2085671" cy="1525767"/>
      </dsp:txXfrm>
    </dsp:sp>
    <dsp:sp modelId="{900F64CD-B34F-4DBC-88B9-64D6FC04BF74}">
      <dsp:nvSpPr>
        <dsp:cNvPr id="0" name=""/>
        <dsp:cNvSpPr/>
      </dsp:nvSpPr>
      <dsp:spPr>
        <a:xfrm>
          <a:off x="148533" y="1739657"/>
          <a:ext cx="220171" cy="207860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E523385-3EC4-438E-BC55-6CCE55414BA3}">
      <dsp:nvSpPr>
        <dsp:cNvPr id="0" name=""/>
        <dsp:cNvSpPr/>
      </dsp:nvSpPr>
      <dsp:spPr>
        <a:xfrm>
          <a:off x="294035" y="1448652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932B25F-1966-44C1-9AD0-B93EA4E304B8}">
      <dsp:nvSpPr>
        <dsp:cNvPr id="0" name=""/>
        <dsp:cNvSpPr/>
      </dsp:nvSpPr>
      <dsp:spPr>
        <a:xfrm>
          <a:off x="1204584" y="1296025"/>
          <a:ext cx="345984" cy="32663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3784A04-7E6F-4463-BFAE-BC6F29BD9BD7}">
      <dsp:nvSpPr>
        <dsp:cNvPr id="0" name=""/>
        <dsp:cNvSpPr/>
      </dsp:nvSpPr>
      <dsp:spPr>
        <a:xfrm>
          <a:off x="934244" y="1186749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F548454-3435-4525-87A6-0407BCF45862}">
      <dsp:nvSpPr>
        <dsp:cNvPr id="0" name=""/>
        <dsp:cNvSpPr/>
      </dsp:nvSpPr>
      <dsp:spPr>
        <a:xfrm>
          <a:off x="1312550" y="1070347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FF8B62A-275E-4F98-B2F9-C6E4652B40F1}">
      <dsp:nvSpPr>
        <dsp:cNvPr id="0" name=""/>
        <dsp:cNvSpPr/>
      </dsp:nvSpPr>
      <dsp:spPr>
        <a:xfrm>
          <a:off x="1778157" y="1274050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EAE51E2-90E0-4E2A-88E4-F8EB5148279C}">
      <dsp:nvSpPr>
        <dsp:cNvPr id="0" name=""/>
        <dsp:cNvSpPr/>
      </dsp:nvSpPr>
      <dsp:spPr>
        <a:xfrm>
          <a:off x="1918428" y="1444455"/>
          <a:ext cx="345984" cy="32663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5B7D212-120F-41F6-A746-C915C61139AB}">
      <dsp:nvSpPr>
        <dsp:cNvPr id="0" name=""/>
        <dsp:cNvSpPr/>
      </dsp:nvSpPr>
      <dsp:spPr>
        <a:xfrm>
          <a:off x="2282708" y="1808735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BF42D9C-62BF-45C6-999E-77E34BA26991}">
      <dsp:nvSpPr>
        <dsp:cNvPr id="0" name=""/>
        <dsp:cNvSpPr/>
      </dsp:nvSpPr>
      <dsp:spPr>
        <a:xfrm>
          <a:off x="2464846" y="2173010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06153E-E656-4312-A470-251632D67042}">
      <dsp:nvSpPr>
        <dsp:cNvPr id="0" name=""/>
        <dsp:cNvSpPr/>
      </dsp:nvSpPr>
      <dsp:spPr>
        <a:xfrm>
          <a:off x="365144" y="1067085"/>
          <a:ext cx="566155" cy="53449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2F9E11F-4AE8-4D5B-9DBC-44851ECC4C78}">
      <dsp:nvSpPr>
        <dsp:cNvPr id="0" name=""/>
        <dsp:cNvSpPr/>
      </dsp:nvSpPr>
      <dsp:spPr>
        <a:xfrm>
          <a:off x="3031" y="2554468"/>
          <a:ext cx="220171" cy="207860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3F5C3FB-ECA6-40D0-A88D-33145FC81EA9}">
      <dsp:nvSpPr>
        <dsp:cNvPr id="0" name=""/>
        <dsp:cNvSpPr/>
      </dsp:nvSpPr>
      <dsp:spPr>
        <a:xfrm>
          <a:off x="174113" y="2816369"/>
          <a:ext cx="345984" cy="32663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2A2554C-B0A9-4145-B2FD-410DC82B898D}">
      <dsp:nvSpPr>
        <dsp:cNvPr id="0" name=""/>
        <dsp:cNvSpPr/>
      </dsp:nvSpPr>
      <dsp:spPr>
        <a:xfrm>
          <a:off x="606227" y="3049174"/>
          <a:ext cx="503249" cy="475108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D7C8393-5494-47D0-83E6-CDA65CB807AE}">
      <dsp:nvSpPr>
        <dsp:cNvPr id="0" name=""/>
        <dsp:cNvSpPr/>
      </dsp:nvSpPr>
      <dsp:spPr>
        <a:xfrm>
          <a:off x="1225249" y="3427481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B2BB716-99A9-4E97-9206-76079E080F4C}">
      <dsp:nvSpPr>
        <dsp:cNvPr id="0" name=""/>
        <dsp:cNvSpPr/>
      </dsp:nvSpPr>
      <dsp:spPr>
        <a:xfrm>
          <a:off x="1338130" y="3049172"/>
          <a:ext cx="345984" cy="32663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66A8769-11BE-4DD3-A18A-46AD22A9C153}">
      <dsp:nvSpPr>
        <dsp:cNvPr id="0" name=""/>
        <dsp:cNvSpPr/>
      </dsp:nvSpPr>
      <dsp:spPr>
        <a:xfrm>
          <a:off x="1632655" y="3456582"/>
          <a:ext cx="220171" cy="20786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71A82BF-1366-4280-91A5-713134979356}">
      <dsp:nvSpPr>
        <dsp:cNvPr id="0" name=""/>
        <dsp:cNvSpPr/>
      </dsp:nvSpPr>
      <dsp:spPr>
        <a:xfrm>
          <a:off x="1886645" y="2990973"/>
          <a:ext cx="503249" cy="475108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C062CC4-3BD9-493D-84A7-C159DF84A45D}">
      <dsp:nvSpPr>
        <dsp:cNvPr id="0" name=""/>
        <dsp:cNvSpPr/>
      </dsp:nvSpPr>
      <dsp:spPr>
        <a:xfrm>
          <a:off x="2282703" y="2597996"/>
          <a:ext cx="345984" cy="326637"/>
        </a:xfrm>
        <a:prstGeom prst="ellipse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C41F42F-7D21-4FFA-A5FA-0E0B1D8B3C56}">
      <dsp:nvSpPr>
        <dsp:cNvPr id="0" name=""/>
        <dsp:cNvSpPr/>
      </dsp:nvSpPr>
      <dsp:spPr>
        <a:xfrm>
          <a:off x="2425598" y="1524957"/>
          <a:ext cx="1016106" cy="1831384"/>
        </a:xfrm>
        <a:prstGeom prst="chevron">
          <a:avLst>
            <a:gd name="adj" fmla="val 62310"/>
          </a:avLst>
        </a:prstGeom>
        <a:gradFill rotWithShape="0">
          <a:gsLst>
            <a:gs pos="0">
              <a:srgbClr val="00B0F0"/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A1AB3CD-E3F3-42DC-85C0-ED04DD65D882}">
      <dsp:nvSpPr>
        <dsp:cNvPr id="0" name=""/>
        <dsp:cNvSpPr/>
      </dsp:nvSpPr>
      <dsp:spPr>
        <a:xfrm>
          <a:off x="5020233" y="1601271"/>
          <a:ext cx="959287" cy="1831384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100000">
              <a:srgbClr val="00B0F0"/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5B8615-9383-4D90-A013-B364EFE11DB6}">
      <dsp:nvSpPr>
        <dsp:cNvPr id="0" name=""/>
        <dsp:cNvSpPr/>
      </dsp:nvSpPr>
      <dsp:spPr>
        <a:xfrm>
          <a:off x="3059198" y="840231"/>
          <a:ext cx="2744172" cy="2401039"/>
        </a:xfrm>
        <a:prstGeom prst="ellipse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800" kern="1200" baseline="0" dirty="0" smtClean="0"/>
        </a:p>
        <a:p>
          <a:pPr lvl="0" algn="l" defTabSz="800100" rtl="0">
            <a:lnSpc>
              <a:spcPct val="100000"/>
            </a:lnSpc>
            <a:spcBef>
              <a:spcPct val="0"/>
            </a:spcBef>
            <a:spcAft>
              <a:spcPts val="42"/>
            </a:spcAft>
          </a:pPr>
          <a:r>
            <a:rPr lang="tr-TR" sz="1600" b="1" u="sng" kern="1200" baseline="0" dirty="0" smtClean="0"/>
            <a:t>Hedef</a:t>
          </a:r>
        </a:p>
        <a:p>
          <a:pPr lvl="0" algn="l" defTabSz="800100" rtl="0">
            <a:lnSpc>
              <a:spcPct val="100000"/>
            </a:lnSpc>
            <a:spcBef>
              <a:spcPct val="0"/>
            </a:spcBef>
            <a:spcAft>
              <a:spcPts val="672"/>
            </a:spcAft>
          </a:pPr>
          <a:r>
            <a:rPr lang="tr-TR" sz="1600" b="0" kern="1200" baseline="0" dirty="0" smtClean="0"/>
            <a:t>Isıl  enerjinin </a:t>
          </a:r>
          <a:r>
            <a:rPr lang="tr-TR" sz="1600" b="1" kern="1200" baseline="0" dirty="0" smtClean="0"/>
            <a:t>%40’ını </a:t>
          </a:r>
          <a:r>
            <a:rPr lang="tr-TR" sz="1600" b="0" kern="1200" baseline="0" dirty="0" smtClean="0"/>
            <a:t>evsel atıklardan karşılaması</a:t>
          </a:r>
          <a:endParaRPr lang="tr-TR" sz="1600" b="0" kern="1200" baseline="0" dirty="0"/>
        </a:p>
      </dsp:txBody>
      <dsp:txXfrm>
        <a:off x="3461073" y="1191855"/>
        <a:ext cx="1940422" cy="1697791"/>
      </dsp:txXfrm>
    </dsp:sp>
    <dsp:sp modelId="{BF9E66D3-F57E-46B5-9156-322B56C3216E}">
      <dsp:nvSpPr>
        <dsp:cNvPr id="0" name=""/>
        <dsp:cNvSpPr/>
      </dsp:nvSpPr>
      <dsp:spPr>
        <a:xfrm>
          <a:off x="6160323" y="772163"/>
          <a:ext cx="3990784" cy="48528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114300" lvl="1" indent="-114300" algn="l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r-TR" sz="1400" kern="1200" baseline="0" dirty="0" smtClean="0"/>
            <a:t> </a:t>
          </a:r>
          <a:r>
            <a:rPr lang="tr-TR" sz="2000" kern="1200" baseline="0" dirty="0" smtClean="0"/>
            <a:t>Yaklaşık </a:t>
          </a:r>
          <a:r>
            <a:rPr lang="tr-TR" sz="2000" b="1" kern="1200" baseline="0" dirty="0" smtClean="0"/>
            <a:t>7 milyon ton </a:t>
          </a:r>
          <a:r>
            <a:rPr lang="tr-TR" sz="2000" kern="1200" baseline="0" dirty="0" smtClean="0"/>
            <a:t>evsel </a:t>
          </a:r>
          <a:r>
            <a:rPr lang="tr-TR" sz="2000" kern="1200" baseline="0" dirty="0" err="1" smtClean="0"/>
            <a:t>ATY</a:t>
          </a:r>
          <a:r>
            <a:rPr lang="tr-TR" sz="2000" kern="1200" baseline="0" dirty="0" smtClean="0"/>
            <a:t> geri kazanım potansiyeli</a:t>
          </a:r>
          <a:endParaRPr lang="tr-TR" sz="2000" kern="1200" dirty="0"/>
        </a:p>
        <a:p>
          <a:pPr marL="228600" lvl="1" indent="-228600" algn="l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tr-TR" sz="2000" kern="1200" dirty="0"/>
        </a:p>
        <a:p>
          <a:pPr marL="228600" lvl="1" indent="-228600" algn="l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r-TR" sz="2000" b="1" kern="1200" baseline="0" dirty="0" smtClean="0"/>
            <a:t>3 Milyon tona </a:t>
          </a:r>
          <a:r>
            <a:rPr lang="tr-TR" sz="2000" kern="1200" baseline="0" dirty="0" smtClean="0"/>
            <a:t>yakın kömür veya benzeri katı yakıtın ithalatında tasarruf</a:t>
          </a:r>
          <a:endParaRPr lang="tr-TR" sz="2000" kern="1200" dirty="0"/>
        </a:p>
        <a:p>
          <a:pPr marL="228600" lvl="1" indent="-228600" algn="l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tr-TR" sz="2000" kern="1200" dirty="0"/>
        </a:p>
        <a:p>
          <a:pPr marL="228600" lvl="1" indent="-228600" algn="l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r-TR" sz="2000" kern="1200" baseline="0" dirty="0" smtClean="0"/>
            <a:t>Fosil yakıtlardan kaynaklanacak yıllık </a:t>
          </a:r>
          <a:r>
            <a:rPr lang="tr-TR" sz="2000" b="1" kern="1200" baseline="0" dirty="0" smtClean="0"/>
            <a:t>1,7 milyon ton </a:t>
          </a:r>
          <a:r>
            <a:rPr lang="tr-TR" sz="2000" b="1" kern="1200" dirty="0" err="1" smtClean="0"/>
            <a:t>CO</a:t>
          </a:r>
          <a:r>
            <a:rPr lang="tr-TR" sz="2000" b="1" kern="1200" baseline="-25000" dirty="0" err="1" smtClean="0"/>
            <a:t>2</a:t>
          </a:r>
          <a:r>
            <a:rPr lang="tr-TR" sz="2000" b="1" kern="1200" baseline="0" dirty="0" smtClean="0"/>
            <a:t> </a:t>
          </a:r>
          <a:r>
            <a:rPr lang="tr-TR" sz="2000" kern="1200" baseline="0" dirty="0" smtClean="0"/>
            <a:t>tasarrufu</a:t>
          </a:r>
          <a:endParaRPr lang="tr-TR" sz="2000" kern="1200" dirty="0"/>
        </a:p>
        <a:p>
          <a:pPr marL="171450" lvl="1" indent="-171450" algn="l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tr-TR" sz="1600" kern="1200" dirty="0"/>
        </a:p>
        <a:p>
          <a:pPr marL="228600" lvl="1" indent="-228600" algn="l" defTabSz="889000" rtl="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r-TR" sz="2000" kern="1200" baseline="0" dirty="0" smtClean="0"/>
            <a:t>Çöp sahalarının kapladığı alanın azaltılması </a:t>
          </a:r>
          <a:r>
            <a:rPr lang="tr-TR" sz="2000" b="1" kern="1200" baseline="0" dirty="0" smtClean="0"/>
            <a:t>(%25-30) </a:t>
          </a:r>
          <a:endParaRPr lang="tr-TR" sz="2000" b="1" kern="1200" dirty="0"/>
        </a:p>
      </dsp:txBody>
      <dsp:txXfrm>
        <a:off x="6160323" y="772163"/>
        <a:ext cx="3990784" cy="48528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93B9B-0A8F-4FF6-A3D1-8391E9EEB152}">
      <dsp:nvSpPr>
        <dsp:cNvPr id="0" name=""/>
        <dsp:cNvSpPr/>
      </dsp:nvSpPr>
      <dsp:spPr>
        <a:xfrm>
          <a:off x="305517" y="40836"/>
          <a:ext cx="1834969" cy="912037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Faydalar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(+)</a:t>
          </a:r>
          <a:endParaRPr lang="tr-TR" sz="2200" kern="1200" dirty="0"/>
        </a:p>
      </dsp:txBody>
      <dsp:txXfrm>
        <a:off x="332230" y="67549"/>
        <a:ext cx="1781543" cy="858611"/>
      </dsp:txXfrm>
    </dsp:sp>
    <dsp:sp modelId="{1BAB1159-4F42-42DC-8656-D3A05CCB0224}">
      <dsp:nvSpPr>
        <dsp:cNvPr id="0" name=""/>
        <dsp:cNvSpPr/>
      </dsp:nvSpPr>
      <dsp:spPr>
        <a:xfrm>
          <a:off x="2942699" y="68064"/>
          <a:ext cx="1837473" cy="912037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Maliyetler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(-)</a:t>
          </a:r>
          <a:endParaRPr lang="tr-TR" sz="2200" kern="1200" dirty="0"/>
        </a:p>
      </dsp:txBody>
      <dsp:txXfrm>
        <a:off x="2969412" y="94777"/>
        <a:ext cx="1784047" cy="858611"/>
      </dsp:txXfrm>
    </dsp:sp>
    <dsp:sp modelId="{7D8B8D72-3D9A-4C10-890F-444C0E403E38}">
      <dsp:nvSpPr>
        <dsp:cNvPr id="0" name=""/>
        <dsp:cNvSpPr/>
      </dsp:nvSpPr>
      <dsp:spPr>
        <a:xfrm>
          <a:off x="2142810" y="4223269"/>
          <a:ext cx="745282" cy="745282"/>
        </a:xfrm>
        <a:prstGeom prst="triangle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A9298B-0A1A-4A3B-A668-50A2FCA5E8F2}">
      <dsp:nvSpPr>
        <dsp:cNvPr id="0" name=""/>
        <dsp:cNvSpPr/>
      </dsp:nvSpPr>
      <dsp:spPr>
        <a:xfrm rot="240000">
          <a:off x="278920" y="3903907"/>
          <a:ext cx="4473062" cy="312786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10AFB5-0A5C-46EC-A509-D5922EB5BB89}">
      <dsp:nvSpPr>
        <dsp:cNvPr id="0" name=""/>
        <dsp:cNvSpPr/>
      </dsp:nvSpPr>
      <dsp:spPr>
        <a:xfrm rot="240000">
          <a:off x="2964605" y="3121862"/>
          <a:ext cx="1784709" cy="831492"/>
        </a:xfrm>
        <a:prstGeom prst="roundRect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Teknik Riskler (Yangın, Patlama)</a:t>
          </a:r>
          <a:endParaRPr lang="tr-TR" sz="2000" kern="1200" dirty="0"/>
        </a:p>
      </dsp:txBody>
      <dsp:txXfrm>
        <a:off x="3005195" y="3162452"/>
        <a:ext cx="1703529" cy="750312"/>
      </dsp:txXfrm>
    </dsp:sp>
    <dsp:sp modelId="{32A8019F-0BF3-41A8-9741-4A5004D41404}">
      <dsp:nvSpPr>
        <dsp:cNvPr id="0" name=""/>
        <dsp:cNvSpPr/>
      </dsp:nvSpPr>
      <dsp:spPr>
        <a:xfrm rot="240000">
          <a:off x="3029196" y="2227523"/>
          <a:ext cx="1784709" cy="831492"/>
        </a:xfrm>
        <a:prstGeom prst="roundRect">
          <a:avLst/>
        </a:prstGeom>
        <a:gradFill rotWithShape="0">
          <a:gsLst>
            <a:gs pos="0">
              <a:schemeClr val="bg2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İşletme Maliyetleri</a:t>
          </a:r>
          <a:endParaRPr lang="tr-TR" sz="2000" kern="1200" dirty="0"/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500" kern="1200" dirty="0"/>
        </a:p>
      </dsp:txBody>
      <dsp:txXfrm>
        <a:off x="3069786" y="2268113"/>
        <a:ext cx="1703529" cy="750312"/>
      </dsp:txXfrm>
    </dsp:sp>
    <dsp:sp modelId="{92F4275B-2639-4E0C-A92D-7305FCA55AD0}">
      <dsp:nvSpPr>
        <dsp:cNvPr id="0" name=""/>
        <dsp:cNvSpPr/>
      </dsp:nvSpPr>
      <dsp:spPr>
        <a:xfrm rot="240000">
          <a:off x="3052737" y="1354422"/>
          <a:ext cx="1784709" cy="831492"/>
        </a:xfrm>
        <a:prstGeom prst="roundRect">
          <a:avLst/>
        </a:prstGeom>
        <a:gradFill rotWithShape="0">
          <a:gsLst>
            <a:gs pos="0">
              <a:schemeClr val="bg2">
                <a:lumMod val="60000"/>
                <a:lumOff val="4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Yatırım</a:t>
          </a:r>
          <a:endParaRPr lang="tr-TR" sz="2000" kern="1200" dirty="0"/>
        </a:p>
      </dsp:txBody>
      <dsp:txXfrm>
        <a:off x="3093327" y="1395012"/>
        <a:ext cx="1703529" cy="750312"/>
      </dsp:txXfrm>
    </dsp:sp>
    <dsp:sp modelId="{72F49A91-362C-422B-88A9-77607169E2F7}">
      <dsp:nvSpPr>
        <dsp:cNvPr id="0" name=""/>
        <dsp:cNvSpPr/>
      </dsp:nvSpPr>
      <dsp:spPr>
        <a:xfrm rot="240000">
          <a:off x="405801" y="2942994"/>
          <a:ext cx="1784709" cy="831492"/>
        </a:xfrm>
        <a:prstGeom prst="roundRect">
          <a:avLst/>
        </a:prstGeom>
        <a:gradFill rotWithShape="0">
          <a:gsLst>
            <a:gs pos="0">
              <a:srgbClr val="00B05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 smtClean="0"/>
            <a:t>CO2 Salımında Azaltım</a:t>
          </a:r>
          <a:endParaRPr lang="tr-TR" sz="1700" kern="1200" dirty="0"/>
        </a:p>
      </dsp:txBody>
      <dsp:txXfrm>
        <a:off x="446391" y="2983584"/>
        <a:ext cx="1703529" cy="750312"/>
      </dsp:txXfrm>
    </dsp:sp>
    <dsp:sp modelId="{D6689C1F-F8E1-4579-86D4-483EF7D2A08B}">
      <dsp:nvSpPr>
        <dsp:cNvPr id="0" name=""/>
        <dsp:cNvSpPr/>
      </dsp:nvSpPr>
      <dsp:spPr>
        <a:xfrm rot="240000">
          <a:off x="470392" y="2048655"/>
          <a:ext cx="1784709" cy="831492"/>
        </a:xfrm>
        <a:prstGeom prst="roundRect">
          <a:avLst/>
        </a:prstGeom>
        <a:gradFill rotWithShape="0">
          <a:gsLst>
            <a:gs pos="0">
              <a:srgbClr val="00B05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700" kern="1200" dirty="0" smtClean="0"/>
            <a:t>Geri Kazanılacak Isı Enerjisi</a:t>
          </a:r>
          <a:endParaRPr lang="tr-TR" sz="1700" kern="1200" dirty="0"/>
        </a:p>
      </dsp:txBody>
      <dsp:txXfrm>
        <a:off x="510982" y="2089245"/>
        <a:ext cx="1703529" cy="75031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081FD-27FF-47D7-9152-EF7EA29ED944}">
      <dsp:nvSpPr>
        <dsp:cNvPr id="0" name=""/>
        <dsp:cNvSpPr/>
      </dsp:nvSpPr>
      <dsp:spPr>
        <a:xfrm>
          <a:off x="22941" y="7671"/>
          <a:ext cx="1292481" cy="2148756"/>
        </a:xfrm>
        <a:prstGeom prst="upArrow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C22DA-9D56-457E-AA8D-69AB971D1BDC}">
      <dsp:nvSpPr>
        <dsp:cNvPr id="0" name=""/>
        <dsp:cNvSpPr/>
      </dsp:nvSpPr>
      <dsp:spPr>
        <a:xfrm>
          <a:off x="1308412" y="0"/>
          <a:ext cx="2701605" cy="2148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Yatırım : 15-20 M Euro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İşletme	: 40 Euro/ton</a:t>
          </a:r>
          <a:endParaRPr lang="tr-TR" sz="2000" kern="1200" dirty="0"/>
        </a:p>
      </dsp:txBody>
      <dsp:txXfrm>
        <a:off x="1308412" y="0"/>
        <a:ext cx="2701605" cy="2148756"/>
      </dsp:txXfrm>
    </dsp:sp>
    <dsp:sp modelId="{C9C265C6-0F21-4734-8B82-CE8244D6B054}">
      <dsp:nvSpPr>
        <dsp:cNvPr id="0" name=""/>
        <dsp:cNvSpPr/>
      </dsp:nvSpPr>
      <dsp:spPr>
        <a:xfrm>
          <a:off x="0" y="2327820"/>
          <a:ext cx="1373014" cy="2148756"/>
        </a:xfrm>
        <a:prstGeom prst="downArrow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65D166-51EB-4CB0-BE5B-DAD58006EE06}">
      <dsp:nvSpPr>
        <dsp:cNvPr id="0" name=""/>
        <dsp:cNvSpPr/>
      </dsp:nvSpPr>
      <dsp:spPr>
        <a:xfrm>
          <a:off x="1627924" y="2327820"/>
          <a:ext cx="2961054" cy="2148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Yatırım : </a:t>
          </a:r>
          <a:r>
            <a:rPr lang="tr-TR" sz="2000" kern="1200" dirty="0" smtClean="0"/>
            <a:t>100 </a:t>
          </a:r>
          <a:r>
            <a:rPr lang="tr-TR" sz="2000" kern="1200" dirty="0" smtClean="0"/>
            <a:t>M Euro İşletme	: 60 Euro/ton</a:t>
          </a:r>
          <a:endParaRPr lang="tr-TR" sz="2600" kern="1200" dirty="0"/>
        </a:p>
      </dsp:txBody>
      <dsp:txXfrm>
        <a:off x="1627924" y="2327820"/>
        <a:ext cx="2961054" cy="214875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6665DC-B4DA-4E03-BEA8-F81B44345A46}">
      <dsp:nvSpPr>
        <dsp:cNvPr id="0" name=""/>
        <dsp:cNvSpPr/>
      </dsp:nvSpPr>
      <dsp:spPr>
        <a:xfrm>
          <a:off x="1743192" y="2593126"/>
          <a:ext cx="1607876" cy="1607876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Alternatif Yakıt</a:t>
          </a:r>
          <a:endParaRPr lang="tr-TR" sz="2200" kern="1200" dirty="0"/>
        </a:p>
      </dsp:txBody>
      <dsp:txXfrm>
        <a:off x="1978660" y="2828594"/>
        <a:ext cx="1136940" cy="1136940"/>
      </dsp:txXfrm>
    </dsp:sp>
    <dsp:sp modelId="{9925DF38-9BA3-4BC1-A2EB-A8CCA8F9101E}">
      <dsp:nvSpPr>
        <dsp:cNvPr id="0" name=""/>
        <dsp:cNvSpPr/>
      </dsp:nvSpPr>
      <dsp:spPr>
        <a:xfrm rot="12900000">
          <a:off x="647067" y="2291573"/>
          <a:ext cx="1296958" cy="458244"/>
        </a:xfrm>
        <a:prstGeom prst="lef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68C6CE-F206-43E5-9B8A-C3456F2F0AA6}">
      <dsp:nvSpPr>
        <dsp:cNvPr id="0" name=""/>
        <dsp:cNvSpPr/>
      </dsp:nvSpPr>
      <dsp:spPr>
        <a:xfrm>
          <a:off x="602" y="1537750"/>
          <a:ext cx="1527482" cy="1221985"/>
        </a:xfrm>
        <a:prstGeom prst="roundRect">
          <a:avLst>
            <a:gd name="adj" fmla="val 10000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Arıtma Tesislerinde Kurutulan</a:t>
          </a:r>
          <a:endParaRPr lang="tr-TR" sz="1800" kern="1200" dirty="0"/>
        </a:p>
      </dsp:txBody>
      <dsp:txXfrm>
        <a:off x="36393" y="1573541"/>
        <a:ext cx="1455900" cy="1150403"/>
      </dsp:txXfrm>
    </dsp:sp>
    <dsp:sp modelId="{36E1940E-7C21-4F82-9C1A-98DAA016DDDC}">
      <dsp:nvSpPr>
        <dsp:cNvPr id="0" name=""/>
        <dsp:cNvSpPr/>
      </dsp:nvSpPr>
      <dsp:spPr>
        <a:xfrm rot="16200000">
          <a:off x="1898651" y="1640039"/>
          <a:ext cx="1296958" cy="458244"/>
        </a:xfrm>
        <a:prstGeom prst="lef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2DF071-6C08-4180-94F1-EF376C1BEE60}">
      <dsp:nvSpPr>
        <dsp:cNvPr id="0" name=""/>
        <dsp:cNvSpPr/>
      </dsp:nvSpPr>
      <dsp:spPr>
        <a:xfrm>
          <a:off x="1783389" y="609689"/>
          <a:ext cx="1527482" cy="1221985"/>
        </a:xfrm>
        <a:prstGeom prst="roundRect">
          <a:avLst>
            <a:gd name="adj" fmla="val 10000"/>
          </a:avLst>
        </a:prstGeom>
        <a:solidFill>
          <a:schemeClr val="bg2"/>
        </a:solidFill>
        <a:ln w="25400" cap="flat" cmpd="sng" algn="ctr">
          <a:solidFill>
            <a:schemeClr val="bg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Çimento Fabrikalarında Kurutulan</a:t>
          </a:r>
          <a:endParaRPr lang="tr-TR" sz="1800" kern="1200" dirty="0"/>
        </a:p>
      </dsp:txBody>
      <dsp:txXfrm>
        <a:off x="1819180" y="645480"/>
        <a:ext cx="1455900" cy="1150403"/>
      </dsp:txXfrm>
    </dsp:sp>
    <dsp:sp modelId="{FFF1FD77-F162-434F-B579-768CB52ACAAF}">
      <dsp:nvSpPr>
        <dsp:cNvPr id="0" name=""/>
        <dsp:cNvSpPr/>
      </dsp:nvSpPr>
      <dsp:spPr>
        <a:xfrm rot="19500000">
          <a:off x="3150235" y="2291573"/>
          <a:ext cx="1296958" cy="458244"/>
        </a:xfrm>
        <a:prstGeom prst="lef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DA2431-266A-410B-B949-5741DA32DFDF}">
      <dsp:nvSpPr>
        <dsp:cNvPr id="0" name=""/>
        <dsp:cNvSpPr/>
      </dsp:nvSpPr>
      <dsp:spPr>
        <a:xfrm>
          <a:off x="3566176" y="1537750"/>
          <a:ext cx="1527482" cy="1221985"/>
        </a:xfrm>
        <a:prstGeom prst="roundRect">
          <a:avLst>
            <a:gd name="adj" fmla="val 10000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Özel Tesislerde Kurutulan</a:t>
          </a:r>
          <a:endParaRPr lang="tr-TR" sz="1800" kern="1200" dirty="0"/>
        </a:p>
      </dsp:txBody>
      <dsp:txXfrm>
        <a:off x="3601967" y="1573541"/>
        <a:ext cx="1455900" cy="11504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43B69-DE34-436E-91B0-331F1DB114D9}">
      <dsp:nvSpPr>
        <dsp:cNvPr id="0" name=""/>
        <dsp:cNvSpPr/>
      </dsp:nvSpPr>
      <dsp:spPr>
        <a:xfrm>
          <a:off x="0" y="781"/>
          <a:ext cx="5206815" cy="1143903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Depolama Sahalarına Giden Arıtma Çamurları %30 Katı Madde ve Koku Giderme Zorunluluğu</a:t>
          </a:r>
        </a:p>
      </dsp:txBody>
      <dsp:txXfrm>
        <a:off x="55841" y="56622"/>
        <a:ext cx="5095133" cy="1032221"/>
      </dsp:txXfrm>
    </dsp:sp>
    <dsp:sp modelId="{11616E56-0501-479E-97ED-12AB5C4167D6}">
      <dsp:nvSpPr>
        <dsp:cNvPr id="0" name=""/>
        <dsp:cNvSpPr/>
      </dsp:nvSpPr>
      <dsp:spPr>
        <a:xfrm>
          <a:off x="0" y="1144684"/>
          <a:ext cx="5206815" cy="666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16" tIns="6350" rIns="35560" bIns="6350" numCol="1" spcCol="1270" anchor="t" anchorCtr="0">
          <a:noAutofit/>
        </a:bodyPr>
        <a:lstStyle/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r-TR" sz="400" kern="1200" dirty="0"/>
        </a:p>
      </dsp:txBody>
      <dsp:txXfrm>
        <a:off x="0" y="1144684"/>
        <a:ext cx="5206815" cy="66628"/>
      </dsp:txXfrm>
    </dsp:sp>
    <dsp:sp modelId="{208D3159-53DA-4D93-8590-E4B6C60EB21E}">
      <dsp:nvSpPr>
        <dsp:cNvPr id="0" name=""/>
        <dsp:cNvSpPr/>
      </dsp:nvSpPr>
      <dsp:spPr>
        <a:xfrm>
          <a:off x="0" y="1211312"/>
          <a:ext cx="5206815" cy="1143903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ÇED Kapasiteleri İle Reel Kapasitelerin uyuşmaması</a:t>
          </a:r>
          <a:endParaRPr lang="tr-TR" sz="2400" kern="1200" dirty="0"/>
        </a:p>
      </dsp:txBody>
      <dsp:txXfrm>
        <a:off x="55841" y="1267153"/>
        <a:ext cx="5095133" cy="1032221"/>
      </dsp:txXfrm>
    </dsp:sp>
    <dsp:sp modelId="{349911D9-881E-4F5A-91B1-DED06A5FD379}">
      <dsp:nvSpPr>
        <dsp:cNvPr id="0" name=""/>
        <dsp:cNvSpPr/>
      </dsp:nvSpPr>
      <dsp:spPr>
        <a:xfrm>
          <a:off x="0" y="2355216"/>
          <a:ext cx="5206815" cy="666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16" tIns="6350" rIns="35560" bIns="6350" numCol="1" spcCol="1270" anchor="t" anchorCtr="0">
          <a:noAutofit/>
        </a:bodyPr>
        <a:lstStyle/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r-TR" sz="400" kern="1200" dirty="0"/>
        </a:p>
      </dsp:txBody>
      <dsp:txXfrm>
        <a:off x="0" y="2355216"/>
        <a:ext cx="5206815" cy="66628"/>
      </dsp:txXfrm>
    </dsp:sp>
    <dsp:sp modelId="{B2121253-AD53-4F3E-9320-E78688B5539D}">
      <dsp:nvSpPr>
        <dsp:cNvPr id="0" name=""/>
        <dsp:cNvSpPr/>
      </dsp:nvSpPr>
      <dsp:spPr>
        <a:xfrm>
          <a:off x="0" y="2421844"/>
          <a:ext cx="5206815" cy="1143903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Çoğu Tesisi 100 ton/gün kapasite altında kurulması ve Bakanlığa ÇED Görüşünün gitmemesi</a:t>
          </a:r>
        </a:p>
      </dsp:txBody>
      <dsp:txXfrm>
        <a:off x="55841" y="2477685"/>
        <a:ext cx="5095133" cy="1032221"/>
      </dsp:txXfrm>
    </dsp:sp>
    <dsp:sp modelId="{1D5A02A3-9AF3-4E78-AC48-2CFD9087A65D}">
      <dsp:nvSpPr>
        <dsp:cNvPr id="0" name=""/>
        <dsp:cNvSpPr/>
      </dsp:nvSpPr>
      <dsp:spPr>
        <a:xfrm>
          <a:off x="0" y="3577335"/>
          <a:ext cx="5206815" cy="1143903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Ara Depolamalar ve il </a:t>
          </a:r>
          <a:r>
            <a:rPr lang="tr-TR" sz="2400" kern="1200" dirty="0" err="1" smtClean="0"/>
            <a:t>il</a:t>
          </a:r>
          <a:r>
            <a:rPr lang="tr-TR" sz="2400" kern="1200" dirty="0" smtClean="0"/>
            <a:t> Gezen Atıklar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Nakliye Masraflarının Atık Bertaraf bedelini geçmesi</a:t>
          </a:r>
          <a:endParaRPr lang="tr-TR" sz="2400" kern="1200" dirty="0"/>
        </a:p>
      </dsp:txBody>
      <dsp:txXfrm>
        <a:off x="55841" y="3633176"/>
        <a:ext cx="5095133" cy="103222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83202-340E-4F6A-902A-AAC7FB36589B}">
      <dsp:nvSpPr>
        <dsp:cNvPr id="0" name=""/>
        <dsp:cNvSpPr/>
      </dsp:nvSpPr>
      <dsp:spPr>
        <a:xfrm>
          <a:off x="18389" y="249841"/>
          <a:ext cx="3052223" cy="4775806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2000" r="-5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3EEBEB-62F5-4185-99E7-D934E873397A}">
      <dsp:nvSpPr>
        <dsp:cNvPr id="0" name=""/>
        <dsp:cNvSpPr/>
      </dsp:nvSpPr>
      <dsp:spPr>
        <a:xfrm>
          <a:off x="646515" y="1125734"/>
          <a:ext cx="2883059" cy="171797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b="1" kern="1200" dirty="0" smtClean="0">
              <a:solidFill>
                <a:schemeClr val="tx2">
                  <a:lumMod val="75000"/>
                </a:schemeClr>
              </a:solidFill>
            </a:rPr>
            <a:t>Beklentilerimiz</a:t>
          </a:r>
          <a:endParaRPr lang="tr-TR" sz="32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646515" y="1125734"/>
        <a:ext cx="2883059" cy="1717972"/>
      </dsp:txXfrm>
    </dsp:sp>
    <dsp:sp modelId="{CEBC45E2-1091-4DD8-A469-A0F1FDE7E9AB}">
      <dsp:nvSpPr>
        <dsp:cNvPr id="0" name=""/>
        <dsp:cNvSpPr/>
      </dsp:nvSpPr>
      <dsp:spPr>
        <a:xfrm>
          <a:off x="3636667" y="1881"/>
          <a:ext cx="649770" cy="6497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2250E4-2924-4D52-8947-B8AB94525AE7}">
      <dsp:nvSpPr>
        <dsp:cNvPr id="0" name=""/>
        <dsp:cNvSpPr/>
      </dsp:nvSpPr>
      <dsp:spPr>
        <a:xfrm>
          <a:off x="4286438" y="1881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Denetimlerin Artırılması</a:t>
          </a:r>
        </a:p>
      </dsp:txBody>
      <dsp:txXfrm>
        <a:off x="4286438" y="1881"/>
        <a:ext cx="6921349" cy="649770"/>
      </dsp:txXfrm>
    </dsp:sp>
    <dsp:sp modelId="{63B29419-4506-43BC-907D-E9CAB08DB247}">
      <dsp:nvSpPr>
        <dsp:cNvPr id="0" name=""/>
        <dsp:cNvSpPr/>
      </dsp:nvSpPr>
      <dsp:spPr>
        <a:xfrm>
          <a:off x="3636667" y="768611"/>
          <a:ext cx="649770" cy="6497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BF9539-E094-4B33-B577-F74180C34AA1}">
      <dsp:nvSpPr>
        <dsp:cNvPr id="0" name=""/>
        <dsp:cNvSpPr/>
      </dsp:nvSpPr>
      <dsp:spPr>
        <a:xfrm>
          <a:off x="4286438" y="768611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ÇED Görüşlerinde Bakanlık Görüşü Zorunluluğu</a:t>
          </a:r>
        </a:p>
      </dsp:txBody>
      <dsp:txXfrm>
        <a:off x="4286438" y="768611"/>
        <a:ext cx="6921349" cy="649770"/>
      </dsp:txXfrm>
    </dsp:sp>
    <dsp:sp modelId="{42087292-2098-4622-83A0-7C21C4C400F6}">
      <dsp:nvSpPr>
        <dsp:cNvPr id="0" name=""/>
        <dsp:cNvSpPr/>
      </dsp:nvSpPr>
      <dsp:spPr>
        <a:xfrm>
          <a:off x="3636667" y="1535341"/>
          <a:ext cx="649770" cy="6497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FC695B-601B-473F-A628-C92A8C2C0E4A}">
      <dsp:nvSpPr>
        <dsp:cNvPr id="0" name=""/>
        <dsp:cNvSpPr/>
      </dsp:nvSpPr>
      <dsp:spPr>
        <a:xfrm>
          <a:off x="4286438" y="1535341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Atık Yönetim Politikası Doğrultusunda Ara Depolama ve Düzenli Depolama Tesislerinin lisans kodlarında düzenleme</a:t>
          </a:r>
        </a:p>
      </dsp:txBody>
      <dsp:txXfrm>
        <a:off x="4286438" y="1535341"/>
        <a:ext cx="6921349" cy="649770"/>
      </dsp:txXfrm>
    </dsp:sp>
    <dsp:sp modelId="{00CA2426-176D-4380-8A1F-4AA294AD3E0E}">
      <dsp:nvSpPr>
        <dsp:cNvPr id="0" name=""/>
        <dsp:cNvSpPr/>
      </dsp:nvSpPr>
      <dsp:spPr>
        <a:xfrm>
          <a:off x="3636667" y="2302071"/>
          <a:ext cx="649770" cy="6497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3D07A9-5D1E-426F-B511-91DBD1E988F2}">
      <dsp:nvSpPr>
        <dsp:cNvPr id="0" name=""/>
        <dsp:cNvSpPr/>
      </dsp:nvSpPr>
      <dsp:spPr>
        <a:xfrm>
          <a:off x="4286438" y="2302071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smtClean="0"/>
            <a:t>Ara depolamada atıkların bekleme süresinin kısaltılması</a:t>
          </a:r>
          <a:endParaRPr lang="tr-TR" sz="2200" kern="1200" dirty="0" smtClean="0"/>
        </a:p>
      </dsp:txBody>
      <dsp:txXfrm>
        <a:off x="4286438" y="2302071"/>
        <a:ext cx="6921349" cy="649770"/>
      </dsp:txXfrm>
    </dsp:sp>
    <dsp:sp modelId="{0579BE0B-0C22-4D5E-BFE0-15E0EAA9CAFA}">
      <dsp:nvSpPr>
        <dsp:cNvPr id="0" name=""/>
        <dsp:cNvSpPr/>
      </dsp:nvSpPr>
      <dsp:spPr>
        <a:xfrm>
          <a:off x="3636667" y="3068800"/>
          <a:ext cx="649770" cy="649770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0AC9EB-B8F9-434D-B873-4499727CD8C3}">
      <dsp:nvSpPr>
        <dsp:cNvPr id="0" name=""/>
        <dsp:cNvSpPr/>
      </dsp:nvSpPr>
      <dsp:spPr>
        <a:xfrm>
          <a:off x="4286438" y="3068800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Geri kazanılabilen atıkların düzenli depolamaya gidişinin engellenmesi (Atık Kodu Bazında Düzenleme)</a:t>
          </a:r>
        </a:p>
      </dsp:txBody>
      <dsp:txXfrm>
        <a:off x="4286438" y="3068800"/>
        <a:ext cx="6921349" cy="649770"/>
      </dsp:txXfrm>
    </dsp:sp>
    <dsp:sp modelId="{775CBE3D-8FEE-4BD5-A40C-DD52F366753B}">
      <dsp:nvSpPr>
        <dsp:cNvPr id="0" name=""/>
        <dsp:cNvSpPr/>
      </dsp:nvSpPr>
      <dsp:spPr>
        <a:xfrm>
          <a:off x="3636667" y="3835530"/>
          <a:ext cx="649770" cy="649770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806907-886C-44CA-8124-DFE13E2AB2CC}">
      <dsp:nvSpPr>
        <dsp:cNvPr id="0" name=""/>
        <dsp:cNvSpPr/>
      </dsp:nvSpPr>
      <dsp:spPr>
        <a:xfrm>
          <a:off x="4286438" y="3835530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Belediye Atık Sahalarında MBT Tesislerinin Kurulması</a:t>
          </a:r>
        </a:p>
      </dsp:txBody>
      <dsp:txXfrm>
        <a:off x="4286438" y="3835530"/>
        <a:ext cx="6921349" cy="649770"/>
      </dsp:txXfrm>
    </dsp:sp>
    <dsp:sp modelId="{764B4554-D277-46B9-B519-5D48D4251924}">
      <dsp:nvSpPr>
        <dsp:cNvPr id="0" name=""/>
        <dsp:cNvSpPr/>
      </dsp:nvSpPr>
      <dsp:spPr>
        <a:xfrm>
          <a:off x="3636667" y="4602260"/>
          <a:ext cx="649770" cy="649770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C0607D-3742-46A4-873A-4BBE1EB29E2E}">
      <dsp:nvSpPr>
        <dsp:cNvPr id="0" name=""/>
        <dsp:cNvSpPr/>
      </dsp:nvSpPr>
      <dsp:spPr>
        <a:xfrm>
          <a:off x="4286438" y="4602260"/>
          <a:ext cx="6921349" cy="649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27940" rIns="5588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Arıtma Çamuru Kurutma Tesislerinin Yaygınlaşması</a:t>
          </a:r>
        </a:p>
      </dsp:txBody>
      <dsp:txXfrm>
        <a:off x="4286438" y="4602260"/>
        <a:ext cx="6921349" cy="6497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A13E9-5D10-47F7-8550-91F910F0CF2C}" type="datetimeFigureOut">
              <a:rPr lang="tr-TR" smtClean="0"/>
              <a:t>19.10.2017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91424-9344-4759-87C1-0824E13582D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01185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84FB-7C12-4F47-8415-22FD6BE9301B}" type="datetimeFigureOut">
              <a:rPr lang="tr-TR" smtClean="0"/>
              <a:t>19.10.2017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</a:t>
            </a:r>
            <a:r>
              <a:rPr lang="tr-TR" noProof="0" dirty="0" smtClean="0"/>
              <a:t>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9A281-F89D-46EC-8ED7-7525F0564EEF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33941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 smtClean="0"/>
              <a:t>Asıl alt başlık stilini düzenlemek için tıklayın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  <p:sp>
        <p:nvSpPr>
          <p:cNvPr id="10" name="Başlık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  <p:sp>
        <p:nvSpPr>
          <p:cNvPr id="6" name="Başlık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9" name="Rectangle 3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098117" y="6704013"/>
            <a:ext cx="2844800" cy="1508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tr-TR" smtClean="0"/>
              <a:t>Date (year-month-day)</a:t>
            </a:r>
            <a:endParaRPr lang="en-US"/>
          </a:p>
        </p:txBody>
      </p:sp>
      <p:sp>
        <p:nvSpPr>
          <p:cNvPr id="470027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268884" y="6704013"/>
            <a:ext cx="2393949" cy="150812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B04023B-1775-46FD-BFD2-8F9E46FF16E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70028" name="Picture 12" descr="weiß"/>
          <p:cNvPicPr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6599238"/>
            <a:ext cx="12187767" cy="252412"/>
          </a:xfrm>
          <a:prstGeom prst="rect">
            <a:avLst/>
          </a:prstGeom>
          <a:noFill/>
        </p:spPr>
      </p:pic>
      <p:sp>
        <p:nvSpPr>
          <p:cNvPr id="470018" name="Rectangle 2"/>
          <p:cNvSpPr>
            <a:spLocks noGrp="1" noChangeArrowheads="1"/>
          </p:cNvSpPr>
          <p:nvPr>
            <p:ph type="ftr" sz="quarter" idx="3"/>
          </p:nvPr>
        </p:nvSpPr>
        <p:spPr>
          <a:xfrm>
            <a:off x="334434" y="6308725"/>
            <a:ext cx="11523133" cy="287338"/>
          </a:xfrm>
          <a:solidFill>
            <a:srgbClr val="002060"/>
          </a:solidFill>
        </p:spPr>
        <p:txBody>
          <a:bodyPr lIns="144000" rIns="144000"/>
          <a:lstStyle>
            <a:lvl1pPr>
              <a:defRPr sz="16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tr-TR" smtClean="0"/>
              <a:t>Nuh Çimento Sanayi </a:t>
            </a:r>
            <a:r>
              <a:rPr lang="en-US" smtClean="0"/>
              <a:t>A.Ş. / </a:t>
            </a:r>
            <a:r>
              <a:rPr lang="tr-TR" smtClean="0"/>
              <a:t>Tarih </a:t>
            </a:r>
            <a:r>
              <a:rPr lang="en-US" smtClean="0"/>
              <a:t>(</a:t>
            </a:r>
            <a:r>
              <a:rPr lang="tr-TR" smtClean="0"/>
              <a:t>Gün/Ay/Yıl)</a:t>
            </a:r>
            <a:endParaRPr lang="en-US" dirty="0"/>
          </a:p>
        </p:txBody>
      </p:sp>
      <p:sp>
        <p:nvSpPr>
          <p:cNvPr id="470022" name="Rectangle 6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28109" y="2756180"/>
            <a:ext cx="11135783" cy="743026"/>
          </a:xfrm>
        </p:spPr>
        <p:txBody>
          <a:bodyPr bIns="43200"/>
          <a:lstStyle>
            <a:lvl1pPr algn="ctr">
              <a:defRPr sz="3600" baseline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tr-TR" dirty="0" smtClean="0"/>
              <a:t>Asıl Başlık formatını değiştirmek için tıklayınız…</a:t>
            </a:r>
            <a:endParaRPr lang="en-US" dirty="0"/>
          </a:p>
        </p:txBody>
      </p:sp>
      <p:sp>
        <p:nvSpPr>
          <p:cNvPr id="470026" name="Rectangle 10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27051" y="3722915"/>
            <a:ext cx="11135783" cy="2585811"/>
          </a:xfrm>
        </p:spPr>
        <p:txBody>
          <a:bodyPr/>
          <a:lstStyle>
            <a:lvl1pPr algn="ctr">
              <a:lnSpc>
                <a:spcPct val="100000"/>
              </a:lnSpc>
              <a:spcAft>
                <a:spcPct val="0"/>
              </a:spcAft>
              <a:defRPr sz="2800" baseline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tr-TR" dirty="0" smtClean="0"/>
              <a:t>Alt Başlık formatını değiştirmek için tıklayınız…</a:t>
            </a:r>
            <a:endParaRPr lang="en-US" dirty="0"/>
          </a:p>
        </p:txBody>
      </p:sp>
      <p:sp>
        <p:nvSpPr>
          <p:cNvPr id="470029" name="Line 13"/>
          <p:cNvSpPr>
            <a:spLocks noChangeShapeType="1"/>
          </p:cNvSpPr>
          <p:nvPr userDrawn="1"/>
        </p:nvSpPr>
        <p:spPr bwMode="auto">
          <a:xfrm>
            <a:off x="334434" y="2420939"/>
            <a:ext cx="11523133" cy="1587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r-TR" sz="1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9 Resim" descr="nuh(1)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017827" y="542338"/>
            <a:ext cx="2156347" cy="157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681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3043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 hasCustomPrompt="1"/>
          </p:nvPr>
        </p:nvSpPr>
        <p:spPr>
          <a:xfrm>
            <a:off x="909257" y="2680039"/>
            <a:ext cx="10363200" cy="1239346"/>
          </a:xfrm>
        </p:spPr>
        <p:txBody>
          <a:bodyPr/>
          <a:lstStyle>
            <a:lvl1pPr algn="ctr">
              <a:defRPr sz="3200" b="1" cap="none" baseline="0"/>
            </a:lvl1pPr>
          </a:lstStyle>
          <a:p>
            <a:r>
              <a:rPr lang="tr-TR" dirty="0" smtClean="0"/>
              <a:t>Asıl Başlık formatını değiştirmek için tıklayınız…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14400" y="4131357"/>
            <a:ext cx="10363200" cy="1500187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697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527051" y="1543050"/>
            <a:ext cx="5467349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1" y="1543050"/>
            <a:ext cx="5467351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672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19201" y="122791"/>
            <a:ext cx="10776857" cy="685348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996044"/>
            <a:ext cx="5386917" cy="8404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1836514"/>
            <a:ext cx="5386917" cy="46888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987880"/>
            <a:ext cx="5389033" cy="8486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1836514"/>
            <a:ext cx="5389033" cy="46888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076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306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1695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20487" y="1297406"/>
            <a:ext cx="4011084" cy="562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1110343"/>
            <a:ext cx="6815667" cy="50158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943101"/>
            <a:ext cx="4011084" cy="4183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  <p:sp>
        <p:nvSpPr>
          <p:cNvPr id="7" name="1 Başlık"/>
          <p:cNvSpPr txBox="1">
            <a:spLocks/>
          </p:cNvSpPr>
          <p:nvPr userDrawn="1"/>
        </p:nvSpPr>
        <p:spPr bwMode="auto">
          <a:xfrm>
            <a:off x="1240972" y="34698"/>
            <a:ext cx="10624457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431800" numCol="1" anchor="b" anchorCtr="0" compatLnSpc="1">
            <a:prstTxWarp prst="textNoShape">
              <a:avLst/>
            </a:prstTxWarp>
            <a:spAutoFit/>
          </a:bodyPr>
          <a:lstStyle>
            <a:lvl1pPr algn="l">
              <a:defRPr sz="2000" b="1"/>
            </a:lvl1pPr>
          </a:lstStyle>
          <a:p>
            <a:pPr marL="0" marR="0" lvl="0" indent="0" algn="l" defTabSz="914400" rtl="0" eaLnBrk="1" fontAlgn="base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0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Asıl başlık stili için tıklatın</a:t>
            </a:r>
            <a:endParaRPr kumimoji="0" lang="tr-TR" sz="2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23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 hasCustomPrompt="1"/>
          </p:nvPr>
        </p:nvSpPr>
        <p:spPr>
          <a:xfrm>
            <a:off x="1132114" y="-4311"/>
            <a:ext cx="10722428" cy="685348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tr-TR" dirty="0" err="1" smtClean="0"/>
              <a:t>Asılbaşlık</a:t>
            </a:r>
            <a:r>
              <a:rPr lang="tr-TR" dirty="0" smtClean="0"/>
              <a:t> stili için tıklatın</a:t>
            </a:r>
            <a:endParaRPr lang="tr-TR" dirty="0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086737" y="1445472"/>
            <a:ext cx="10008243" cy="50941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099458" y="885146"/>
            <a:ext cx="9993085" cy="510948"/>
          </a:xfrm>
        </p:spPr>
        <p:txBody>
          <a:bodyPr/>
          <a:lstStyle>
            <a:lvl1pPr marL="0" indent="0">
              <a:buNone/>
              <a:defRPr sz="22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dirty="0" smtClean="0"/>
              <a:t>Asıl metin stillerini düzenlemek için tıklatın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133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1120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10057799" y="996043"/>
            <a:ext cx="430887" cy="545714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527051" y="996043"/>
            <a:ext cx="8151283" cy="5457145"/>
          </a:xfrm>
        </p:spPr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 smtClean="0"/>
              <a:t>Nuh Çimento Sanayi A.Ş</a:t>
            </a:r>
            <a:r>
              <a:rPr lang="tr-T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9800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Tab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ablo Yer Tutucusu"/>
          <p:cNvSpPr>
            <a:spLocks noGrp="1"/>
          </p:cNvSpPr>
          <p:nvPr>
            <p:ph type="tbl" idx="1"/>
          </p:nvPr>
        </p:nvSpPr>
        <p:spPr>
          <a:xfrm>
            <a:off x="527051" y="1502229"/>
            <a:ext cx="11137900" cy="4950959"/>
          </a:xfrm>
        </p:spPr>
        <p:txBody>
          <a:bodyPr/>
          <a:lstStyle/>
          <a:p>
            <a:endParaRPr lang="tr-TR"/>
          </a:p>
        </p:txBody>
      </p:sp>
      <p:sp>
        <p:nvSpPr>
          <p:cNvPr id="7" name="6 Metin Yer Tutucusu"/>
          <p:cNvSpPr>
            <a:spLocks noGrp="1"/>
          </p:cNvSpPr>
          <p:nvPr>
            <p:ph type="body" sz="quarter" idx="12"/>
          </p:nvPr>
        </p:nvSpPr>
        <p:spPr>
          <a:xfrm>
            <a:off x="533400" y="906463"/>
            <a:ext cx="11135784" cy="563562"/>
          </a:xfrm>
        </p:spPr>
        <p:txBody>
          <a:bodyPr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12" name="1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13" name="12 Veri Yer Tutucusu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96D932F5-AC56-4456-9CCE-124A3A558877}" type="datetimeFigureOut">
              <a:rPr lang="tr-TR" smtClean="0"/>
              <a:pPr/>
              <a:t>19.10.2017</a:t>
            </a:fld>
            <a:endParaRPr lang="tr-TR"/>
          </a:p>
        </p:txBody>
      </p:sp>
      <p:sp>
        <p:nvSpPr>
          <p:cNvPr id="14" name="13 Slayt Numarası Yer Tutucusu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901D49B-6F2B-4EEB-BD09-A406C97670E3}" type="slidenum">
              <a:rPr lang="tr-TR" smtClean="0"/>
              <a:pPr/>
              <a:t>‹#›</a:t>
            </a:fld>
            <a:r>
              <a:rPr lang="tr-TR" smtClean="0"/>
              <a:t>2008-07-01_Presentation Template MBT / CEO</a:t>
            </a:r>
            <a:endParaRPr lang="en-US" dirty="0"/>
          </a:p>
        </p:txBody>
      </p:sp>
      <p:sp>
        <p:nvSpPr>
          <p:cNvPr id="15" name="14 Altbilgi Yer Tutucusu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3292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 ve Açıklama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01D49B-6F2B-4EEB-BD09-A406C97670E3}" type="slidenum">
              <a:rPr lang="tr-TR" smtClean="0"/>
              <a:pPr/>
              <a:t>‹#›</a:t>
            </a:fld>
            <a:r>
              <a:rPr lang="tr-TR" smtClean="0"/>
              <a:t>2008-07-01_Presentation Template MBT / CEO</a:t>
            </a:r>
            <a:endParaRPr lang="en-US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96D932F5-AC56-4456-9CCE-124A3A558877}" type="datetimeFigureOut">
              <a:rPr lang="tr-TR" smtClean="0"/>
              <a:pPr/>
              <a:t>19.10.2017</a:t>
            </a:fld>
            <a:endParaRPr lang="tr-TR"/>
          </a:p>
        </p:txBody>
      </p:sp>
      <p:sp>
        <p:nvSpPr>
          <p:cNvPr id="7" name="6 Grafik Yer Tutucusu"/>
          <p:cNvSpPr>
            <a:spLocks noGrp="1"/>
          </p:cNvSpPr>
          <p:nvPr>
            <p:ph type="chart" sz="quarter" idx="13"/>
          </p:nvPr>
        </p:nvSpPr>
        <p:spPr>
          <a:xfrm>
            <a:off x="730251" y="1436689"/>
            <a:ext cx="11146367" cy="5037137"/>
          </a:xfrm>
        </p:spPr>
        <p:txBody>
          <a:bodyPr/>
          <a:lstStyle/>
          <a:p>
            <a:endParaRPr lang="tr-TR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4"/>
          </p:nvPr>
        </p:nvSpPr>
        <p:spPr>
          <a:xfrm>
            <a:off x="740834" y="823913"/>
            <a:ext cx="11156951" cy="53181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40758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tr-TR" smtClean="0"/>
              <a:t>19.10.2017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7051" y="1118508"/>
            <a:ext cx="11137900" cy="5334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dirty="0" smtClean="0"/>
              <a:t>Asıl metin stillerini düzenlemek için tıklayınız: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6899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271001" y="6705600"/>
            <a:ext cx="239395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90000"/>
              </a:lnSpc>
              <a:spcAft>
                <a:spcPct val="50000"/>
              </a:spcAft>
              <a:defRPr sz="9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0901D49B-6F2B-4EEB-BD09-A406C97670E3}" type="slidenum">
              <a:rPr lang="tr-TR" smtClean="0"/>
              <a:pPr/>
              <a:t>‹#›</a:t>
            </a:fld>
            <a:r>
              <a:rPr lang="tr-TR" smtClean="0"/>
              <a:t>2008-07-01_Presentation Template MBT / CEO</a:t>
            </a:r>
            <a:endParaRPr lang="en-US" dirty="0"/>
          </a:p>
        </p:txBody>
      </p:sp>
      <p:sp>
        <p:nvSpPr>
          <p:cNvPr id="4689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304396" y="65312"/>
            <a:ext cx="10713433" cy="68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44000" rIns="0" bIns="10800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tr-TR" dirty="0" smtClean="0"/>
              <a:t>Asıl Başlık için Tıklayınız…</a:t>
            </a:r>
            <a:endParaRPr lang="en-US" dirty="0" smtClean="0"/>
          </a:p>
        </p:txBody>
      </p:sp>
      <p:sp>
        <p:nvSpPr>
          <p:cNvPr id="468999" name="Line 7"/>
          <p:cNvSpPr>
            <a:spLocks noChangeShapeType="1"/>
          </p:cNvSpPr>
          <p:nvPr/>
        </p:nvSpPr>
        <p:spPr bwMode="auto">
          <a:xfrm>
            <a:off x="0" y="769927"/>
            <a:ext cx="121920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tr-TR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9009" name="Rectangle 17"/>
          <p:cNvSpPr>
            <a:spLocks noChangeArrowheads="1"/>
          </p:cNvSpPr>
          <p:nvPr/>
        </p:nvSpPr>
        <p:spPr bwMode="auto">
          <a:xfrm>
            <a:off x="9264353" y="6705600"/>
            <a:ext cx="2393951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r" eaLnBrk="0" hangingPunct="0">
              <a:lnSpc>
                <a:spcPct val="90000"/>
              </a:lnSpc>
              <a:spcAft>
                <a:spcPct val="50000"/>
              </a:spcAft>
            </a:pPr>
            <a:fld id="{76B478B8-BAC7-4184-9CBC-2F4E4310EA6C}" type="slidenum">
              <a:rPr lang="en-US" sz="900">
                <a:latin typeface="Times New Roman" pitchFamily="18" charset="0"/>
                <a:cs typeface="Times New Roman" pitchFamily="18" charset="0"/>
              </a:rPr>
              <a:pPr algn="r" eaLnBrk="0" hangingPunct="0">
                <a:lnSpc>
                  <a:spcPct val="90000"/>
                </a:lnSpc>
                <a:spcAft>
                  <a:spcPct val="50000"/>
                </a:spcAft>
              </a:pPr>
              <a:t>‹#›</a:t>
            </a:fld>
            <a:endParaRPr lang="en-US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901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27052" y="6705600"/>
            <a:ext cx="5566833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0000"/>
              </a:lnSpc>
              <a:spcAft>
                <a:spcPct val="50000"/>
              </a:spcAft>
              <a:defRPr sz="900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tr-TR" smtClean="0"/>
              <a:t>Nuh Çimento Sanayi A.Ş.</a:t>
            </a:r>
            <a:endParaRPr lang="en-US" dirty="0"/>
          </a:p>
        </p:txBody>
      </p:sp>
      <p:sp>
        <p:nvSpPr>
          <p:cNvPr id="10" name="9 Dikdörtgen"/>
          <p:cNvSpPr/>
          <p:nvPr/>
        </p:nvSpPr>
        <p:spPr bwMode="auto">
          <a:xfrm>
            <a:off x="0" y="6596491"/>
            <a:ext cx="12192000" cy="73730"/>
          </a:xfrm>
          <a:prstGeom prst="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10 Resim" descr="nuh(1)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9609" y="75814"/>
            <a:ext cx="838335" cy="611237"/>
          </a:xfrm>
          <a:prstGeom prst="rect">
            <a:avLst/>
          </a:prstGeom>
        </p:spPr>
      </p:pic>
      <p:sp>
        <p:nvSpPr>
          <p:cNvPr id="12" name="11 Veri Yer Tutucusu"/>
          <p:cNvSpPr>
            <a:spLocks noGrp="1"/>
          </p:cNvSpPr>
          <p:nvPr>
            <p:ph type="dt" sz="half" idx="2"/>
          </p:nvPr>
        </p:nvSpPr>
        <p:spPr>
          <a:xfrm>
            <a:off x="5040086" y="6645728"/>
            <a:ext cx="2111829" cy="2122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6D932F5-AC56-4456-9CCE-124A3A558877}" type="datetimeFigureOut">
              <a:rPr lang="tr-TR" smtClean="0"/>
              <a:pPr/>
              <a:t>19.10.2017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399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</p:sldLayoutIdLst>
  <p:hf hdr="0" dt="0"/>
  <p:txStyles>
    <p:titleStyle>
      <a:lvl1pPr algn="l" rtl="0" fontAlgn="base">
        <a:lnSpc>
          <a:spcPct val="100000"/>
        </a:lnSpc>
        <a:spcBef>
          <a:spcPct val="0"/>
        </a:spcBef>
        <a:spcAft>
          <a:spcPct val="0"/>
        </a:spcAft>
        <a:defRPr sz="2800" b="1" baseline="0">
          <a:solidFill>
            <a:srgbClr val="C00000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2pPr>
      <a:lvl3pPr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3pPr>
      <a:lvl4pPr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4pPr>
      <a:lvl5pPr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5pPr>
      <a:lvl6pPr marL="457200"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6pPr>
      <a:lvl7pPr marL="914400"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7pPr>
      <a:lvl8pPr marL="1371600"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8pPr>
      <a:lvl9pPr marL="1828800" algn="l" rtl="0" fontAlgn="base">
        <a:lnSpc>
          <a:spcPts val="3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CorpoS" pitchFamily="2" charset="-94"/>
        </a:defRPr>
      </a:lvl9pPr>
    </p:titleStyle>
    <p:bodyStyle>
      <a:lvl1pPr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defRPr sz="24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361950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400">
          <a:solidFill>
            <a:schemeClr val="tx1"/>
          </a:solidFill>
          <a:latin typeface="Times New Roman" pitchFamily="18" charset="0"/>
          <a:cs typeface="Times New Roman" pitchFamily="18" charset="0"/>
        </a:defRPr>
      </a:lvl2pPr>
      <a:lvl3pPr marL="808038" indent="-179388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400">
          <a:solidFill>
            <a:schemeClr val="tx1"/>
          </a:solidFill>
          <a:latin typeface="Times New Roman" pitchFamily="18" charset="0"/>
          <a:cs typeface="Times New Roman" pitchFamily="18" charset="0"/>
        </a:defRPr>
      </a:lvl3pPr>
      <a:lvl4pPr marL="1262063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400">
          <a:solidFill>
            <a:schemeClr val="tx1"/>
          </a:solidFill>
          <a:latin typeface="Times New Roman" pitchFamily="18" charset="0"/>
          <a:cs typeface="Times New Roman" pitchFamily="18" charset="0"/>
        </a:defRPr>
      </a:lvl4pPr>
      <a:lvl5pPr marL="1622425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400">
          <a:solidFill>
            <a:schemeClr val="tx1"/>
          </a:solidFill>
          <a:latin typeface="Times New Roman" pitchFamily="18" charset="0"/>
          <a:cs typeface="Times New Roman" pitchFamily="18" charset="0"/>
        </a:defRPr>
      </a:lvl5pPr>
      <a:lvl6pPr marL="2079625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000">
          <a:solidFill>
            <a:schemeClr val="tx1"/>
          </a:solidFill>
          <a:latin typeface="+mn-lt"/>
        </a:defRPr>
      </a:lvl6pPr>
      <a:lvl7pPr marL="2536825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000">
          <a:solidFill>
            <a:schemeClr val="tx1"/>
          </a:solidFill>
          <a:latin typeface="+mn-lt"/>
        </a:defRPr>
      </a:lvl7pPr>
      <a:lvl8pPr marL="2994025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000">
          <a:solidFill>
            <a:schemeClr val="tx1"/>
          </a:solidFill>
          <a:latin typeface="+mn-lt"/>
        </a:defRPr>
      </a:lvl8pPr>
      <a:lvl9pPr marL="3451225" indent="-180975" algn="l" rtl="0" fontAlgn="base">
        <a:lnSpc>
          <a:spcPct val="108000"/>
        </a:lnSpc>
        <a:spcBef>
          <a:spcPct val="0"/>
        </a:spcBef>
        <a:spcAft>
          <a:spcPct val="42000"/>
        </a:spcAft>
        <a:buSzPct val="7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QuickStyle" Target="../diagrams/quickStyle4.xml"/><Relationship Id="rId3" Type="http://schemas.openxmlformats.org/officeDocument/2006/relationships/image" Target="../media/image6.png"/><Relationship Id="rId7" Type="http://schemas.openxmlformats.org/officeDocument/2006/relationships/diagramLayout" Target="../diagrams/layout3.xml"/><Relationship Id="rId12" Type="http://schemas.openxmlformats.org/officeDocument/2006/relationships/diagramLayout" Target="../diagrams/layout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diagramData" Target="../diagrams/data3.xml"/><Relationship Id="rId11" Type="http://schemas.openxmlformats.org/officeDocument/2006/relationships/diagramData" Target="../diagrams/data4.xml"/><Relationship Id="rId5" Type="http://schemas.openxmlformats.org/officeDocument/2006/relationships/image" Target="../media/image5.png"/><Relationship Id="rId15" Type="http://schemas.microsoft.com/office/2007/relationships/diagramDrawing" Target="../diagrams/drawing4.xml"/><Relationship Id="rId10" Type="http://schemas.microsoft.com/office/2007/relationships/diagramDrawing" Target="../diagrams/drawing3.xml"/><Relationship Id="rId4" Type="http://schemas.openxmlformats.org/officeDocument/2006/relationships/oleObject" Target="../embeddings/oleObject1.bin"/><Relationship Id="rId9" Type="http://schemas.openxmlformats.org/officeDocument/2006/relationships/diagramColors" Target="../diagrams/colors3.xml"/><Relationship Id="rId14" Type="http://schemas.openxmlformats.org/officeDocument/2006/relationships/diagramColors" Target="../diagrams/colors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image" Target="../media/image13.png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12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708880" y="2299509"/>
            <a:ext cx="8563040" cy="1851022"/>
          </a:xfrm>
        </p:spPr>
        <p:txBody>
          <a:bodyPr/>
          <a:lstStyle/>
          <a:p>
            <a:r>
              <a:rPr lang="tr-TR" dirty="0" smtClean="0"/>
              <a:t>ATIKTAN TÜRETİLMİŞ YAKITIN</a:t>
            </a:r>
            <a:br>
              <a:rPr lang="tr-TR" dirty="0" smtClean="0"/>
            </a:br>
            <a:r>
              <a:rPr lang="tr-TR" dirty="0" smtClean="0"/>
              <a:t>ÇİMENTO SEKTÖRÜNDE KULLANIMI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919289" y="4613565"/>
            <a:ext cx="8351837" cy="1695161"/>
          </a:xfrm>
        </p:spPr>
        <p:txBody>
          <a:bodyPr/>
          <a:lstStyle/>
          <a:p>
            <a:r>
              <a:rPr lang="tr-TR" dirty="0" smtClean="0"/>
              <a:t>NUH ÇİMENTO SANAYİ A.Ş.</a:t>
            </a:r>
          </a:p>
          <a:p>
            <a:r>
              <a:rPr lang="tr-TR" dirty="0" smtClean="0"/>
              <a:t>Yasin Yiğit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0372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Çimento Sektöründe Atık Kullanımı</a:t>
            </a:r>
            <a:endParaRPr lang="tr-TR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6899413"/>
              </p:ext>
            </p:extLst>
          </p:nvPr>
        </p:nvGraphicFramePr>
        <p:xfrm>
          <a:off x="527052" y="1433982"/>
          <a:ext cx="7327796" cy="38425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1856253446"/>
              </p:ext>
            </p:extLst>
          </p:nvPr>
        </p:nvGraphicFramePr>
        <p:xfrm>
          <a:off x="8154649" y="1433982"/>
          <a:ext cx="3863180" cy="3670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3167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304396" y="34756"/>
            <a:ext cx="10713433" cy="685348"/>
          </a:xfrm>
        </p:spPr>
        <p:txBody>
          <a:bodyPr/>
          <a:lstStyle/>
          <a:p>
            <a:r>
              <a:rPr lang="tr-TR" dirty="0" smtClean="0"/>
              <a:t>Çimento Sektörü</a:t>
            </a:r>
            <a:endParaRPr lang="tr-TR" dirty="0"/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673" y="885571"/>
            <a:ext cx="8672945" cy="3694545"/>
          </a:xfrm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sp>
        <p:nvSpPr>
          <p:cNvPr id="10" name="Unvan 1"/>
          <p:cNvSpPr txBox="1">
            <a:spLocks/>
          </p:cNvSpPr>
          <p:nvPr/>
        </p:nvSpPr>
        <p:spPr bwMode="auto">
          <a:xfrm>
            <a:off x="707960" y="4710204"/>
            <a:ext cx="10956992" cy="1547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44000" rIns="0" bIns="10800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2800" b="1" baseline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2pPr>
            <a:lvl3pPr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3pPr>
            <a:lvl4pPr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4pPr>
            <a:lvl5pPr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5pPr>
            <a:lvl6pPr marL="457200"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6pPr>
            <a:lvl7pPr marL="914400"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7pPr>
            <a:lvl8pPr marL="1371600"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8pPr>
            <a:lvl9pPr marL="1828800" algn="l" rtl="0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CorpoS" pitchFamily="2" charset="-94"/>
              </a:defRPr>
            </a:lvl9pPr>
          </a:lstStyle>
          <a:p>
            <a:pPr marL="457200" indent="-457200">
              <a:buFontTx/>
              <a:buChar char="-"/>
            </a:pPr>
            <a:r>
              <a:rPr lang="tr-TR" kern="0" dirty="0" smtClean="0"/>
              <a:t>Türkiye Geneline Homojen Dağılım</a:t>
            </a:r>
          </a:p>
          <a:p>
            <a:pPr marL="457200" indent="-457200">
              <a:buFontTx/>
              <a:buChar char="-"/>
            </a:pPr>
            <a:r>
              <a:rPr lang="tr-TR" kern="0" dirty="0" smtClean="0"/>
              <a:t>Yüksek Enerji Kullanımı </a:t>
            </a:r>
          </a:p>
          <a:p>
            <a:pPr marL="457200" indent="-457200">
              <a:buFontTx/>
              <a:buChar char="-"/>
            </a:pPr>
            <a:r>
              <a:rPr lang="tr-TR" kern="0" dirty="0" smtClean="0"/>
              <a:t>2,8 Milyar $ Ciro ve 17.500 Çalışan ile Geleceği Güven Veren Sektör</a:t>
            </a:r>
            <a:endParaRPr lang="tr-TR" kern="0" dirty="0"/>
          </a:p>
        </p:txBody>
      </p:sp>
    </p:spTree>
    <p:extLst>
      <p:ext uri="{BB962C8B-B14F-4D97-AF65-F5344CB8AC3E}">
        <p14:creationId xmlns:p14="http://schemas.microsoft.com/office/powerpoint/2010/main" val="419127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2016 Yılı Çimento Sektöründe Atık Kullanımı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pic>
        <p:nvPicPr>
          <p:cNvPr id="6" name="Resim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91" y="1402980"/>
            <a:ext cx="2218143" cy="1366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Nesne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528024"/>
              </p:ext>
            </p:extLst>
          </p:nvPr>
        </p:nvGraphicFramePr>
        <p:xfrm>
          <a:off x="6093885" y="1540375"/>
          <a:ext cx="2358602" cy="992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Bit Eşlem Resmi" r:id="rId4" imgW="0" imgH="0" progId="PBrush">
                  <p:embed/>
                </p:oleObj>
              </mc:Choice>
              <mc:Fallback>
                <p:oleObj name="Bit Eşlem Resmi" r:id="rId4" imgW="0" imgH="0" progId="PBrush">
                  <p:embed/>
                  <p:pic>
                    <p:nvPicPr>
                      <p:cNvPr id="7" name="Nesn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3885" y="1540375"/>
                        <a:ext cx="2358602" cy="99214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Düz Bağlayıcı 8"/>
          <p:cNvCxnSpPr/>
          <p:nvPr/>
        </p:nvCxnSpPr>
        <p:spPr>
          <a:xfrm>
            <a:off x="5700945" y="1459883"/>
            <a:ext cx="0" cy="4320480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İçerik Yer Tutucusu 14"/>
          <p:cNvSpPr>
            <a:spLocks noGrp="1"/>
          </p:cNvSpPr>
          <p:nvPr>
            <p:ph idx="1"/>
          </p:nvPr>
        </p:nvSpPr>
        <p:spPr>
          <a:xfrm>
            <a:off x="708078" y="750660"/>
            <a:ext cx="11137900" cy="4052749"/>
          </a:xfrm>
        </p:spPr>
        <p:txBody>
          <a:bodyPr/>
          <a:lstStyle/>
          <a:p>
            <a:r>
              <a:rPr lang="tr-TR" dirty="0" smtClean="0"/>
              <a:t>Alternatif Yakıtlar				Alternatif Hammaddeler</a:t>
            </a:r>
            <a:endParaRPr lang="tr-TR" dirty="0"/>
          </a:p>
        </p:txBody>
      </p:sp>
      <p:graphicFrame>
        <p:nvGraphicFramePr>
          <p:cNvPr id="17" name="Diyagram 16"/>
          <p:cNvGraphicFramePr/>
          <p:nvPr>
            <p:extLst>
              <p:ext uri="{D42A27DB-BD31-4B8C-83A1-F6EECF244321}">
                <p14:modId xmlns:p14="http://schemas.microsoft.com/office/powerpoint/2010/main" val="3971291245"/>
              </p:ext>
            </p:extLst>
          </p:nvPr>
        </p:nvGraphicFramePr>
        <p:xfrm>
          <a:off x="426458" y="2036446"/>
          <a:ext cx="5486401" cy="4204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8" name="Diyagram 17"/>
          <p:cNvGraphicFramePr/>
          <p:nvPr>
            <p:extLst>
              <p:ext uri="{D42A27DB-BD31-4B8C-83A1-F6EECF244321}">
                <p14:modId xmlns:p14="http://schemas.microsoft.com/office/powerpoint/2010/main" val="770587773"/>
              </p:ext>
            </p:extLst>
          </p:nvPr>
        </p:nvGraphicFramePr>
        <p:xfrm>
          <a:off x="6531428" y="1840830"/>
          <a:ext cx="5486401" cy="4204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236074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Alternatif Yakıt </a:t>
            </a:r>
            <a:r>
              <a:rPr lang="tr-TR" dirty="0" err="1" smtClean="0"/>
              <a:t>Spefikasyonları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27051" y="862149"/>
            <a:ext cx="11137900" cy="444138"/>
          </a:xfrm>
        </p:spPr>
        <p:txBody>
          <a:bodyPr/>
          <a:lstStyle/>
          <a:p>
            <a:r>
              <a:rPr lang="tr-TR" dirty="0" smtClean="0"/>
              <a:t>		</a:t>
            </a:r>
            <a:r>
              <a:rPr lang="tr-TR" b="1" dirty="0" smtClean="0"/>
              <a:t>       ATY					Kurutulmuş Arıtma Çamuru</a:t>
            </a:r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6" name="Diyagram 5"/>
          <p:cNvGraphicFramePr/>
          <p:nvPr>
            <p:extLst>
              <p:ext uri="{D42A27DB-BD31-4B8C-83A1-F6EECF244321}">
                <p14:modId xmlns:p14="http://schemas.microsoft.com/office/powerpoint/2010/main" val="3981888303"/>
              </p:ext>
            </p:extLst>
          </p:nvPr>
        </p:nvGraphicFramePr>
        <p:xfrm>
          <a:off x="-724262" y="1433364"/>
          <a:ext cx="7725954" cy="5019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1860459898"/>
              </p:ext>
            </p:extLst>
          </p:nvPr>
        </p:nvGraphicFramePr>
        <p:xfrm>
          <a:off x="5408024" y="1424519"/>
          <a:ext cx="7725954" cy="5019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5405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Evsel Atık Yönetimi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6" name="İçerik Yer Tutucusu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9924436"/>
              </p:ext>
            </p:extLst>
          </p:nvPr>
        </p:nvGraphicFramePr>
        <p:xfrm>
          <a:off x="815237" y="284814"/>
          <a:ext cx="10575574" cy="5985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Gözyaşı Damlası 7"/>
          <p:cNvSpPr/>
          <p:nvPr/>
        </p:nvSpPr>
        <p:spPr bwMode="auto">
          <a:xfrm>
            <a:off x="2278505" y="4353251"/>
            <a:ext cx="4382607" cy="2136383"/>
          </a:xfrm>
          <a:prstGeom prst="teardrop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poS" pitchFamily="2" charset="-94"/>
              </a:rPr>
              <a:t>ÖN İşlem Tesislerini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poS" pitchFamily="2" charset="-94"/>
              </a:rPr>
              <a:t>Mekanik</a:t>
            </a:r>
            <a:r>
              <a:rPr kumimoji="0" lang="tr-TR" sz="2000" i="0" u="none" strike="noStrike" normalizeH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poS" pitchFamily="2" charset="-94"/>
              </a:rPr>
              <a:t> Biyolojik Stabilizasyon ile Malzeme Geri Kazanımı ve </a:t>
            </a:r>
            <a:r>
              <a:rPr kumimoji="0" lang="tr-TR" sz="2000" b="1" i="0" u="none" strike="noStrike" normalizeH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poS" pitchFamily="2" charset="-94"/>
              </a:rPr>
              <a:t>ATY Üretimi</a:t>
            </a:r>
            <a:endParaRPr kumimoji="0" lang="tr-TR" sz="2000" b="1" i="0" u="none" strike="noStrike" normalizeH="0" baseline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rpoS" pitchFamily="2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187309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Evsel Atık Yönetimi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6" name="Diyagram 5"/>
          <p:cNvGraphicFramePr/>
          <p:nvPr>
            <p:extLst>
              <p:ext uri="{D42A27DB-BD31-4B8C-83A1-F6EECF244321}">
                <p14:modId xmlns:p14="http://schemas.microsoft.com/office/powerpoint/2010/main" val="1833137964"/>
              </p:ext>
            </p:extLst>
          </p:nvPr>
        </p:nvGraphicFramePr>
        <p:xfrm>
          <a:off x="395536" y="836712"/>
          <a:ext cx="5030903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Yukarı Ok 9"/>
          <p:cNvSpPr/>
          <p:nvPr/>
        </p:nvSpPr>
        <p:spPr>
          <a:xfrm>
            <a:off x="3957732" y="5237890"/>
            <a:ext cx="648072" cy="792088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Dikdörtgen 10"/>
          <p:cNvSpPr/>
          <p:nvPr/>
        </p:nvSpPr>
        <p:spPr>
          <a:xfrm>
            <a:off x="2926268" y="6070766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/>
              <a:t>KALDIRAÇ GEREKLİ !</a:t>
            </a:r>
          </a:p>
        </p:txBody>
      </p:sp>
      <p:graphicFrame>
        <p:nvGraphicFramePr>
          <p:cNvPr id="12" name="Diyagram 11"/>
          <p:cNvGraphicFramePr/>
          <p:nvPr>
            <p:extLst>
              <p:ext uri="{D42A27DB-BD31-4B8C-83A1-F6EECF244321}">
                <p14:modId xmlns:p14="http://schemas.microsoft.com/office/powerpoint/2010/main" val="4233942083"/>
              </p:ext>
            </p:extLst>
          </p:nvPr>
        </p:nvGraphicFramePr>
        <p:xfrm>
          <a:off x="7480092" y="1060497"/>
          <a:ext cx="4537737" cy="4476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4" name="Metin kutusu 13"/>
          <p:cNvSpPr txBox="1"/>
          <p:nvPr/>
        </p:nvSpPr>
        <p:spPr>
          <a:xfrm>
            <a:off x="7820077" y="2142551"/>
            <a:ext cx="947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MBT</a:t>
            </a:r>
            <a:endParaRPr lang="tr-TR" b="1" dirty="0"/>
          </a:p>
        </p:txBody>
      </p:sp>
      <p:sp>
        <p:nvSpPr>
          <p:cNvPr id="16" name="Metin kutusu 15"/>
          <p:cNvSpPr txBox="1"/>
          <p:nvPr/>
        </p:nvSpPr>
        <p:spPr>
          <a:xfrm>
            <a:off x="7705982" y="3963269"/>
            <a:ext cx="106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 smtClean="0"/>
              <a:t>YAKMA</a:t>
            </a:r>
            <a:endParaRPr lang="tr-TR" b="1" dirty="0"/>
          </a:p>
        </p:txBody>
      </p:sp>
      <p:cxnSp>
        <p:nvCxnSpPr>
          <p:cNvPr id="18" name="Düz Bağlayıcı 17"/>
          <p:cNvCxnSpPr/>
          <p:nvPr/>
        </p:nvCxnSpPr>
        <p:spPr bwMode="auto">
          <a:xfrm flipH="1">
            <a:off x="6415790" y="836712"/>
            <a:ext cx="689548" cy="5603386"/>
          </a:xfrm>
          <a:prstGeom prst="line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Metin kutusu 18"/>
          <p:cNvSpPr txBox="1"/>
          <p:nvPr/>
        </p:nvSpPr>
        <p:spPr>
          <a:xfrm>
            <a:off x="6714768" y="5521172"/>
            <a:ext cx="53951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 smtClean="0"/>
              <a:t>Doğru Fizibilite ve Doğru Şehire Doğru Yatırım</a:t>
            </a:r>
            <a:endParaRPr lang="tr-TR" sz="2000" b="1" dirty="0"/>
          </a:p>
        </p:txBody>
      </p:sp>
      <p:sp>
        <p:nvSpPr>
          <p:cNvPr id="3" name="Dikdörtgen 2"/>
          <p:cNvSpPr/>
          <p:nvPr/>
        </p:nvSpPr>
        <p:spPr>
          <a:xfrm>
            <a:off x="6626618" y="6007334"/>
            <a:ext cx="5038334" cy="306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1400" dirty="0">
                <a:solidFill>
                  <a:prstClr val="black"/>
                </a:solidFill>
                <a:latin typeface="Calibri"/>
              </a:rPr>
              <a:t> (*) 200.000 ton/yıl Belediye Atığı için Avrupa Birliği </a:t>
            </a:r>
            <a:r>
              <a:rPr lang="tr-TR" sz="1400" dirty="0" smtClean="0">
                <a:solidFill>
                  <a:prstClr val="black"/>
                </a:solidFill>
                <a:latin typeface="Calibri"/>
              </a:rPr>
              <a:t>Standartları</a:t>
            </a:r>
            <a:endParaRPr lang="tr-TR" sz="1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542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Arıtma Çamuru Yönetimi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8" name="İçerik Yer Tutucusu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37569"/>
              </p:ext>
            </p:extLst>
          </p:nvPr>
        </p:nvGraphicFramePr>
        <p:xfrm>
          <a:off x="527049" y="750660"/>
          <a:ext cx="5094261" cy="48106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1" name="Düz Bağlayıcı 10"/>
          <p:cNvCxnSpPr/>
          <p:nvPr/>
        </p:nvCxnSpPr>
        <p:spPr bwMode="auto">
          <a:xfrm flipH="1">
            <a:off x="5471410" y="944380"/>
            <a:ext cx="1189702" cy="4985500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2" name="Diyagram 11"/>
          <p:cNvGraphicFramePr/>
          <p:nvPr>
            <p:extLst>
              <p:ext uri="{D42A27DB-BD31-4B8C-83A1-F6EECF244321}">
                <p14:modId xmlns:p14="http://schemas.microsoft.com/office/powerpoint/2010/main" val="400408167"/>
              </p:ext>
            </p:extLst>
          </p:nvPr>
        </p:nvGraphicFramePr>
        <p:xfrm>
          <a:off x="6811013" y="750660"/>
          <a:ext cx="5206815" cy="4722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3" name="Resim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485" y="5561352"/>
            <a:ext cx="1364416" cy="91023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614" y="5472680"/>
            <a:ext cx="1117612" cy="111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SONUÇ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Nuh Çimento Sanayi A.Ş.</a:t>
            </a:r>
            <a:endParaRPr lang="en-US" dirty="0"/>
          </a:p>
        </p:txBody>
      </p:sp>
      <p:graphicFrame>
        <p:nvGraphicFramePr>
          <p:cNvPr id="6" name="Diyagram 5"/>
          <p:cNvGraphicFramePr/>
          <p:nvPr>
            <p:extLst>
              <p:ext uri="{D42A27DB-BD31-4B8C-83A1-F6EECF244321}">
                <p14:modId xmlns:p14="http://schemas.microsoft.com/office/powerpoint/2010/main" val="250998955"/>
              </p:ext>
            </p:extLst>
          </p:nvPr>
        </p:nvGraphicFramePr>
        <p:xfrm>
          <a:off x="239843" y="884420"/>
          <a:ext cx="11425109" cy="5253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515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B04023B-1775-46FD-BFD2-8F9E46FF16E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Unvan 3"/>
          <p:cNvSpPr>
            <a:spLocks noGrp="1"/>
          </p:cNvSpPr>
          <p:nvPr>
            <p:ph type="ctrTitle"/>
          </p:nvPr>
        </p:nvSpPr>
        <p:spPr>
          <a:xfrm>
            <a:off x="527051" y="3235866"/>
            <a:ext cx="11135783" cy="743026"/>
          </a:xfrm>
        </p:spPr>
        <p:txBody>
          <a:bodyPr/>
          <a:lstStyle/>
          <a:p>
            <a:r>
              <a:rPr lang="tr-TR" dirty="0" smtClean="0"/>
              <a:t>TEŞEKKÜRLER</a:t>
            </a:r>
            <a:endParaRPr lang="tr-TR" dirty="0"/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>
          <a:xfrm>
            <a:off x="527051" y="4197246"/>
            <a:ext cx="11135783" cy="2111480"/>
          </a:xfrm>
        </p:spPr>
        <p:txBody>
          <a:bodyPr/>
          <a:lstStyle/>
          <a:p>
            <a:r>
              <a:rPr lang="tr-TR" dirty="0" smtClean="0"/>
              <a:t>Yasin Yiğit</a:t>
            </a:r>
          </a:p>
          <a:p>
            <a:r>
              <a:rPr lang="tr-TR" dirty="0" smtClean="0"/>
              <a:t>19.10.2017</a:t>
            </a:r>
          </a:p>
          <a:p>
            <a:r>
              <a:rPr lang="tr-TR" dirty="0" smtClean="0"/>
              <a:t>TÜRKTAY-ANKARA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3963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cess 11 16x9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andard">
  <a:themeElements>
    <a:clrScheme name="Standard 1">
      <a:dk1>
        <a:srgbClr val="000000"/>
      </a:dk1>
      <a:lt1>
        <a:srgbClr val="FFFFFF"/>
      </a:lt1>
      <a:dk2>
        <a:srgbClr val="263F6A"/>
      </a:dk2>
      <a:lt2>
        <a:srgbClr val="3F9AC9"/>
      </a:lt2>
      <a:accent1>
        <a:srgbClr val="D2D4D6"/>
      </a:accent1>
      <a:accent2>
        <a:srgbClr val="76787A"/>
      </a:accent2>
      <a:accent3>
        <a:srgbClr val="FFFFFF"/>
      </a:accent3>
      <a:accent4>
        <a:srgbClr val="000000"/>
      </a:accent4>
      <a:accent5>
        <a:srgbClr val="E5E6E8"/>
      </a:accent5>
      <a:accent6>
        <a:srgbClr val="6A6C6E"/>
      </a:accent6>
      <a:hlink>
        <a:srgbClr val="AFB2B4"/>
      </a:hlink>
      <a:folHlink>
        <a:srgbClr val="DFE0E2"/>
      </a:folHlink>
    </a:clrScheme>
    <a:fontScheme name="Nu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poS" pitchFamily="2" charset="-9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poS" pitchFamily="2" charset="-94"/>
          </a:defRPr>
        </a:defPPr>
      </a:lstStyle>
    </a:lnDef>
  </a:objectDefaults>
  <a:extraClrSchemeLst>
    <a:extraClrScheme>
      <a:clrScheme name="Standard 1">
        <a:dk1>
          <a:srgbClr val="000000"/>
        </a:dk1>
        <a:lt1>
          <a:srgbClr val="FFFFFF"/>
        </a:lt1>
        <a:dk2>
          <a:srgbClr val="263F6A"/>
        </a:dk2>
        <a:lt2>
          <a:srgbClr val="3F9AC9"/>
        </a:lt2>
        <a:accent1>
          <a:srgbClr val="D2D4D6"/>
        </a:accent1>
        <a:accent2>
          <a:srgbClr val="76787A"/>
        </a:accent2>
        <a:accent3>
          <a:srgbClr val="FFFFFF"/>
        </a:accent3>
        <a:accent4>
          <a:srgbClr val="000000"/>
        </a:accent4>
        <a:accent5>
          <a:srgbClr val="E5E6E8"/>
        </a:accent5>
        <a:accent6>
          <a:srgbClr val="6A6C6E"/>
        </a:accent6>
        <a:hlink>
          <a:srgbClr val="AFB2B4"/>
        </a:hlink>
        <a:folHlink>
          <a:srgbClr val="DFE0E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6E8EB45-01FF-47CB-A3EE-F21C8220737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Sürekli Resim Listesi SmartArt Slaydı (siyah üzerinde çok renkli), geniş ekran</Template>
  <TotalTime>0</TotalTime>
  <Words>404</Words>
  <Application>Microsoft Office PowerPoint</Application>
  <PresentationFormat>Geniş ekran</PresentationFormat>
  <Paragraphs>98</Paragraphs>
  <Slides>10</Slides>
  <Notes>0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2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8" baseType="lpstr">
      <vt:lpstr>Arial</vt:lpstr>
      <vt:lpstr>Calibri</vt:lpstr>
      <vt:lpstr>Corbel</vt:lpstr>
      <vt:lpstr>CorpoS</vt:lpstr>
      <vt:lpstr>Times New Roman</vt:lpstr>
      <vt:lpstr>Process 11 16x9</vt:lpstr>
      <vt:lpstr>Standard</vt:lpstr>
      <vt:lpstr>Bit Eşlem Resmi</vt:lpstr>
      <vt:lpstr>ATIKTAN TÜRETİLMİŞ YAKITIN ÇİMENTO SEKTÖRÜNDE KULLANIMI</vt:lpstr>
      <vt:lpstr>Çimento Sektöründe Atık Kullanımı</vt:lpstr>
      <vt:lpstr>Çimento Sektörü</vt:lpstr>
      <vt:lpstr>2016 Yılı Çimento Sektöründe Atık Kullanımı</vt:lpstr>
      <vt:lpstr>Alternatif Yakıt Spefikasyonları</vt:lpstr>
      <vt:lpstr>Evsel Atık Yönetimi</vt:lpstr>
      <vt:lpstr>Evsel Atık Yönetimi</vt:lpstr>
      <vt:lpstr>Arıtma Çamuru Yönetimi</vt:lpstr>
      <vt:lpstr>SONUÇ</vt:lpstr>
      <vt:lpstr>TEŞEKKÜRLER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2017-10-08T17:23:33Z</dcterms:created>
  <dcterms:modified xsi:type="dcterms:W3CDTF">2017-10-18T23:16:08Z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TC028888719991</vt:lpwstr>
  </property>
</Properties>
</file>