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theme/theme3.xml" ContentType="application/vnd.openxmlformats-officedocument.theme+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theme/theme4.xml" ContentType="application/vnd.openxmlformats-officedocument.theme+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theme/theme5.xml" ContentType="application/vnd.openxmlformats-officedocument.theme+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theme/theme6.xml" ContentType="application/vnd.openxmlformats-officedocument.theme+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theme/theme7.xml" ContentType="application/vnd.openxmlformats-officedocument.theme+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theme/theme8.xml" ContentType="application/vnd.openxmlformats-officedocument.theme+xml"/>
  <Override PartName="/ppt/theme/themeOverride1.xml" ContentType="application/vnd.openxmlformats-officedocument.themeOverride+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slideLayouts/slideLayout135.xml" ContentType="application/vnd.openxmlformats-officedocument.presentationml.slideLayout+xml"/>
  <Override PartName="/ppt/slideLayouts/slideLayout136.xml" ContentType="application/vnd.openxmlformats-officedocument.presentationml.slideLayout+xml"/>
  <Override PartName="/ppt/slideLayouts/slideLayout137.xml" ContentType="application/vnd.openxmlformats-officedocument.presentationml.slideLayout+xml"/>
  <Override PartName="/ppt/slideLayouts/slideLayout138.xml" ContentType="application/vnd.openxmlformats-officedocument.presentationml.slideLayout+xml"/>
  <Override PartName="/ppt/slideLayouts/slideLayout139.xml" ContentType="application/vnd.openxmlformats-officedocument.presentationml.slideLayout+xml"/>
  <Override PartName="/ppt/slideLayouts/slideLayout140.xml" ContentType="application/vnd.openxmlformats-officedocument.presentationml.slideLayout+xml"/>
  <Override PartName="/ppt/slideLayouts/slideLayout141.xml" ContentType="application/vnd.openxmlformats-officedocument.presentationml.slideLayout+xml"/>
  <Override PartName="/ppt/slideLayouts/slideLayout142.xml" ContentType="application/vnd.openxmlformats-officedocument.presentationml.slideLayout+xml"/>
  <Override PartName="/ppt/slideLayouts/slideLayout143.xml" ContentType="application/vnd.openxmlformats-officedocument.presentationml.slideLayout+xml"/>
  <Override PartName="/ppt/slideLayouts/slideLayout144.xml" ContentType="application/vnd.openxmlformats-officedocument.presentationml.slideLayout+xml"/>
  <Override PartName="/ppt/slideLayouts/slideLayout145.xml" ContentType="application/vnd.openxmlformats-officedocument.presentationml.slideLayout+xml"/>
  <Override PartName="/ppt/slideLayouts/slideLayout146.xml" ContentType="application/vnd.openxmlformats-officedocument.presentationml.slideLayout+xml"/>
  <Override PartName="/ppt/slideLayouts/slideLayout147.xml" ContentType="application/vnd.openxmlformats-officedocument.presentationml.slideLayout+xml"/>
  <Override PartName="/ppt/slideLayouts/slideLayout148.xml" ContentType="application/vnd.openxmlformats-officedocument.presentationml.slideLayout+xml"/>
  <Override PartName="/ppt/slideLayouts/slideLayout149.xml" ContentType="application/vnd.openxmlformats-officedocument.presentationml.slideLayout+xml"/>
  <Override PartName="/ppt/slideLayouts/slideLayout150.xml" ContentType="application/vnd.openxmlformats-officedocument.presentationml.slideLayout+xml"/>
  <Override PartName="/ppt/theme/theme9.xml" ContentType="application/vnd.openxmlformats-officedocument.theme+xml"/>
  <Override PartName="/ppt/slideLayouts/slideLayout151.xml" ContentType="application/vnd.openxmlformats-officedocument.presentationml.slideLayout+xml"/>
  <Override PartName="/ppt/slideLayouts/slideLayout152.xml" ContentType="application/vnd.openxmlformats-officedocument.presentationml.slideLayout+xml"/>
  <Override PartName="/ppt/slideLayouts/slideLayout153.xml" ContentType="application/vnd.openxmlformats-officedocument.presentationml.slideLayout+xml"/>
  <Override PartName="/ppt/slideLayouts/slideLayout154.xml" ContentType="application/vnd.openxmlformats-officedocument.presentationml.slideLayout+xml"/>
  <Override PartName="/ppt/slideLayouts/slideLayout155.xml" ContentType="application/vnd.openxmlformats-officedocument.presentationml.slideLayout+xml"/>
  <Override PartName="/ppt/slideLayouts/slideLayout156.xml" ContentType="application/vnd.openxmlformats-officedocument.presentationml.slideLayout+xml"/>
  <Override PartName="/ppt/slideLayouts/slideLayout157.xml" ContentType="application/vnd.openxmlformats-officedocument.presentationml.slideLayout+xml"/>
  <Override PartName="/ppt/slideLayouts/slideLayout158.xml" ContentType="application/vnd.openxmlformats-officedocument.presentationml.slideLayout+xml"/>
  <Override PartName="/ppt/slideLayouts/slideLayout159.xml" ContentType="application/vnd.openxmlformats-officedocument.presentationml.slideLayout+xml"/>
  <Override PartName="/ppt/slideLayouts/slideLayout160.xml" ContentType="application/vnd.openxmlformats-officedocument.presentationml.slideLayout+xml"/>
  <Override PartName="/ppt/slideLayouts/slideLayout161.xml" ContentType="application/vnd.openxmlformats-officedocument.presentationml.slideLayout+xml"/>
  <Override PartName="/ppt/slideLayouts/slideLayout162.xml" ContentType="application/vnd.openxmlformats-officedocument.presentationml.slideLayout+xml"/>
  <Override PartName="/ppt/slideLayouts/slideLayout163.xml" ContentType="application/vnd.openxmlformats-officedocument.presentationml.slideLayout+xml"/>
  <Override PartName="/ppt/slideLayouts/slideLayout164.xml" ContentType="application/vnd.openxmlformats-officedocument.presentationml.slideLayout+xml"/>
  <Override PartName="/ppt/slideLayouts/slideLayout165.xml" ContentType="application/vnd.openxmlformats-officedocument.presentationml.slideLayout+xml"/>
  <Override PartName="/ppt/slideLayouts/slideLayout166.xml" ContentType="application/vnd.openxmlformats-officedocument.presentationml.slideLayout+xml"/>
  <Override PartName="/ppt/theme/theme10.xml" ContentType="application/vnd.openxmlformats-officedocument.theme+xml"/>
  <Override PartName="/ppt/slideLayouts/slideLayout167.xml" ContentType="application/vnd.openxmlformats-officedocument.presentationml.slideLayout+xml"/>
  <Override PartName="/ppt/slideLayouts/slideLayout168.xml" ContentType="application/vnd.openxmlformats-officedocument.presentationml.slideLayout+xml"/>
  <Override PartName="/ppt/slideLayouts/slideLayout169.xml" ContentType="application/vnd.openxmlformats-officedocument.presentationml.slideLayout+xml"/>
  <Override PartName="/ppt/slideLayouts/slideLayout170.xml" ContentType="application/vnd.openxmlformats-officedocument.presentationml.slideLayout+xml"/>
  <Override PartName="/ppt/slideLayouts/slideLayout171.xml" ContentType="application/vnd.openxmlformats-officedocument.presentationml.slideLayout+xml"/>
  <Override PartName="/ppt/slideLayouts/slideLayout172.xml" ContentType="application/vnd.openxmlformats-officedocument.presentationml.slideLayout+xml"/>
  <Override PartName="/ppt/slideLayouts/slideLayout173.xml" ContentType="application/vnd.openxmlformats-officedocument.presentationml.slideLayout+xml"/>
  <Override PartName="/ppt/slideLayouts/slideLayout174.xml" ContentType="application/vnd.openxmlformats-officedocument.presentationml.slideLayout+xml"/>
  <Override PartName="/ppt/slideLayouts/slideLayout175.xml" ContentType="application/vnd.openxmlformats-officedocument.presentationml.slideLayout+xml"/>
  <Override PartName="/ppt/slideLayouts/slideLayout176.xml" ContentType="application/vnd.openxmlformats-officedocument.presentationml.slideLayout+xml"/>
  <Override PartName="/ppt/slideLayouts/slideLayout177.xml" ContentType="application/vnd.openxmlformats-officedocument.presentationml.slideLayout+xml"/>
  <Override PartName="/ppt/slideLayouts/slideLayout178.xml" ContentType="application/vnd.openxmlformats-officedocument.presentationml.slideLayout+xml"/>
  <Override PartName="/ppt/slideLayouts/slideLayout179.xml" ContentType="application/vnd.openxmlformats-officedocument.presentationml.slideLayout+xml"/>
  <Override PartName="/ppt/slideLayouts/slideLayout180.xml" ContentType="application/vnd.openxmlformats-officedocument.presentationml.slideLayout+xml"/>
  <Override PartName="/ppt/slideLayouts/slideLayout181.xml" ContentType="application/vnd.openxmlformats-officedocument.presentationml.slideLayout+xml"/>
  <Override PartName="/ppt/slideLayouts/slideLayout182.xml" ContentType="application/vnd.openxmlformats-officedocument.presentationml.slideLayout+xml"/>
  <Override PartName="/ppt/theme/theme11.xml" ContentType="application/vnd.openxmlformats-officedocument.theme+xml"/>
  <Override PartName="/ppt/slideLayouts/slideLayout183.xml" ContentType="application/vnd.openxmlformats-officedocument.presentationml.slideLayout+xml"/>
  <Override PartName="/ppt/slideLayouts/slideLayout184.xml" ContentType="application/vnd.openxmlformats-officedocument.presentationml.slideLayout+xml"/>
  <Override PartName="/ppt/slideLayouts/slideLayout185.xml" ContentType="application/vnd.openxmlformats-officedocument.presentationml.slideLayout+xml"/>
  <Override PartName="/ppt/slideLayouts/slideLayout186.xml" ContentType="application/vnd.openxmlformats-officedocument.presentationml.slideLayout+xml"/>
  <Override PartName="/ppt/slideLayouts/slideLayout187.xml" ContentType="application/vnd.openxmlformats-officedocument.presentationml.slideLayout+xml"/>
  <Override PartName="/ppt/slideLayouts/slideLayout188.xml" ContentType="application/vnd.openxmlformats-officedocument.presentationml.slideLayout+xml"/>
  <Override PartName="/ppt/slideLayouts/slideLayout189.xml" ContentType="application/vnd.openxmlformats-officedocument.presentationml.slideLayout+xml"/>
  <Override PartName="/ppt/slideLayouts/slideLayout190.xml" ContentType="application/vnd.openxmlformats-officedocument.presentationml.slideLayout+xml"/>
  <Override PartName="/ppt/slideLayouts/slideLayout191.xml" ContentType="application/vnd.openxmlformats-officedocument.presentationml.slideLayout+xml"/>
  <Override PartName="/ppt/slideLayouts/slideLayout192.xml" ContentType="application/vnd.openxmlformats-officedocument.presentationml.slideLayout+xml"/>
  <Override PartName="/ppt/slideLayouts/slideLayout193.xml" ContentType="application/vnd.openxmlformats-officedocument.presentationml.slideLayout+xml"/>
  <Override PartName="/ppt/slideLayouts/slideLayout194.xml" ContentType="application/vnd.openxmlformats-officedocument.presentationml.slideLayout+xml"/>
  <Override PartName="/ppt/theme/theme12.xml" ContentType="application/vnd.openxmlformats-officedocument.theme+xml"/>
  <Override PartName="/ppt/slideLayouts/slideLayout195.xml" ContentType="application/vnd.openxmlformats-officedocument.presentationml.slideLayout+xml"/>
  <Override PartName="/ppt/slideLayouts/slideLayout196.xml" ContentType="application/vnd.openxmlformats-officedocument.presentationml.slideLayout+xml"/>
  <Override PartName="/ppt/slideLayouts/slideLayout197.xml" ContentType="application/vnd.openxmlformats-officedocument.presentationml.slideLayout+xml"/>
  <Override PartName="/ppt/slideLayouts/slideLayout198.xml" ContentType="application/vnd.openxmlformats-officedocument.presentationml.slideLayout+xml"/>
  <Override PartName="/ppt/slideLayouts/slideLayout199.xml" ContentType="application/vnd.openxmlformats-officedocument.presentationml.slideLayout+xml"/>
  <Override PartName="/ppt/slideLayouts/slideLayout200.xml" ContentType="application/vnd.openxmlformats-officedocument.presentationml.slideLayout+xml"/>
  <Override PartName="/ppt/slideLayouts/slideLayout201.xml" ContentType="application/vnd.openxmlformats-officedocument.presentationml.slideLayout+xml"/>
  <Override PartName="/ppt/slideLayouts/slideLayout202.xml" ContentType="application/vnd.openxmlformats-officedocument.presentationml.slideLayout+xml"/>
  <Override PartName="/ppt/slideLayouts/slideLayout203.xml" ContentType="application/vnd.openxmlformats-officedocument.presentationml.slideLayout+xml"/>
  <Override PartName="/ppt/slideLayouts/slideLayout204.xml" ContentType="application/vnd.openxmlformats-officedocument.presentationml.slideLayout+xml"/>
  <Override PartName="/ppt/slideLayouts/slideLayout205.xml" ContentType="application/vnd.openxmlformats-officedocument.presentationml.slideLayout+xml"/>
  <Override PartName="/ppt/theme/theme13.xml" ContentType="application/vnd.openxmlformats-officedocument.theme+xml"/>
  <Override PartName="/ppt/theme/theme14.xml" ContentType="application/vnd.openxmlformats-officedocument.theme+xml"/>
  <Override PartName="/ppt/theme/theme1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7.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8.xml" ContentType="application/vnd.openxmlformats-officedocument.presentationml.notesSlide+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notesSlides/notesSlide9.xml" ContentType="application/vnd.openxmlformats-officedocument.presentationml.notesSlide+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notesSlides/notesSlide10.xml" ContentType="application/vnd.openxmlformats-officedocument.presentationml.notesSlide+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notesSlides/notesSlide11.xml" ContentType="application/vnd.openxmlformats-officedocument.presentationml.notesSlide+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notesSlides/notesSlide12.xml" ContentType="application/vnd.openxmlformats-officedocument.presentationml.notesSlide+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notesSlides/notesSlide13.xml" ContentType="application/vnd.openxmlformats-officedocument.presentationml.notesSlide+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notesSlides/notesSlide14.xml" ContentType="application/vnd.openxmlformats-officedocument.presentationml.notesSlide+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notesSlides/notesSlide15.xml" ContentType="application/vnd.openxmlformats-officedocument.presentationml.notesSlide+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notesSlides/notesSlide16.xml" ContentType="application/vnd.openxmlformats-officedocument.presentationml.notesSlide+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notesSlides/notesSlide17.xml" ContentType="application/vnd.openxmlformats-officedocument.presentationml.notesSlide+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diagrams/data20.xml" ContentType="application/vnd.openxmlformats-officedocument.drawingml.diagramData+xml"/>
  <Override PartName="/ppt/diagrams/layout20.xml" ContentType="application/vnd.openxmlformats-officedocument.drawingml.diagramLayout+xml"/>
  <Override PartName="/ppt/diagrams/quickStyle20.xml" ContentType="application/vnd.openxmlformats-officedocument.drawingml.diagramStyle+xml"/>
  <Override PartName="/ppt/diagrams/colors20.xml" ContentType="application/vnd.openxmlformats-officedocument.drawingml.diagramColors+xml"/>
  <Override PartName="/ppt/diagrams/drawing20.xml" ContentType="application/vnd.ms-office.drawingml.diagramDrawing+xml"/>
  <Override PartName="/ppt/diagrams/data21.xml" ContentType="application/vnd.openxmlformats-officedocument.drawingml.diagramData+xml"/>
  <Override PartName="/ppt/diagrams/layout21.xml" ContentType="application/vnd.openxmlformats-officedocument.drawingml.diagramLayout+xml"/>
  <Override PartName="/ppt/diagrams/quickStyle21.xml" ContentType="application/vnd.openxmlformats-officedocument.drawingml.diagramStyle+xml"/>
  <Override PartName="/ppt/diagrams/colors21.xml" ContentType="application/vnd.openxmlformats-officedocument.drawingml.diagramColors+xml"/>
  <Override PartName="/ppt/diagrams/drawing21.xml" ContentType="application/vnd.ms-office.drawingml.diagramDrawing+xml"/>
  <Override PartName="/ppt/diagrams/data22.xml" ContentType="application/vnd.openxmlformats-officedocument.drawingml.diagramData+xml"/>
  <Override PartName="/ppt/diagrams/layout22.xml" ContentType="application/vnd.openxmlformats-officedocument.drawingml.diagramLayout+xml"/>
  <Override PartName="/ppt/diagrams/quickStyle22.xml" ContentType="application/vnd.openxmlformats-officedocument.drawingml.diagramStyle+xml"/>
  <Override PartName="/ppt/diagrams/colors22.xml" ContentType="application/vnd.openxmlformats-officedocument.drawingml.diagramColors+xml"/>
  <Override PartName="/ppt/diagrams/drawing22.xml" ContentType="application/vnd.ms-office.drawingml.diagramDrawing+xml"/>
  <Override PartName="/ppt/diagrams/data23.xml" ContentType="application/vnd.openxmlformats-officedocument.drawingml.diagramData+xml"/>
  <Override PartName="/ppt/diagrams/layout23.xml" ContentType="application/vnd.openxmlformats-officedocument.drawingml.diagramLayout+xml"/>
  <Override PartName="/ppt/diagrams/quickStyle23.xml" ContentType="application/vnd.openxmlformats-officedocument.drawingml.diagramStyle+xml"/>
  <Override PartName="/ppt/diagrams/colors23.xml" ContentType="application/vnd.openxmlformats-officedocument.drawingml.diagramColors+xml"/>
  <Override PartName="/ppt/diagrams/drawing23.xml" ContentType="application/vnd.ms-office.drawingml.diagramDrawing+xml"/>
  <Override PartName="/ppt/diagrams/data24.xml" ContentType="application/vnd.openxmlformats-officedocument.drawingml.diagramData+xml"/>
  <Override PartName="/ppt/diagrams/layout24.xml" ContentType="application/vnd.openxmlformats-officedocument.drawingml.diagramLayout+xml"/>
  <Override PartName="/ppt/diagrams/quickStyle24.xml" ContentType="application/vnd.openxmlformats-officedocument.drawingml.diagramStyle+xml"/>
  <Override PartName="/ppt/diagrams/colors24.xml" ContentType="application/vnd.openxmlformats-officedocument.drawingml.diagramColors+xml"/>
  <Override PartName="/ppt/diagrams/drawing24.xml" ContentType="application/vnd.ms-office.drawingml.diagramDrawing+xml"/>
  <Override PartName="/ppt/diagrams/data25.xml" ContentType="application/vnd.openxmlformats-officedocument.drawingml.diagramData+xml"/>
  <Override PartName="/ppt/diagrams/layout25.xml" ContentType="application/vnd.openxmlformats-officedocument.drawingml.diagramLayout+xml"/>
  <Override PartName="/ppt/diagrams/quickStyle25.xml" ContentType="application/vnd.openxmlformats-officedocument.drawingml.diagramStyle+xml"/>
  <Override PartName="/ppt/diagrams/colors25.xml" ContentType="application/vnd.openxmlformats-officedocument.drawingml.diagramColors+xml"/>
  <Override PartName="/ppt/diagrams/drawing25.xml" ContentType="application/vnd.ms-office.drawingml.diagramDrawing+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051" r:id="rId1"/>
    <p:sldMasterId id="2147484063" r:id="rId2"/>
    <p:sldMasterId id="2147484077" r:id="rId3"/>
    <p:sldMasterId id="2147484097" r:id="rId4"/>
    <p:sldMasterId id="2147484141" r:id="rId5"/>
    <p:sldMasterId id="2147484160" r:id="rId6"/>
    <p:sldMasterId id="2147484181" r:id="rId7"/>
    <p:sldMasterId id="2147484199" r:id="rId8"/>
    <p:sldMasterId id="2147484220" r:id="rId9"/>
    <p:sldMasterId id="2147484239" r:id="rId10"/>
    <p:sldMasterId id="2147484256" r:id="rId11"/>
    <p:sldMasterId id="2147484293" r:id="rId12"/>
    <p:sldMasterId id="2147484342" r:id="rId13"/>
  </p:sldMasterIdLst>
  <p:notesMasterIdLst>
    <p:notesMasterId r:id="rId65"/>
  </p:notesMasterIdLst>
  <p:handoutMasterIdLst>
    <p:handoutMasterId r:id="rId66"/>
  </p:handoutMasterIdLst>
  <p:sldIdLst>
    <p:sldId id="617" r:id="rId14"/>
    <p:sldId id="801" r:id="rId15"/>
    <p:sldId id="745" r:id="rId16"/>
    <p:sldId id="747" r:id="rId17"/>
    <p:sldId id="746" r:id="rId18"/>
    <p:sldId id="774" r:id="rId19"/>
    <p:sldId id="749" r:id="rId20"/>
    <p:sldId id="750" r:id="rId21"/>
    <p:sldId id="751" r:id="rId22"/>
    <p:sldId id="752" r:id="rId23"/>
    <p:sldId id="753" r:id="rId24"/>
    <p:sldId id="754" r:id="rId25"/>
    <p:sldId id="755" r:id="rId26"/>
    <p:sldId id="756" r:id="rId27"/>
    <p:sldId id="757" r:id="rId28"/>
    <p:sldId id="758" r:id="rId29"/>
    <p:sldId id="759" r:id="rId30"/>
    <p:sldId id="760" r:id="rId31"/>
    <p:sldId id="761" r:id="rId32"/>
    <p:sldId id="762" r:id="rId33"/>
    <p:sldId id="763" r:id="rId34"/>
    <p:sldId id="820" r:id="rId35"/>
    <p:sldId id="764" r:id="rId36"/>
    <p:sldId id="765" r:id="rId37"/>
    <p:sldId id="766" r:id="rId38"/>
    <p:sldId id="767" r:id="rId39"/>
    <p:sldId id="768" r:id="rId40"/>
    <p:sldId id="769" r:id="rId41"/>
    <p:sldId id="770" r:id="rId42"/>
    <p:sldId id="771" r:id="rId43"/>
    <p:sldId id="772" r:id="rId44"/>
    <p:sldId id="773" r:id="rId45"/>
    <p:sldId id="780" r:id="rId46"/>
    <p:sldId id="782" r:id="rId47"/>
    <p:sldId id="783" r:id="rId48"/>
    <p:sldId id="775" r:id="rId49"/>
    <p:sldId id="821" r:id="rId50"/>
    <p:sldId id="822" r:id="rId51"/>
    <p:sldId id="818" r:id="rId52"/>
    <p:sldId id="802" r:id="rId53"/>
    <p:sldId id="803" r:id="rId54"/>
    <p:sldId id="805" r:id="rId55"/>
    <p:sldId id="806" r:id="rId56"/>
    <p:sldId id="807" r:id="rId57"/>
    <p:sldId id="808" r:id="rId58"/>
    <p:sldId id="809" r:id="rId59"/>
    <p:sldId id="810" r:id="rId60"/>
    <p:sldId id="811" r:id="rId61"/>
    <p:sldId id="812" r:id="rId62"/>
    <p:sldId id="816" r:id="rId63"/>
    <p:sldId id="819" r:id="rId64"/>
  </p:sldIdLst>
  <p:sldSz cx="9144000" cy="6858000" type="screen4x3"/>
  <p:notesSz cx="6799263" cy="9929813"/>
  <p:defaultTextStyle>
    <a:defPPr>
      <a:defRPr lang="en-US"/>
    </a:defPPr>
    <a:lvl1pPr algn="l" rtl="0" fontAlgn="base">
      <a:spcBef>
        <a:spcPct val="0"/>
      </a:spcBef>
      <a:spcAft>
        <a:spcPct val="0"/>
      </a:spcAft>
      <a:defRPr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130" userDrawn="1">
          <p15:clr>
            <a:srgbClr val="A4A3A4"/>
          </p15:clr>
        </p15:guide>
        <p15:guide id="2" pos="2142"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3300"/>
    <a:srgbClr val="4646F4"/>
    <a:srgbClr val="FFFFFF"/>
    <a:srgbClr val="FF0000"/>
    <a:srgbClr val="F9E7E7"/>
    <a:srgbClr val="DFDFBB"/>
    <a:srgbClr val="FFFF99"/>
    <a:srgbClr val="FF99FF"/>
    <a:srgbClr val="F7F7F7"/>
    <a:srgbClr val="4D968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F5AB1C69-6EDB-4FF4-983F-18BD219EF322}" styleName="Orta Stil 2 - Vurgu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1FECB4D8-DB02-4DC6-A0A2-4F2EBAE1DC90}" styleName="Orta Stil 1 - Vurgu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 styleId="{5C22544A-7EE6-4342-B048-85BDC9FD1C3A}" styleName="Orta Stil 2 - Vurgu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EB344D84-9AFB-497E-A393-DC336BA19D2E}" styleName="Orta Stil 3 - Vurgu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0505E3EF-67EA-436B-97B2-0124C06EBD24}" styleName="Orta Stil 4 - Vurgu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 styleId="{93296810-A885-4BE3-A3E7-6D5BEEA58F35}" styleName="Orta Stil 2 - Vurgu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10A1B5D5-9B99-4C35-A422-299274C87663}" styleName="Orta Stil 1 - Vurgu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21E4AEA4-8DFA-4A89-87EB-49C32662AFE0}" styleName="Orta Stil 2 - Vurgu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ABFCF23-3B69-468F-B69F-88F6DE6A72F2}" styleName="Orta Stil 1 - Vurgu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00A15C55-8517-42AA-B614-E9B94910E393}" styleName="Orta Stil 2 - Vurgu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85BE263C-DBD7-4A20-BB59-AAB30ACAA65A}" styleName="Orta Stil 3 - Vurgu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 styleId="{8A107856-5554-42FB-B03E-39F5DBC370BA}" styleName="Orta Stil 4 - Vurgu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 styleId="{0660B408-B3CF-4A94-85FC-2B1E0A45F4A2}" styleName="Koyu Stil 2 - Vurgu 1/Vurgu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775DCB02-9BB8-47FD-8907-85C794F793BA}" styleName="Tema Uygulanmış Stil 1 - Vurgu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69C7853C-536D-4A76-A0AE-DD22124D55A5}" styleName="Tema Uygulanmış Stil 1 - Vurgu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284E427A-3D55-4303-BF80-6455036E1DE7}" styleName="Tema Uygulanmış Stil 1 - Vurgu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3C2FFA5D-87B4-456A-9821-1D502468CF0F}" styleName="Tema Uygulanmış Stil 1 - Vurgu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D113A9D2-9D6B-4929-AA2D-F23B5EE8CBE7}" styleName="Tema Uygulanmış Stil 2 - Vurgu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18603FDC-E32A-4AB5-989C-0864C3EAD2B8}" styleName="Tema Uygulanmış Stil 2 - Vurgu 2">
    <a:tblBg>
      <a:fillRef idx="3">
        <a:schemeClr val="accent2"/>
      </a:fillRef>
      <a:effectRef idx="3">
        <a:schemeClr val="accent2"/>
      </a:effectRef>
    </a:tblBg>
    <a:wholeTbl>
      <a:tcTxStyle>
        <a:fontRef idx="minor">
          <a:scrgbClr r="0" g="0" b="0"/>
        </a:fontRef>
        <a:schemeClr val="lt1"/>
      </a:tcTxStyle>
      <a:tcStyle>
        <a:tcBdr>
          <a:left>
            <a:lnRef idx="1">
              <a:schemeClr val="accent2">
                <a:tint val="50000"/>
              </a:schemeClr>
            </a:lnRef>
          </a:left>
          <a:right>
            <a:lnRef idx="1">
              <a:schemeClr val="accent2">
                <a:tint val="50000"/>
              </a:schemeClr>
            </a:lnRef>
          </a:right>
          <a:top>
            <a:lnRef idx="1">
              <a:schemeClr val="accent2">
                <a:tint val="50000"/>
              </a:schemeClr>
            </a:lnRef>
          </a:top>
          <a:bottom>
            <a:lnRef idx="1">
              <a:schemeClr val="accent2">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9D7B26C5-4107-4FEC-AEDC-1716B250A1EF}" styleName="Açık Stil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0E3FDE45-AF77-4B5C-9715-49D594BDF05E}" styleName="Açık Stil 1 - Vurgu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72833802-FEF1-4C79-8D5D-14CF1EAF98D9}" styleName="Açık Stil 2 - Vurgu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616DA210-FB5B-4158-B5E0-FEB733F419BA}" styleName="Açık Stil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BC89EF96-8CEA-46FF-86C4-4CE0E7609802}" styleName="Açık Stil 3 - Vurgu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9DCAF9ED-07DC-4A11-8D7F-57B35C25682E}" styleName="Orta Stil 1 - Vurgu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 styleId="{1E171933-4619-4E11-9A3F-F7608DF75F80}" styleName="Orta Stil 1 - Vurgu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a:noFill/>
            </a:ln>
          </a:insideV>
        </a:tcBdr>
        <a:fill>
          <a:solidFill>
            <a:schemeClr val="lt1"/>
          </a:solidFill>
        </a:fill>
      </a:tcStyle>
    </a:wholeTbl>
    <a:band1H>
      <a:tcStyle>
        <a:tcBdr/>
        <a:fill>
          <a:solidFill>
            <a:schemeClr val="accent4">
              <a:tint val="20000"/>
            </a:schemeClr>
          </a:solidFill>
        </a:fill>
      </a:tcStyle>
    </a:band1H>
    <a:band1V>
      <a:tcStyle>
        <a:tcBdr/>
        <a:fill>
          <a:solidFill>
            <a:schemeClr val="accent4">
              <a:tint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solidFill>
            <a:schemeClr val="lt1"/>
          </a:solidFill>
        </a:fill>
      </a:tcStyle>
    </a:lastRow>
    <a:firstRow>
      <a:tcTxStyle b="on">
        <a:fontRef idx="minor">
          <a:scrgbClr r="0" g="0" b="0"/>
        </a:fontRef>
        <a:schemeClr val="lt1"/>
      </a:tcTxStyle>
      <a:tcStyle>
        <a:tcBdr/>
        <a:fill>
          <a:solidFill>
            <a:schemeClr val="accent4"/>
          </a:solidFill>
        </a:fill>
      </a:tcStyle>
    </a:firstRow>
  </a:tblStyle>
  <a:tblStyle styleId="{B301B821-A1FF-4177-AEE7-76D212191A09}" styleName="Orta Stil 1 - Vurgu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793D81CF-94F2-401A-BA57-92F5A7B2D0C5}" styleName="Orta Stil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F2DE63D5-997A-4646-A377-4702673A728D}" styleName="Açık Stil 2 - Vurgu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 styleId="{69012ECD-51FC-41F1-AA8D-1B2483CD663E}" styleName="Açık Stil 2 - Vurgu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5202B0CA-FC54-4496-8BCA-5EF66A818D29}" styleName="Koyu Stil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dk1">
              <a:tint val="20000"/>
            </a:schemeClr>
          </a:solidFill>
        </a:fill>
      </a:tcStyle>
    </a:lastRow>
    <a:firstRow>
      <a:tcTxStyle b="on">
        <a:fontRef idx="minor">
          <a:scrgbClr r="0" g="0" b="0"/>
        </a:fontRef>
        <a:schemeClr val="lt1"/>
      </a:tcTxStyle>
      <a:tcStyle>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7680" autoAdjust="0"/>
    <p:restoredTop sz="96433" autoAdjust="0"/>
  </p:normalViewPr>
  <p:slideViewPr>
    <p:cSldViewPr>
      <p:cViewPr varScale="1">
        <p:scale>
          <a:sx n="74" d="100"/>
          <a:sy n="74" d="100"/>
        </p:scale>
        <p:origin x="1788" y="6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0"/>
    </p:cViewPr>
  </p:sorterViewPr>
  <p:notesViewPr>
    <p:cSldViewPr>
      <p:cViewPr varScale="1">
        <p:scale>
          <a:sx n="111" d="100"/>
          <a:sy n="111" d="100"/>
        </p:scale>
        <p:origin x="-1422" y="-78"/>
      </p:cViewPr>
      <p:guideLst>
        <p:guide orient="horz" pos="3130"/>
        <p:guide pos="2142"/>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Master" Target="slideMasters/slideMaster13.xml"/><Relationship Id="rId18" Type="http://schemas.openxmlformats.org/officeDocument/2006/relationships/slide" Target="slides/slide5.xml"/><Relationship Id="rId26" Type="http://schemas.openxmlformats.org/officeDocument/2006/relationships/slide" Target="slides/slide13.xml"/><Relationship Id="rId39" Type="http://schemas.openxmlformats.org/officeDocument/2006/relationships/slide" Target="slides/slide26.xml"/><Relationship Id="rId21" Type="http://schemas.openxmlformats.org/officeDocument/2006/relationships/slide" Target="slides/slide8.xml"/><Relationship Id="rId34" Type="http://schemas.openxmlformats.org/officeDocument/2006/relationships/slide" Target="slides/slide21.xml"/><Relationship Id="rId42" Type="http://schemas.openxmlformats.org/officeDocument/2006/relationships/slide" Target="slides/slide29.xml"/><Relationship Id="rId47" Type="http://schemas.openxmlformats.org/officeDocument/2006/relationships/slide" Target="slides/slide34.xml"/><Relationship Id="rId50" Type="http://schemas.openxmlformats.org/officeDocument/2006/relationships/slide" Target="slides/slide37.xml"/><Relationship Id="rId55" Type="http://schemas.openxmlformats.org/officeDocument/2006/relationships/slide" Target="slides/slide42.xml"/><Relationship Id="rId63" Type="http://schemas.openxmlformats.org/officeDocument/2006/relationships/slide" Target="slides/slide50.xml"/><Relationship Id="rId68" Type="http://schemas.openxmlformats.org/officeDocument/2006/relationships/viewProps" Target="viewProps.xml"/><Relationship Id="rId7" Type="http://schemas.openxmlformats.org/officeDocument/2006/relationships/slideMaster" Target="slideMasters/slideMaster7.xml"/><Relationship Id="rId2" Type="http://schemas.openxmlformats.org/officeDocument/2006/relationships/slideMaster" Target="slideMasters/slideMaster2.xml"/><Relationship Id="rId16" Type="http://schemas.openxmlformats.org/officeDocument/2006/relationships/slide" Target="slides/slide3.xml"/><Relationship Id="rId29" Type="http://schemas.openxmlformats.org/officeDocument/2006/relationships/slide" Target="slides/slide16.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Master" Target="slideMasters/slideMaster11.xml"/><Relationship Id="rId24" Type="http://schemas.openxmlformats.org/officeDocument/2006/relationships/slide" Target="slides/slide11.xml"/><Relationship Id="rId32" Type="http://schemas.openxmlformats.org/officeDocument/2006/relationships/slide" Target="slides/slide19.xml"/><Relationship Id="rId37" Type="http://schemas.openxmlformats.org/officeDocument/2006/relationships/slide" Target="slides/slide24.xml"/><Relationship Id="rId40" Type="http://schemas.openxmlformats.org/officeDocument/2006/relationships/slide" Target="slides/slide27.xml"/><Relationship Id="rId45" Type="http://schemas.openxmlformats.org/officeDocument/2006/relationships/slide" Target="slides/slide32.xml"/><Relationship Id="rId53" Type="http://schemas.openxmlformats.org/officeDocument/2006/relationships/slide" Target="slides/slide40.xml"/><Relationship Id="rId58" Type="http://schemas.openxmlformats.org/officeDocument/2006/relationships/slide" Target="slides/slide45.xml"/><Relationship Id="rId66" Type="http://schemas.openxmlformats.org/officeDocument/2006/relationships/handoutMaster" Target="handoutMasters/handoutMaster1.xml"/><Relationship Id="rId5" Type="http://schemas.openxmlformats.org/officeDocument/2006/relationships/slideMaster" Target="slideMasters/slideMaster5.xml"/><Relationship Id="rId15" Type="http://schemas.openxmlformats.org/officeDocument/2006/relationships/slide" Target="slides/slide2.xml"/><Relationship Id="rId23" Type="http://schemas.openxmlformats.org/officeDocument/2006/relationships/slide" Target="slides/slide10.xml"/><Relationship Id="rId28" Type="http://schemas.openxmlformats.org/officeDocument/2006/relationships/slide" Target="slides/slide15.xml"/><Relationship Id="rId36" Type="http://schemas.openxmlformats.org/officeDocument/2006/relationships/slide" Target="slides/slide23.xml"/><Relationship Id="rId49" Type="http://schemas.openxmlformats.org/officeDocument/2006/relationships/slide" Target="slides/slide36.xml"/><Relationship Id="rId57" Type="http://schemas.openxmlformats.org/officeDocument/2006/relationships/slide" Target="slides/slide44.xml"/><Relationship Id="rId61" Type="http://schemas.openxmlformats.org/officeDocument/2006/relationships/slide" Target="slides/slide48.xml"/><Relationship Id="rId10" Type="http://schemas.openxmlformats.org/officeDocument/2006/relationships/slideMaster" Target="slideMasters/slideMaster10.xml"/><Relationship Id="rId19" Type="http://schemas.openxmlformats.org/officeDocument/2006/relationships/slide" Target="slides/slide6.xml"/><Relationship Id="rId31" Type="http://schemas.openxmlformats.org/officeDocument/2006/relationships/slide" Target="slides/slide18.xml"/><Relationship Id="rId44" Type="http://schemas.openxmlformats.org/officeDocument/2006/relationships/slide" Target="slides/slide31.xml"/><Relationship Id="rId52" Type="http://schemas.openxmlformats.org/officeDocument/2006/relationships/slide" Target="slides/slide39.xml"/><Relationship Id="rId60" Type="http://schemas.openxmlformats.org/officeDocument/2006/relationships/slide" Target="slides/slide47.xml"/><Relationship Id="rId65" Type="http://schemas.openxmlformats.org/officeDocument/2006/relationships/notesMaster" Target="notesMasters/notesMaster1.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 Target="slides/slide1.xml"/><Relationship Id="rId22" Type="http://schemas.openxmlformats.org/officeDocument/2006/relationships/slide" Target="slides/slide9.xml"/><Relationship Id="rId27" Type="http://schemas.openxmlformats.org/officeDocument/2006/relationships/slide" Target="slides/slide14.xml"/><Relationship Id="rId30" Type="http://schemas.openxmlformats.org/officeDocument/2006/relationships/slide" Target="slides/slide17.xml"/><Relationship Id="rId35" Type="http://schemas.openxmlformats.org/officeDocument/2006/relationships/slide" Target="slides/slide22.xml"/><Relationship Id="rId43" Type="http://schemas.openxmlformats.org/officeDocument/2006/relationships/slide" Target="slides/slide30.xml"/><Relationship Id="rId48" Type="http://schemas.openxmlformats.org/officeDocument/2006/relationships/slide" Target="slides/slide35.xml"/><Relationship Id="rId56" Type="http://schemas.openxmlformats.org/officeDocument/2006/relationships/slide" Target="slides/slide43.xml"/><Relationship Id="rId64" Type="http://schemas.openxmlformats.org/officeDocument/2006/relationships/slide" Target="slides/slide51.xml"/><Relationship Id="rId69" Type="http://schemas.openxmlformats.org/officeDocument/2006/relationships/theme" Target="theme/theme1.xml"/><Relationship Id="rId8" Type="http://schemas.openxmlformats.org/officeDocument/2006/relationships/slideMaster" Target="slideMasters/slideMaster8.xml"/><Relationship Id="rId51" Type="http://schemas.openxmlformats.org/officeDocument/2006/relationships/slide" Target="slides/slide38.xml"/><Relationship Id="rId3" Type="http://schemas.openxmlformats.org/officeDocument/2006/relationships/slideMaster" Target="slideMasters/slideMaster3.xml"/><Relationship Id="rId12" Type="http://schemas.openxmlformats.org/officeDocument/2006/relationships/slideMaster" Target="slideMasters/slideMaster12.xml"/><Relationship Id="rId17" Type="http://schemas.openxmlformats.org/officeDocument/2006/relationships/slide" Target="slides/slide4.xml"/><Relationship Id="rId25" Type="http://schemas.openxmlformats.org/officeDocument/2006/relationships/slide" Target="slides/slide12.xml"/><Relationship Id="rId33" Type="http://schemas.openxmlformats.org/officeDocument/2006/relationships/slide" Target="slides/slide20.xml"/><Relationship Id="rId38" Type="http://schemas.openxmlformats.org/officeDocument/2006/relationships/slide" Target="slides/slide25.xml"/><Relationship Id="rId46" Type="http://schemas.openxmlformats.org/officeDocument/2006/relationships/slide" Target="slides/slide33.xml"/><Relationship Id="rId59" Type="http://schemas.openxmlformats.org/officeDocument/2006/relationships/slide" Target="slides/slide46.xml"/><Relationship Id="rId67" Type="http://schemas.openxmlformats.org/officeDocument/2006/relationships/presProps" Target="presProps.xml"/><Relationship Id="rId20" Type="http://schemas.openxmlformats.org/officeDocument/2006/relationships/slide" Target="slides/slide7.xml"/><Relationship Id="rId41" Type="http://schemas.openxmlformats.org/officeDocument/2006/relationships/slide" Target="slides/slide28.xml"/><Relationship Id="rId54" Type="http://schemas.openxmlformats.org/officeDocument/2006/relationships/slide" Target="slides/slide41.xml"/><Relationship Id="rId62" Type="http://schemas.openxmlformats.org/officeDocument/2006/relationships/slide" Target="slides/slide49.xml"/><Relationship Id="rId70" Type="http://schemas.openxmlformats.org/officeDocument/2006/relationships/tableStyles" Target="tableStyles.xml"/></Relationships>
</file>

<file path=ppt/diagrams/_rels/data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image" Target="../media/image13.png"/><Relationship Id="rId4" Type="http://schemas.openxmlformats.org/officeDocument/2006/relationships/image" Target="../media/image16.png"/></Relationships>
</file>

<file path=ppt/diagrams/_rels/data1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image" Target="../media/image17.png"/><Relationship Id="rId4" Type="http://schemas.openxmlformats.org/officeDocument/2006/relationships/image" Target="../media/image20.png"/></Relationships>
</file>

<file path=ppt/diagrams/_rels/data1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image" Target="../media/image21.png"/></Relationships>
</file>

<file path=ppt/diagrams/_rels/data1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image" Target="../media/image24.png"/></Relationships>
</file>

<file path=ppt/diagrams/_rels/data13.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image" Target="../media/image27.png"/></Relationships>
</file>

<file path=ppt/diagrams/_rels/data14.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31.jpg"/><Relationship Id="rId1" Type="http://schemas.openxmlformats.org/officeDocument/2006/relationships/image" Target="../media/image30.jpeg"/></Relationships>
</file>

<file path=ppt/diagrams/_rels/data21.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image" Target="../media/image33.png"/></Relationships>
</file>

<file path=ppt/diagrams/_rels/data22.xml.rels><?xml version="1.0" encoding="UTF-8" standalone="yes"?>
<Relationships xmlns="http://schemas.openxmlformats.org/package/2006/relationships"><Relationship Id="rId1" Type="http://schemas.openxmlformats.org/officeDocument/2006/relationships/image" Target="../media/image35.png"/></Relationships>
</file>

<file path=ppt/diagrams/_rels/data23.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image" Target="../media/image36.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4.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5.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1FA2AA1-89E5-4C4F-A95B-509C1F379463}" type="doc">
      <dgm:prSet loTypeId="urn:microsoft.com/office/officeart/2008/layout/VerticalCurvedList" loCatId="list" qsTypeId="urn:microsoft.com/office/officeart/2005/8/quickstyle/simple2" qsCatId="simple" csTypeId="urn:microsoft.com/office/officeart/2005/8/colors/accent1_2" csCatId="accent1" phldr="1"/>
      <dgm:spPr/>
      <dgm:t>
        <a:bodyPr/>
        <a:lstStyle/>
        <a:p>
          <a:endParaRPr lang="tr-TR"/>
        </a:p>
      </dgm:t>
    </dgm:pt>
    <dgm:pt modelId="{FAA5BC81-4A8E-479E-819F-4C3A6BAD9F58}">
      <dgm:prSet phldrT="[Metin]"/>
      <dgm:spPr>
        <a:gradFill flip="none" rotWithShape="0">
          <a:gsLst>
            <a:gs pos="0">
              <a:srgbClr val="C00000">
                <a:shade val="30000"/>
                <a:satMod val="115000"/>
              </a:srgbClr>
            </a:gs>
            <a:gs pos="50000">
              <a:srgbClr val="C00000">
                <a:shade val="67500"/>
                <a:satMod val="115000"/>
              </a:srgbClr>
            </a:gs>
            <a:gs pos="100000">
              <a:srgbClr val="C00000">
                <a:shade val="100000"/>
                <a:satMod val="115000"/>
              </a:srgbClr>
            </a:gs>
          </a:gsLst>
          <a:lin ang="0" scaled="1"/>
          <a:tileRect/>
        </a:gradFill>
      </dgm:spPr>
      <dgm:t>
        <a:bodyPr/>
        <a:lstStyle/>
        <a:p>
          <a:r>
            <a:rPr lang="tr-TR" dirty="0" smtClean="0"/>
            <a:t>Mevzuat ve Hedefler</a:t>
          </a:r>
          <a:endParaRPr lang="tr-TR" dirty="0"/>
        </a:p>
      </dgm:t>
    </dgm:pt>
    <dgm:pt modelId="{81AB1800-6185-4B17-BE95-273A9B971E05}" type="parTrans" cxnId="{146A10E6-7533-427C-9D23-D8BC541A4CA7}">
      <dgm:prSet/>
      <dgm:spPr/>
      <dgm:t>
        <a:bodyPr/>
        <a:lstStyle/>
        <a:p>
          <a:endParaRPr lang="tr-TR"/>
        </a:p>
      </dgm:t>
    </dgm:pt>
    <dgm:pt modelId="{5C4B78BF-CF63-4304-88F8-E738A969F10D}" type="sibTrans" cxnId="{146A10E6-7533-427C-9D23-D8BC541A4CA7}">
      <dgm:prSet/>
      <dgm:spPr>
        <a:ln>
          <a:solidFill>
            <a:schemeClr val="tx1"/>
          </a:solidFill>
        </a:ln>
      </dgm:spPr>
      <dgm:t>
        <a:bodyPr/>
        <a:lstStyle/>
        <a:p>
          <a:endParaRPr lang="tr-TR"/>
        </a:p>
      </dgm:t>
    </dgm:pt>
    <dgm:pt modelId="{9334166D-B7AB-4ABE-91CA-3ED55C208960}">
      <dgm:prSet phldrT="[Metin]"/>
      <dgm:spPr>
        <a:solidFill>
          <a:schemeClr val="bg1">
            <a:lumMod val="50000"/>
          </a:schemeClr>
        </a:solidFill>
      </dgm:spPr>
      <dgm:t>
        <a:bodyPr/>
        <a:lstStyle/>
        <a:p>
          <a:r>
            <a:rPr lang="tr-TR" dirty="0" smtClean="0"/>
            <a:t>Yatırım Teşvik Sistemi</a:t>
          </a:r>
          <a:endParaRPr lang="tr-TR" dirty="0"/>
        </a:p>
      </dgm:t>
    </dgm:pt>
    <dgm:pt modelId="{79DD9C56-F616-47B6-BA3B-0BE3B4D873C1}" type="parTrans" cxnId="{86C29F29-D1E6-4AFF-9E4B-C8B1A2C42C70}">
      <dgm:prSet/>
      <dgm:spPr/>
      <dgm:t>
        <a:bodyPr/>
        <a:lstStyle/>
        <a:p>
          <a:endParaRPr lang="tr-TR"/>
        </a:p>
      </dgm:t>
    </dgm:pt>
    <dgm:pt modelId="{114FFD4D-5965-46CD-8C75-BE4AFA874229}" type="sibTrans" cxnId="{86C29F29-D1E6-4AFF-9E4B-C8B1A2C42C70}">
      <dgm:prSet/>
      <dgm:spPr/>
      <dgm:t>
        <a:bodyPr/>
        <a:lstStyle/>
        <a:p>
          <a:endParaRPr lang="tr-TR"/>
        </a:p>
      </dgm:t>
    </dgm:pt>
    <dgm:pt modelId="{54751E86-90B3-479C-8CF2-AA1E0A332B2C}">
      <dgm:prSet phldrT="[Metin]"/>
      <dgm:spPr>
        <a:solidFill>
          <a:schemeClr val="bg1">
            <a:lumMod val="50000"/>
          </a:schemeClr>
        </a:solidFill>
      </dgm:spPr>
      <dgm:t>
        <a:bodyPr/>
        <a:lstStyle/>
        <a:p>
          <a:r>
            <a:rPr lang="tr-TR" dirty="0" smtClean="0"/>
            <a:t>İstatistikler </a:t>
          </a:r>
          <a:endParaRPr lang="tr-TR" dirty="0"/>
        </a:p>
      </dgm:t>
    </dgm:pt>
    <dgm:pt modelId="{954745E0-2258-4104-9E9D-2ACC6EA30860}" type="parTrans" cxnId="{2D671963-A2D5-48A9-A964-64420027A4D8}">
      <dgm:prSet/>
      <dgm:spPr/>
      <dgm:t>
        <a:bodyPr/>
        <a:lstStyle/>
        <a:p>
          <a:endParaRPr lang="tr-TR"/>
        </a:p>
      </dgm:t>
    </dgm:pt>
    <dgm:pt modelId="{C263DE7C-93BE-46AA-96C3-79AFCB9A4953}" type="sibTrans" cxnId="{2D671963-A2D5-48A9-A964-64420027A4D8}">
      <dgm:prSet/>
      <dgm:spPr/>
      <dgm:t>
        <a:bodyPr/>
        <a:lstStyle/>
        <a:p>
          <a:endParaRPr lang="tr-TR"/>
        </a:p>
      </dgm:t>
    </dgm:pt>
    <dgm:pt modelId="{AE6D436B-9FAA-4565-9EFD-77F9A8F68585}" type="pres">
      <dgm:prSet presAssocID="{71FA2AA1-89E5-4C4F-A95B-509C1F379463}" presName="Name0" presStyleCnt="0">
        <dgm:presLayoutVars>
          <dgm:chMax val="7"/>
          <dgm:chPref val="7"/>
          <dgm:dir/>
        </dgm:presLayoutVars>
      </dgm:prSet>
      <dgm:spPr/>
      <dgm:t>
        <a:bodyPr/>
        <a:lstStyle/>
        <a:p>
          <a:endParaRPr lang="tr-TR"/>
        </a:p>
      </dgm:t>
    </dgm:pt>
    <dgm:pt modelId="{34E4205A-E841-4965-9B1C-1601C9B607A8}" type="pres">
      <dgm:prSet presAssocID="{71FA2AA1-89E5-4C4F-A95B-509C1F379463}" presName="Name1" presStyleCnt="0"/>
      <dgm:spPr/>
    </dgm:pt>
    <dgm:pt modelId="{C2CA6608-B376-427E-9FB5-D1FAC2D84981}" type="pres">
      <dgm:prSet presAssocID="{71FA2AA1-89E5-4C4F-A95B-509C1F379463}" presName="cycle" presStyleCnt="0"/>
      <dgm:spPr/>
    </dgm:pt>
    <dgm:pt modelId="{E0DF6C63-A11B-4FA7-B0CA-2CF7CFAC204D}" type="pres">
      <dgm:prSet presAssocID="{71FA2AA1-89E5-4C4F-A95B-509C1F379463}" presName="srcNode" presStyleLbl="node1" presStyleIdx="0" presStyleCnt="3"/>
      <dgm:spPr/>
    </dgm:pt>
    <dgm:pt modelId="{E1311FD6-F308-42AE-8573-36C0297CB448}" type="pres">
      <dgm:prSet presAssocID="{71FA2AA1-89E5-4C4F-A95B-509C1F379463}" presName="conn" presStyleLbl="parChTrans1D2" presStyleIdx="0" presStyleCnt="1"/>
      <dgm:spPr/>
      <dgm:t>
        <a:bodyPr/>
        <a:lstStyle/>
        <a:p>
          <a:endParaRPr lang="tr-TR"/>
        </a:p>
      </dgm:t>
    </dgm:pt>
    <dgm:pt modelId="{5E82710B-669A-413A-93CD-7EEC22105A62}" type="pres">
      <dgm:prSet presAssocID="{71FA2AA1-89E5-4C4F-A95B-509C1F379463}" presName="extraNode" presStyleLbl="node1" presStyleIdx="0" presStyleCnt="3"/>
      <dgm:spPr/>
    </dgm:pt>
    <dgm:pt modelId="{2316C270-B99F-422E-AC78-130443BBB6FA}" type="pres">
      <dgm:prSet presAssocID="{71FA2AA1-89E5-4C4F-A95B-509C1F379463}" presName="dstNode" presStyleLbl="node1" presStyleIdx="0" presStyleCnt="3"/>
      <dgm:spPr/>
    </dgm:pt>
    <dgm:pt modelId="{BF739ECF-53A9-4368-864D-AA133760B855}" type="pres">
      <dgm:prSet presAssocID="{FAA5BC81-4A8E-479E-819F-4C3A6BAD9F58}" presName="text_1" presStyleLbl="node1" presStyleIdx="0" presStyleCnt="3">
        <dgm:presLayoutVars>
          <dgm:bulletEnabled val="1"/>
        </dgm:presLayoutVars>
      </dgm:prSet>
      <dgm:spPr/>
      <dgm:t>
        <a:bodyPr/>
        <a:lstStyle/>
        <a:p>
          <a:endParaRPr lang="tr-TR"/>
        </a:p>
      </dgm:t>
    </dgm:pt>
    <dgm:pt modelId="{12CF3C3D-9678-43BF-83F0-166886517F6F}" type="pres">
      <dgm:prSet presAssocID="{FAA5BC81-4A8E-479E-819F-4C3A6BAD9F58}" presName="accent_1" presStyleCnt="0"/>
      <dgm:spPr/>
    </dgm:pt>
    <dgm:pt modelId="{8A940111-3735-418E-9AC8-96C6D9BFBCD7}" type="pres">
      <dgm:prSet presAssocID="{FAA5BC81-4A8E-479E-819F-4C3A6BAD9F58}" presName="accentRepeatNode" presStyleLbl="solidFgAcc1" presStyleIdx="0" presStyleCnt="3"/>
      <dgm:spPr>
        <a:solidFill>
          <a:srgbClr val="C00000"/>
        </a:solidFill>
        <a:ln>
          <a:solidFill>
            <a:schemeClr val="bg1"/>
          </a:solidFill>
        </a:ln>
      </dgm:spPr>
      <dgm:t>
        <a:bodyPr/>
        <a:lstStyle/>
        <a:p>
          <a:endParaRPr lang="tr-TR"/>
        </a:p>
      </dgm:t>
    </dgm:pt>
    <dgm:pt modelId="{3B2E3025-8316-435D-A5AB-65FFB8E94A2B}" type="pres">
      <dgm:prSet presAssocID="{9334166D-B7AB-4ABE-91CA-3ED55C208960}" presName="text_2" presStyleLbl="node1" presStyleIdx="1" presStyleCnt="3">
        <dgm:presLayoutVars>
          <dgm:bulletEnabled val="1"/>
        </dgm:presLayoutVars>
      </dgm:prSet>
      <dgm:spPr/>
      <dgm:t>
        <a:bodyPr/>
        <a:lstStyle/>
        <a:p>
          <a:endParaRPr lang="tr-TR"/>
        </a:p>
      </dgm:t>
    </dgm:pt>
    <dgm:pt modelId="{69EBECD8-EC27-48E0-82CA-E17A63F6A6F5}" type="pres">
      <dgm:prSet presAssocID="{9334166D-B7AB-4ABE-91CA-3ED55C208960}" presName="accent_2" presStyleCnt="0"/>
      <dgm:spPr/>
    </dgm:pt>
    <dgm:pt modelId="{0E127B1A-00DC-468F-9EC7-598851BB292E}" type="pres">
      <dgm:prSet presAssocID="{9334166D-B7AB-4ABE-91CA-3ED55C208960}" presName="accentRepeatNode" presStyleLbl="solidFgAcc1" presStyleIdx="1" presStyleCnt="3"/>
      <dgm:spPr>
        <a:ln>
          <a:solidFill>
            <a:schemeClr val="tx1"/>
          </a:solidFill>
        </a:ln>
      </dgm:spPr>
    </dgm:pt>
    <dgm:pt modelId="{F7D0A805-14A4-4FF1-9630-827A67A0E460}" type="pres">
      <dgm:prSet presAssocID="{54751E86-90B3-479C-8CF2-AA1E0A332B2C}" presName="text_3" presStyleLbl="node1" presStyleIdx="2" presStyleCnt="3">
        <dgm:presLayoutVars>
          <dgm:bulletEnabled val="1"/>
        </dgm:presLayoutVars>
      </dgm:prSet>
      <dgm:spPr/>
      <dgm:t>
        <a:bodyPr/>
        <a:lstStyle/>
        <a:p>
          <a:endParaRPr lang="tr-TR"/>
        </a:p>
      </dgm:t>
    </dgm:pt>
    <dgm:pt modelId="{610A2BCF-AA40-49C3-B789-3A80F31B0A5A}" type="pres">
      <dgm:prSet presAssocID="{54751E86-90B3-479C-8CF2-AA1E0A332B2C}" presName="accent_3" presStyleCnt="0"/>
      <dgm:spPr/>
    </dgm:pt>
    <dgm:pt modelId="{25E04009-92E4-416A-99AD-845C76146C85}" type="pres">
      <dgm:prSet presAssocID="{54751E86-90B3-479C-8CF2-AA1E0A332B2C}" presName="accentRepeatNode" presStyleLbl="solidFgAcc1" presStyleIdx="2" presStyleCnt="3"/>
      <dgm:spPr>
        <a:ln>
          <a:solidFill>
            <a:schemeClr val="tx1"/>
          </a:solidFill>
        </a:ln>
      </dgm:spPr>
    </dgm:pt>
  </dgm:ptLst>
  <dgm:cxnLst>
    <dgm:cxn modelId="{0E7FDABE-9531-41B8-A778-546B68FE7294}" type="presOf" srcId="{5C4B78BF-CF63-4304-88F8-E738A969F10D}" destId="{E1311FD6-F308-42AE-8573-36C0297CB448}" srcOrd="0" destOrd="0" presId="urn:microsoft.com/office/officeart/2008/layout/VerticalCurvedList"/>
    <dgm:cxn modelId="{8DB31060-4135-42A8-A807-A8487E41A050}" type="presOf" srcId="{FAA5BC81-4A8E-479E-819F-4C3A6BAD9F58}" destId="{BF739ECF-53A9-4368-864D-AA133760B855}" srcOrd="0" destOrd="0" presId="urn:microsoft.com/office/officeart/2008/layout/VerticalCurvedList"/>
    <dgm:cxn modelId="{6575E4EB-A7D8-49A2-BA57-2B86814982BA}" type="presOf" srcId="{54751E86-90B3-479C-8CF2-AA1E0A332B2C}" destId="{F7D0A805-14A4-4FF1-9630-827A67A0E460}" srcOrd="0" destOrd="0" presId="urn:microsoft.com/office/officeart/2008/layout/VerticalCurvedList"/>
    <dgm:cxn modelId="{146A10E6-7533-427C-9D23-D8BC541A4CA7}" srcId="{71FA2AA1-89E5-4C4F-A95B-509C1F379463}" destId="{FAA5BC81-4A8E-479E-819F-4C3A6BAD9F58}" srcOrd="0" destOrd="0" parTransId="{81AB1800-6185-4B17-BE95-273A9B971E05}" sibTransId="{5C4B78BF-CF63-4304-88F8-E738A969F10D}"/>
    <dgm:cxn modelId="{86C29F29-D1E6-4AFF-9E4B-C8B1A2C42C70}" srcId="{71FA2AA1-89E5-4C4F-A95B-509C1F379463}" destId="{9334166D-B7AB-4ABE-91CA-3ED55C208960}" srcOrd="1" destOrd="0" parTransId="{79DD9C56-F616-47B6-BA3B-0BE3B4D873C1}" sibTransId="{114FFD4D-5965-46CD-8C75-BE4AFA874229}"/>
    <dgm:cxn modelId="{5249A9D4-FE4B-43EC-A52D-67B1B8BA36E7}" type="presOf" srcId="{9334166D-B7AB-4ABE-91CA-3ED55C208960}" destId="{3B2E3025-8316-435D-A5AB-65FFB8E94A2B}" srcOrd="0" destOrd="0" presId="urn:microsoft.com/office/officeart/2008/layout/VerticalCurvedList"/>
    <dgm:cxn modelId="{16677FDD-8934-4C9B-9EF7-026F32E672AA}" type="presOf" srcId="{71FA2AA1-89E5-4C4F-A95B-509C1F379463}" destId="{AE6D436B-9FAA-4565-9EFD-77F9A8F68585}" srcOrd="0" destOrd="0" presId="urn:microsoft.com/office/officeart/2008/layout/VerticalCurvedList"/>
    <dgm:cxn modelId="{2D671963-A2D5-48A9-A964-64420027A4D8}" srcId="{71FA2AA1-89E5-4C4F-A95B-509C1F379463}" destId="{54751E86-90B3-479C-8CF2-AA1E0A332B2C}" srcOrd="2" destOrd="0" parTransId="{954745E0-2258-4104-9E9D-2ACC6EA30860}" sibTransId="{C263DE7C-93BE-46AA-96C3-79AFCB9A4953}"/>
    <dgm:cxn modelId="{BC0AA0FB-C4D6-4371-A4CB-92FD58C47601}" type="presParOf" srcId="{AE6D436B-9FAA-4565-9EFD-77F9A8F68585}" destId="{34E4205A-E841-4965-9B1C-1601C9B607A8}" srcOrd="0" destOrd="0" presId="urn:microsoft.com/office/officeart/2008/layout/VerticalCurvedList"/>
    <dgm:cxn modelId="{010EDC92-FF8C-4355-A56F-7FF961DE4EF7}" type="presParOf" srcId="{34E4205A-E841-4965-9B1C-1601C9B607A8}" destId="{C2CA6608-B376-427E-9FB5-D1FAC2D84981}" srcOrd="0" destOrd="0" presId="urn:microsoft.com/office/officeart/2008/layout/VerticalCurvedList"/>
    <dgm:cxn modelId="{4DAE3796-2A18-45D7-9317-EB3649588011}" type="presParOf" srcId="{C2CA6608-B376-427E-9FB5-D1FAC2D84981}" destId="{E0DF6C63-A11B-4FA7-B0CA-2CF7CFAC204D}" srcOrd="0" destOrd="0" presId="urn:microsoft.com/office/officeart/2008/layout/VerticalCurvedList"/>
    <dgm:cxn modelId="{A2D68782-8877-44FB-81DB-273846A276D7}" type="presParOf" srcId="{C2CA6608-B376-427E-9FB5-D1FAC2D84981}" destId="{E1311FD6-F308-42AE-8573-36C0297CB448}" srcOrd="1" destOrd="0" presId="urn:microsoft.com/office/officeart/2008/layout/VerticalCurvedList"/>
    <dgm:cxn modelId="{7DAA1C44-AD01-4766-8DF5-8639D04170DE}" type="presParOf" srcId="{C2CA6608-B376-427E-9FB5-D1FAC2D84981}" destId="{5E82710B-669A-413A-93CD-7EEC22105A62}" srcOrd="2" destOrd="0" presId="urn:microsoft.com/office/officeart/2008/layout/VerticalCurvedList"/>
    <dgm:cxn modelId="{56E45525-62D2-4D09-BBC1-F4EB9E89A21D}" type="presParOf" srcId="{C2CA6608-B376-427E-9FB5-D1FAC2D84981}" destId="{2316C270-B99F-422E-AC78-130443BBB6FA}" srcOrd="3" destOrd="0" presId="urn:microsoft.com/office/officeart/2008/layout/VerticalCurvedList"/>
    <dgm:cxn modelId="{9649D763-C4A3-4DD5-A24B-8B2C4D49B68A}" type="presParOf" srcId="{34E4205A-E841-4965-9B1C-1601C9B607A8}" destId="{BF739ECF-53A9-4368-864D-AA133760B855}" srcOrd="1" destOrd="0" presId="urn:microsoft.com/office/officeart/2008/layout/VerticalCurvedList"/>
    <dgm:cxn modelId="{5DEC6C35-5755-4B03-BAA4-FD5D743E68D1}" type="presParOf" srcId="{34E4205A-E841-4965-9B1C-1601C9B607A8}" destId="{12CF3C3D-9678-43BF-83F0-166886517F6F}" srcOrd="2" destOrd="0" presId="urn:microsoft.com/office/officeart/2008/layout/VerticalCurvedList"/>
    <dgm:cxn modelId="{DB66C011-0B24-4E6B-8C02-0F6F1DE65EC4}" type="presParOf" srcId="{12CF3C3D-9678-43BF-83F0-166886517F6F}" destId="{8A940111-3735-418E-9AC8-96C6D9BFBCD7}" srcOrd="0" destOrd="0" presId="urn:microsoft.com/office/officeart/2008/layout/VerticalCurvedList"/>
    <dgm:cxn modelId="{E8198632-1E0D-45CE-BC01-47E38CF92E61}" type="presParOf" srcId="{34E4205A-E841-4965-9B1C-1601C9B607A8}" destId="{3B2E3025-8316-435D-A5AB-65FFB8E94A2B}" srcOrd="3" destOrd="0" presId="urn:microsoft.com/office/officeart/2008/layout/VerticalCurvedList"/>
    <dgm:cxn modelId="{4F9BE510-0ECE-433C-8997-CAD0E2EDD8CB}" type="presParOf" srcId="{34E4205A-E841-4965-9B1C-1601C9B607A8}" destId="{69EBECD8-EC27-48E0-82CA-E17A63F6A6F5}" srcOrd="4" destOrd="0" presId="urn:microsoft.com/office/officeart/2008/layout/VerticalCurvedList"/>
    <dgm:cxn modelId="{ADD6A1AA-E036-4880-9557-0C528796FAC3}" type="presParOf" srcId="{69EBECD8-EC27-48E0-82CA-E17A63F6A6F5}" destId="{0E127B1A-00DC-468F-9EC7-598851BB292E}" srcOrd="0" destOrd="0" presId="urn:microsoft.com/office/officeart/2008/layout/VerticalCurvedList"/>
    <dgm:cxn modelId="{ADFB9BD4-A819-4977-A358-DCFBF4D1C5E4}" type="presParOf" srcId="{34E4205A-E841-4965-9B1C-1601C9B607A8}" destId="{F7D0A805-14A4-4FF1-9630-827A67A0E460}" srcOrd="5" destOrd="0" presId="urn:microsoft.com/office/officeart/2008/layout/VerticalCurvedList"/>
    <dgm:cxn modelId="{09985C8C-EB3E-450E-ADE1-5C603AE96882}" type="presParOf" srcId="{34E4205A-E841-4965-9B1C-1601C9B607A8}" destId="{610A2BCF-AA40-49C3-B789-3A80F31B0A5A}" srcOrd="6" destOrd="0" presId="urn:microsoft.com/office/officeart/2008/layout/VerticalCurvedList"/>
    <dgm:cxn modelId="{BE9A96F8-2A70-4C9C-BD84-35B33DDBB3DD}" type="presParOf" srcId="{610A2BCF-AA40-49C3-B789-3A80F31B0A5A}" destId="{25E04009-92E4-416A-99AD-845C76146C85}"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1FA2AA1-89E5-4C4F-A95B-509C1F379463}" type="doc">
      <dgm:prSet loTypeId="urn:microsoft.com/office/officeart/2008/layout/VerticalCurvedList" loCatId="list" qsTypeId="urn:microsoft.com/office/officeart/2005/8/quickstyle/simple2" qsCatId="simple" csTypeId="urn:microsoft.com/office/officeart/2005/8/colors/accent1_2" csCatId="accent1" phldr="1"/>
      <dgm:spPr/>
      <dgm:t>
        <a:bodyPr/>
        <a:lstStyle/>
        <a:p>
          <a:endParaRPr lang="tr-TR"/>
        </a:p>
      </dgm:t>
    </dgm:pt>
    <dgm:pt modelId="{FAA5BC81-4A8E-479E-819F-4C3A6BAD9F58}">
      <dgm:prSet phldrT="[Metin]"/>
      <dgm:spPr>
        <a:gradFill flip="none" rotWithShape="0">
          <a:gsLst>
            <a:gs pos="0">
              <a:schemeClr val="bg1">
                <a:lumMod val="65000"/>
                <a:shade val="30000"/>
                <a:satMod val="115000"/>
              </a:schemeClr>
            </a:gs>
            <a:gs pos="50000">
              <a:schemeClr val="bg1">
                <a:lumMod val="65000"/>
                <a:shade val="67500"/>
                <a:satMod val="115000"/>
              </a:schemeClr>
            </a:gs>
            <a:gs pos="100000">
              <a:schemeClr val="bg1">
                <a:lumMod val="65000"/>
                <a:shade val="100000"/>
                <a:satMod val="115000"/>
              </a:schemeClr>
            </a:gs>
          </a:gsLst>
          <a:lin ang="0" scaled="1"/>
          <a:tileRect/>
        </a:gradFill>
      </dgm:spPr>
      <dgm:t>
        <a:bodyPr/>
        <a:lstStyle/>
        <a:p>
          <a:r>
            <a:rPr lang="tr-TR" dirty="0" smtClean="0"/>
            <a:t>Mevzuat ve Hedefler</a:t>
          </a:r>
          <a:endParaRPr lang="tr-TR" dirty="0"/>
        </a:p>
      </dgm:t>
    </dgm:pt>
    <dgm:pt modelId="{81AB1800-6185-4B17-BE95-273A9B971E05}" type="parTrans" cxnId="{146A10E6-7533-427C-9D23-D8BC541A4CA7}">
      <dgm:prSet/>
      <dgm:spPr/>
      <dgm:t>
        <a:bodyPr/>
        <a:lstStyle/>
        <a:p>
          <a:endParaRPr lang="tr-TR"/>
        </a:p>
      </dgm:t>
    </dgm:pt>
    <dgm:pt modelId="{5C4B78BF-CF63-4304-88F8-E738A969F10D}" type="sibTrans" cxnId="{146A10E6-7533-427C-9D23-D8BC541A4CA7}">
      <dgm:prSet/>
      <dgm:spPr>
        <a:ln>
          <a:solidFill>
            <a:schemeClr val="tx1"/>
          </a:solidFill>
        </a:ln>
      </dgm:spPr>
      <dgm:t>
        <a:bodyPr/>
        <a:lstStyle/>
        <a:p>
          <a:endParaRPr lang="tr-TR"/>
        </a:p>
      </dgm:t>
    </dgm:pt>
    <dgm:pt modelId="{9334166D-B7AB-4ABE-91CA-3ED55C208960}">
      <dgm:prSet phldrT="[Metin]"/>
      <dgm:spPr>
        <a:gradFill flip="none" rotWithShape="0">
          <a:gsLst>
            <a:gs pos="0">
              <a:srgbClr val="C00000">
                <a:shade val="30000"/>
                <a:satMod val="115000"/>
              </a:srgbClr>
            </a:gs>
            <a:gs pos="50000">
              <a:srgbClr val="C00000">
                <a:shade val="67500"/>
                <a:satMod val="115000"/>
              </a:srgbClr>
            </a:gs>
            <a:gs pos="100000">
              <a:srgbClr val="C00000">
                <a:shade val="100000"/>
                <a:satMod val="115000"/>
              </a:srgbClr>
            </a:gs>
          </a:gsLst>
          <a:lin ang="0" scaled="1"/>
          <a:tileRect/>
        </a:gradFill>
      </dgm:spPr>
      <dgm:t>
        <a:bodyPr/>
        <a:lstStyle/>
        <a:p>
          <a:r>
            <a:rPr lang="tr-TR" dirty="0" smtClean="0"/>
            <a:t>Yatırım Teşvik Sistemi</a:t>
          </a:r>
          <a:endParaRPr lang="tr-TR" dirty="0"/>
        </a:p>
      </dgm:t>
    </dgm:pt>
    <dgm:pt modelId="{79DD9C56-F616-47B6-BA3B-0BE3B4D873C1}" type="parTrans" cxnId="{86C29F29-D1E6-4AFF-9E4B-C8B1A2C42C70}">
      <dgm:prSet/>
      <dgm:spPr/>
      <dgm:t>
        <a:bodyPr/>
        <a:lstStyle/>
        <a:p>
          <a:endParaRPr lang="tr-TR"/>
        </a:p>
      </dgm:t>
    </dgm:pt>
    <dgm:pt modelId="{114FFD4D-5965-46CD-8C75-BE4AFA874229}" type="sibTrans" cxnId="{86C29F29-D1E6-4AFF-9E4B-C8B1A2C42C70}">
      <dgm:prSet/>
      <dgm:spPr/>
      <dgm:t>
        <a:bodyPr/>
        <a:lstStyle/>
        <a:p>
          <a:endParaRPr lang="tr-TR"/>
        </a:p>
      </dgm:t>
    </dgm:pt>
    <dgm:pt modelId="{54751E86-90B3-479C-8CF2-AA1E0A332B2C}">
      <dgm:prSet phldrT="[Metin]"/>
      <dgm:spPr>
        <a:solidFill>
          <a:schemeClr val="bg1">
            <a:lumMod val="50000"/>
          </a:schemeClr>
        </a:solidFill>
      </dgm:spPr>
      <dgm:t>
        <a:bodyPr/>
        <a:lstStyle/>
        <a:p>
          <a:r>
            <a:rPr lang="tr-TR" dirty="0" smtClean="0"/>
            <a:t>İstatistikler </a:t>
          </a:r>
          <a:endParaRPr lang="tr-TR" dirty="0"/>
        </a:p>
      </dgm:t>
    </dgm:pt>
    <dgm:pt modelId="{954745E0-2258-4104-9E9D-2ACC6EA30860}" type="parTrans" cxnId="{2D671963-A2D5-48A9-A964-64420027A4D8}">
      <dgm:prSet/>
      <dgm:spPr/>
      <dgm:t>
        <a:bodyPr/>
        <a:lstStyle/>
        <a:p>
          <a:endParaRPr lang="tr-TR"/>
        </a:p>
      </dgm:t>
    </dgm:pt>
    <dgm:pt modelId="{C263DE7C-93BE-46AA-96C3-79AFCB9A4953}" type="sibTrans" cxnId="{2D671963-A2D5-48A9-A964-64420027A4D8}">
      <dgm:prSet/>
      <dgm:spPr/>
      <dgm:t>
        <a:bodyPr/>
        <a:lstStyle/>
        <a:p>
          <a:endParaRPr lang="tr-TR"/>
        </a:p>
      </dgm:t>
    </dgm:pt>
    <dgm:pt modelId="{AE6D436B-9FAA-4565-9EFD-77F9A8F68585}" type="pres">
      <dgm:prSet presAssocID="{71FA2AA1-89E5-4C4F-A95B-509C1F379463}" presName="Name0" presStyleCnt="0">
        <dgm:presLayoutVars>
          <dgm:chMax val="7"/>
          <dgm:chPref val="7"/>
          <dgm:dir/>
        </dgm:presLayoutVars>
      </dgm:prSet>
      <dgm:spPr/>
      <dgm:t>
        <a:bodyPr/>
        <a:lstStyle/>
        <a:p>
          <a:endParaRPr lang="tr-TR"/>
        </a:p>
      </dgm:t>
    </dgm:pt>
    <dgm:pt modelId="{34E4205A-E841-4965-9B1C-1601C9B607A8}" type="pres">
      <dgm:prSet presAssocID="{71FA2AA1-89E5-4C4F-A95B-509C1F379463}" presName="Name1" presStyleCnt="0"/>
      <dgm:spPr/>
    </dgm:pt>
    <dgm:pt modelId="{C2CA6608-B376-427E-9FB5-D1FAC2D84981}" type="pres">
      <dgm:prSet presAssocID="{71FA2AA1-89E5-4C4F-A95B-509C1F379463}" presName="cycle" presStyleCnt="0"/>
      <dgm:spPr/>
    </dgm:pt>
    <dgm:pt modelId="{E0DF6C63-A11B-4FA7-B0CA-2CF7CFAC204D}" type="pres">
      <dgm:prSet presAssocID="{71FA2AA1-89E5-4C4F-A95B-509C1F379463}" presName="srcNode" presStyleLbl="node1" presStyleIdx="0" presStyleCnt="3"/>
      <dgm:spPr/>
    </dgm:pt>
    <dgm:pt modelId="{E1311FD6-F308-42AE-8573-36C0297CB448}" type="pres">
      <dgm:prSet presAssocID="{71FA2AA1-89E5-4C4F-A95B-509C1F379463}" presName="conn" presStyleLbl="parChTrans1D2" presStyleIdx="0" presStyleCnt="1"/>
      <dgm:spPr/>
      <dgm:t>
        <a:bodyPr/>
        <a:lstStyle/>
        <a:p>
          <a:endParaRPr lang="tr-TR"/>
        </a:p>
      </dgm:t>
    </dgm:pt>
    <dgm:pt modelId="{5E82710B-669A-413A-93CD-7EEC22105A62}" type="pres">
      <dgm:prSet presAssocID="{71FA2AA1-89E5-4C4F-A95B-509C1F379463}" presName="extraNode" presStyleLbl="node1" presStyleIdx="0" presStyleCnt="3"/>
      <dgm:spPr/>
    </dgm:pt>
    <dgm:pt modelId="{2316C270-B99F-422E-AC78-130443BBB6FA}" type="pres">
      <dgm:prSet presAssocID="{71FA2AA1-89E5-4C4F-A95B-509C1F379463}" presName="dstNode" presStyleLbl="node1" presStyleIdx="0" presStyleCnt="3"/>
      <dgm:spPr/>
    </dgm:pt>
    <dgm:pt modelId="{BF739ECF-53A9-4368-864D-AA133760B855}" type="pres">
      <dgm:prSet presAssocID="{FAA5BC81-4A8E-479E-819F-4C3A6BAD9F58}" presName="text_1" presStyleLbl="node1" presStyleIdx="0" presStyleCnt="3">
        <dgm:presLayoutVars>
          <dgm:bulletEnabled val="1"/>
        </dgm:presLayoutVars>
      </dgm:prSet>
      <dgm:spPr/>
      <dgm:t>
        <a:bodyPr/>
        <a:lstStyle/>
        <a:p>
          <a:endParaRPr lang="tr-TR"/>
        </a:p>
      </dgm:t>
    </dgm:pt>
    <dgm:pt modelId="{12CF3C3D-9678-43BF-83F0-166886517F6F}" type="pres">
      <dgm:prSet presAssocID="{FAA5BC81-4A8E-479E-819F-4C3A6BAD9F58}" presName="accent_1" presStyleCnt="0"/>
      <dgm:spPr/>
    </dgm:pt>
    <dgm:pt modelId="{8A940111-3735-418E-9AC8-96C6D9BFBCD7}" type="pres">
      <dgm:prSet presAssocID="{FAA5BC81-4A8E-479E-819F-4C3A6BAD9F58}" presName="accentRepeatNode" presStyleLbl="solidFgAcc1" presStyleIdx="0" presStyleCnt="3"/>
      <dgm:spPr>
        <a:solidFill>
          <a:srgbClr val="FFFFFF"/>
        </a:solidFill>
        <a:ln>
          <a:solidFill>
            <a:schemeClr val="tx1"/>
          </a:solidFill>
        </a:ln>
      </dgm:spPr>
      <dgm:t>
        <a:bodyPr/>
        <a:lstStyle/>
        <a:p>
          <a:endParaRPr lang="tr-TR"/>
        </a:p>
      </dgm:t>
    </dgm:pt>
    <dgm:pt modelId="{3B2E3025-8316-435D-A5AB-65FFB8E94A2B}" type="pres">
      <dgm:prSet presAssocID="{9334166D-B7AB-4ABE-91CA-3ED55C208960}" presName="text_2" presStyleLbl="node1" presStyleIdx="1" presStyleCnt="3">
        <dgm:presLayoutVars>
          <dgm:bulletEnabled val="1"/>
        </dgm:presLayoutVars>
      </dgm:prSet>
      <dgm:spPr/>
      <dgm:t>
        <a:bodyPr/>
        <a:lstStyle/>
        <a:p>
          <a:endParaRPr lang="tr-TR"/>
        </a:p>
      </dgm:t>
    </dgm:pt>
    <dgm:pt modelId="{69EBECD8-EC27-48E0-82CA-E17A63F6A6F5}" type="pres">
      <dgm:prSet presAssocID="{9334166D-B7AB-4ABE-91CA-3ED55C208960}" presName="accent_2" presStyleCnt="0"/>
      <dgm:spPr/>
    </dgm:pt>
    <dgm:pt modelId="{0E127B1A-00DC-468F-9EC7-598851BB292E}" type="pres">
      <dgm:prSet presAssocID="{9334166D-B7AB-4ABE-91CA-3ED55C208960}" presName="accentRepeatNode" presStyleLbl="solidFgAcc1" presStyleIdx="1" presStyleCnt="3"/>
      <dgm:spPr>
        <a:solidFill>
          <a:srgbClr val="C00000"/>
        </a:solidFill>
        <a:ln>
          <a:solidFill>
            <a:schemeClr val="accent3"/>
          </a:solidFill>
        </a:ln>
      </dgm:spPr>
      <dgm:t>
        <a:bodyPr/>
        <a:lstStyle/>
        <a:p>
          <a:endParaRPr lang="tr-TR"/>
        </a:p>
      </dgm:t>
    </dgm:pt>
    <dgm:pt modelId="{F7D0A805-14A4-4FF1-9630-827A67A0E460}" type="pres">
      <dgm:prSet presAssocID="{54751E86-90B3-479C-8CF2-AA1E0A332B2C}" presName="text_3" presStyleLbl="node1" presStyleIdx="2" presStyleCnt="3">
        <dgm:presLayoutVars>
          <dgm:bulletEnabled val="1"/>
        </dgm:presLayoutVars>
      </dgm:prSet>
      <dgm:spPr/>
      <dgm:t>
        <a:bodyPr/>
        <a:lstStyle/>
        <a:p>
          <a:endParaRPr lang="tr-TR"/>
        </a:p>
      </dgm:t>
    </dgm:pt>
    <dgm:pt modelId="{610A2BCF-AA40-49C3-B789-3A80F31B0A5A}" type="pres">
      <dgm:prSet presAssocID="{54751E86-90B3-479C-8CF2-AA1E0A332B2C}" presName="accent_3" presStyleCnt="0"/>
      <dgm:spPr/>
    </dgm:pt>
    <dgm:pt modelId="{25E04009-92E4-416A-99AD-845C76146C85}" type="pres">
      <dgm:prSet presAssocID="{54751E86-90B3-479C-8CF2-AA1E0A332B2C}" presName="accentRepeatNode" presStyleLbl="solidFgAcc1" presStyleIdx="2" presStyleCnt="3"/>
      <dgm:spPr>
        <a:ln>
          <a:solidFill>
            <a:schemeClr val="tx1"/>
          </a:solidFill>
        </a:ln>
      </dgm:spPr>
    </dgm:pt>
  </dgm:ptLst>
  <dgm:cxnLst>
    <dgm:cxn modelId="{2D671963-A2D5-48A9-A964-64420027A4D8}" srcId="{71FA2AA1-89E5-4C4F-A95B-509C1F379463}" destId="{54751E86-90B3-479C-8CF2-AA1E0A332B2C}" srcOrd="2" destOrd="0" parTransId="{954745E0-2258-4104-9E9D-2ACC6EA30860}" sibTransId="{C263DE7C-93BE-46AA-96C3-79AFCB9A4953}"/>
    <dgm:cxn modelId="{95792AFB-9FE4-472D-8CEF-4A11B996CFE5}" type="presOf" srcId="{54751E86-90B3-479C-8CF2-AA1E0A332B2C}" destId="{F7D0A805-14A4-4FF1-9630-827A67A0E460}" srcOrd="0" destOrd="0" presId="urn:microsoft.com/office/officeart/2008/layout/VerticalCurvedList"/>
    <dgm:cxn modelId="{57ADF401-AD8C-4625-8108-9D11B3993914}" type="presOf" srcId="{FAA5BC81-4A8E-479E-819F-4C3A6BAD9F58}" destId="{BF739ECF-53A9-4368-864D-AA133760B855}" srcOrd="0" destOrd="0" presId="urn:microsoft.com/office/officeart/2008/layout/VerticalCurvedList"/>
    <dgm:cxn modelId="{7B6A7D95-00DF-4B13-8754-5071B46846A7}" type="presOf" srcId="{5C4B78BF-CF63-4304-88F8-E738A969F10D}" destId="{E1311FD6-F308-42AE-8573-36C0297CB448}" srcOrd="0" destOrd="0" presId="urn:microsoft.com/office/officeart/2008/layout/VerticalCurvedList"/>
    <dgm:cxn modelId="{D47D451D-9F6D-4D04-A39D-AAB170C077A2}" type="presOf" srcId="{71FA2AA1-89E5-4C4F-A95B-509C1F379463}" destId="{AE6D436B-9FAA-4565-9EFD-77F9A8F68585}" srcOrd="0" destOrd="0" presId="urn:microsoft.com/office/officeart/2008/layout/VerticalCurvedList"/>
    <dgm:cxn modelId="{86C29F29-D1E6-4AFF-9E4B-C8B1A2C42C70}" srcId="{71FA2AA1-89E5-4C4F-A95B-509C1F379463}" destId="{9334166D-B7AB-4ABE-91CA-3ED55C208960}" srcOrd="1" destOrd="0" parTransId="{79DD9C56-F616-47B6-BA3B-0BE3B4D873C1}" sibTransId="{114FFD4D-5965-46CD-8C75-BE4AFA874229}"/>
    <dgm:cxn modelId="{146A10E6-7533-427C-9D23-D8BC541A4CA7}" srcId="{71FA2AA1-89E5-4C4F-A95B-509C1F379463}" destId="{FAA5BC81-4A8E-479E-819F-4C3A6BAD9F58}" srcOrd="0" destOrd="0" parTransId="{81AB1800-6185-4B17-BE95-273A9B971E05}" sibTransId="{5C4B78BF-CF63-4304-88F8-E738A969F10D}"/>
    <dgm:cxn modelId="{E0F1D42C-27E6-433C-A4BA-2F16D064F918}" type="presOf" srcId="{9334166D-B7AB-4ABE-91CA-3ED55C208960}" destId="{3B2E3025-8316-435D-A5AB-65FFB8E94A2B}" srcOrd="0" destOrd="0" presId="urn:microsoft.com/office/officeart/2008/layout/VerticalCurvedList"/>
    <dgm:cxn modelId="{9FA0B50A-3A3D-4F5B-AC7F-2B528C627C23}" type="presParOf" srcId="{AE6D436B-9FAA-4565-9EFD-77F9A8F68585}" destId="{34E4205A-E841-4965-9B1C-1601C9B607A8}" srcOrd="0" destOrd="0" presId="urn:microsoft.com/office/officeart/2008/layout/VerticalCurvedList"/>
    <dgm:cxn modelId="{5142B967-127D-426D-B342-E33A06687F71}" type="presParOf" srcId="{34E4205A-E841-4965-9B1C-1601C9B607A8}" destId="{C2CA6608-B376-427E-9FB5-D1FAC2D84981}" srcOrd="0" destOrd="0" presId="urn:microsoft.com/office/officeart/2008/layout/VerticalCurvedList"/>
    <dgm:cxn modelId="{5EB6A602-CF21-4F4C-BCE8-BD9DE9C4BDBA}" type="presParOf" srcId="{C2CA6608-B376-427E-9FB5-D1FAC2D84981}" destId="{E0DF6C63-A11B-4FA7-B0CA-2CF7CFAC204D}" srcOrd="0" destOrd="0" presId="urn:microsoft.com/office/officeart/2008/layout/VerticalCurvedList"/>
    <dgm:cxn modelId="{A0AFABE7-018A-47CA-8446-1D15E31D8905}" type="presParOf" srcId="{C2CA6608-B376-427E-9FB5-D1FAC2D84981}" destId="{E1311FD6-F308-42AE-8573-36C0297CB448}" srcOrd="1" destOrd="0" presId="urn:microsoft.com/office/officeart/2008/layout/VerticalCurvedList"/>
    <dgm:cxn modelId="{D40F1348-5033-469E-93B6-3410D674BFA1}" type="presParOf" srcId="{C2CA6608-B376-427E-9FB5-D1FAC2D84981}" destId="{5E82710B-669A-413A-93CD-7EEC22105A62}" srcOrd="2" destOrd="0" presId="urn:microsoft.com/office/officeart/2008/layout/VerticalCurvedList"/>
    <dgm:cxn modelId="{DCC08BF7-FA35-4873-A67B-0A8D691B52FB}" type="presParOf" srcId="{C2CA6608-B376-427E-9FB5-D1FAC2D84981}" destId="{2316C270-B99F-422E-AC78-130443BBB6FA}" srcOrd="3" destOrd="0" presId="urn:microsoft.com/office/officeart/2008/layout/VerticalCurvedList"/>
    <dgm:cxn modelId="{E5F50B74-489E-4C2A-9E76-751EA3C4BD7D}" type="presParOf" srcId="{34E4205A-E841-4965-9B1C-1601C9B607A8}" destId="{BF739ECF-53A9-4368-864D-AA133760B855}" srcOrd="1" destOrd="0" presId="urn:microsoft.com/office/officeart/2008/layout/VerticalCurvedList"/>
    <dgm:cxn modelId="{2F57CA41-6302-4E6C-AF5E-65B26A901572}" type="presParOf" srcId="{34E4205A-E841-4965-9B1C-1601C9B607A8}" destId="{12CF3C3D-9678-43BF-83F0-166886517F6F}" srcOrd="2" destOrd="0" presId="urn:microsoft.com/office/officeart/2008/layout/VerticalCurvedList"/>
    <dgm:cxn modelId="{D44C6E24-19D1-4484-AF37-BFBBC9A1DFBC}" type="presParOf" srcId="{12CF3C3D-9678-43BF-83F0-166886517F6F}" destId="{8A940111-3735-418E-9AC8-96C6D9BFBCD7}" srcOrd="0" destOrd="0" presId="urn:microsoft.com/office/officeart/2008/layout/VerticalCurvedList"/>
    <dgm:cxn modelId="{37A78808-EC94-442B-8D5C-87B0FAADA281}" type="presParOf" srcId="{34E4205A-E841-4965-9B1C-1601C9B607A8}" destId="{3B2E3025-8316-435D-A5AB-65FFB8E94A2B}" srcOrd="3" destOrd="0" presId="urn:microsoft.com/office/officeart/2008/layout/VerticalCurvedList"/>
    <dgm:cxn modelId="{8E6300E1-C2BB-43E5-B896-0B874E12161F}" type="presParOf" srcId="{34E4205A-E841-4965-9B1C-1601C9B607A8}" destId="{69EBECD8-EC27-48E0-82CA-E17A63F6A6F5}" srcOrd="4" destOrd="0" presId="urn:microsoft.com/office/officeart/2008/layout/VerticalCurvedList"/>
    <dgm:cxn modelId="{B0E580A0-13B1-4001-AD6D-F87BF26F7DAB}" type="presParOf" srcId="{69EBECD8-EC27-48E0-82CA-E17A63F6A6F5}" destId="{0E127B1A-00DC-468F-9EC7-598851BB292E}" srcOrd="0" destOrd="0" presId="urn:microsoft.com/office/officeart/2008/layout/VerticalCurvedList"/>
    <dgm:cxn modelId="{4ED2FEDF-3A40-47FD-9480-0A095C71B8B8}" type="presParOf" srcId="{34E4205A-E841-4965-9B1C-1601C9B607A8}" destId="{F7D0A805-14A4-4FF1-9630-827A67A0E460}" srcOrd="5" destOrd="0" presId="urn:microsoft.com/office/officeart/2008/layout/VerticalCurvedList"/>
    <dgm:cxn modelId="{039D9257-7494-488F-8D26-D6BC363B97FE}" type="presParOf" srcId="{34E4205A-E841-4965-9B1C-1601C9B607A8}" destId="{610A2BCF-AA40-49C3-B789-3A80F31B0A5A}" srcOrd="6" destOrd="0" presId="urn:microsoft.com/office/officeart/2008/layout/VerticalCurvedList"/>
    <dgm:cxn modelId="{E1242221-67A0-4831-A711-CCA824D4F8BE}" type="presParOf" srcId="{610A2BCF-AA40-49C3-B789-3A80F31B0A5A}" destId="{25E04009-92E4-416A-99AD-845C76146C85}"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0242DDD6-5B62-4B26-BFE5-5EB49B624EBD}" type="doc">
      <dgm:prSet loTypeId="urn:microsoft.com/office/officeart/2005/8/layout/hierarchy4" loCatId="hierarchy" qsTypeId="urn:microsoft.com/office/officeart/2005/8/quickstyle/simple4" qsCatId="simple" csTypeId="urn:microsoft.com/office/officeart/2005/8/colors/accent2_2" csCatId="accent2" phldr="1"/>
      <dgm:spPr/>
      <dgm:t>
        <a:bodyPr/>
        <a:lstStyle/>
        <a:p>
          <a:endParaRPr lang="en-US"/>
        </a:p>
      </dgm:t>
    </dgm:pt>
    <dgm:pt modelId="{7FCC0E14-C869-430D-A81F-0623F0E2D5B5}">
      <dgm:prSet phldrT="[Metin]" custT="1"/>
      <dgm:spPr>
        <a:gradFill flip="none" rotWithShape="0">
          <a:gsLst>
            <a:gs pos="0">
              <a:srgbClr val="C00000">
                <a:shade val="30000"/>
                <a:satMod val="115000"/>
              </a:srgbClr>
            </a:gs>
            <a:gs pos="50000">
              <a:srgbClr val="C00000">
                <a:shade val="67500"/>
                <a:satMod val="115000"/>
              </a:srgbClr>
            </a:gs>
            <a:gs pos="100000">
              <a:srgbClr val="C00000">
                <a:shade val="100000"/>
                <a:satMod val="115000"/>
              </a:srgbClr>
            </a:gs>
          </a:gsLst>
          <a:lin ang="5400000" scaled="1"/>
          <a:tileRect/>
        </a:gradFill>
        <a:effectLst>
          <a:outerShdw blurRad="50800" dist="76200" dir="5400000" algn="t" rotWithShape="0">
            <a:prstClr val="black">
              <a:alpha val="48000"/>
            </a:prstClr>
          </a:outerShdw>
        </a:effectLst>
      </dgm:spPr>
      <dgm:t>
        <a:bodyPr>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r>
            <a:rPr lang="tr-TR" sz="3200" b="1" cap="none" spc="0" dirty="0" smtClean="0">
              <a:ln/>
              <a:solidFill>
                <a:schemeClr val="accent3"/>
              </a:solidFill>
              <a:effectLst/>
            </a:rPr>
            <a:t>YATIRIM TEŞVİK SİSTEMİ</a:t>
          </a:r>
          <a:endParaRPr lang="en-US" sz="3200" b="1" cap="none" spc="0" dirty="0">
            <a:ln/>
            <a:solidFill>
              <a:schemeClr val="accent3"/>
            </a:solidFill>
            <a:effectLst/>
            <a:latin typeface="+mn-lt"/>
          </a:endParaRPr>
        </a:p>
      </dgm:t>
    </dgm:pt>
    <dgm:pt modelId="{35F8189D-B351-464B-ADFE-2E9CC980B456}" type="parTrans" cxnId="{3486B193-8BE9-454C-B776-5323BBD54CDE}">
      <dgm:prSet/>
      <dgm:spPr/>
      <dgm:t>
        <a:bodyPr/>
        <a:lstStyle/>
        <a:p>
          <a:endParaRPr lang="en-US" sz="1600">
            <a:latin typeface="+mn-lt"/>
          </a:endParaRPr>
        </a:p>
      </dgm:t>
    </dgm:pt>
    <dgm:pt modelId="{39B1CBC8-FD77-4B74-B770-A784EDF79C15}" type="sibTrans" cxnId="{3486B193-8BE9-454C-B776-5323BBD54CDE}">
      <dgm:prSet/>
      <dgm:spPr/>
      <dgm:t>
        <a:bodyPr/>
        <a:lstStyle/>
        <a:p>
          <a:endParaRPr lang="en-US" sz="1600">
            <a:latin typeface="+mn-lt"/>
          </a:endParaRPr>
        </a:p>
      </dgm:t>
    </dgm:pt>
    <dgm:pt modelId="{39A03CEB-8672-4E71-9F63-23371EA00F05}">
      <dgm:prSet phldrT="[Metin]" custT="1"/>
      <dgm:spPr>
        <a:gradFill flip="none" rotWithShape="0">
          <a:gsLst>
            <a:gs pos="0">
              <a:srgbClr val="009900">
                <a:shade val="30000"/>
                <a:satMod val="115000"/>
              </a:srgbClr>
            </a:gs>
            <a:gs pos="50000">
              <a:srgbClr val="009900">
                <a:shade val="67500"/>
                <a:satMod val="115000"/>
              </a:srgbClr>
            </a:gs>
            <a:gs pos="100000">
              <a:srgbClr val="009900">
                <a:shade val="100000"/>
                <a:satMod val="115000"/>
              </a:srgbClr>
            </a:gs>
          </a:gsLst>
          <a:lin ang="18900000" scaled="1"/>
          <a:tileRect/>
        </a:gradFill>
        <a:effectLst>
          <a:outerShdw blurRad="50800" dist="76200" dir="5400000" algn="t" rotWithShape="0">
            <a:prstClr val="black">
              <a:alpha val="48000"/>
            </a:prstClr>
          </a:outerShdw>
        </a:effectLst>
      </dgm:spPr>
      <dgm:t>
        <a:bodyPr/>
        <a:lstStyle/>
        <a:p>
          <a:r>
            <a:rPr lang="tr-TR" sz="2000" b="1" dirty="0" smtClean="0"/>
            <a:t>BÖLGESEL TEŞVİK</a:t>
          </a:r>
          <a:endParaRPr lang="en-US" sz="2000" b="1" noProof="0" dirty="0">
            <a:latin typeface="+mn-lt"/>
          </a:endParaRPr>
        </a:p>
      </dgm:t>
    </dgm:pt>
    <dgm:pt modelId="{A08C812F-86B3-4F63-8FD7-09DE68551641}" type="parTrans" cxnId="{43D0E8F3-D731-4490-B5BF-5095E843D90D}">
      <dgm:prSet/>
      <dgm:spPr/>
      <dgm:t>
        <a:bodyPr/>
        <a:lstStyle/>
        <a:p>
          <a:endParaRPr lang="en-US" sz="1600">
            <a:latin typeface="+mn-lt"/>
          </a:endParaRPr>
        </a:p>
      </dgm:t>
    </dgm:pt>
    <dgm:pt modelId="{1951BBF3-EEF9-43BE-A0D8-F89D79B047B7}" type="sibTrans" cxnId="{43D0E8F3-D731-4490-B5BF-5095E843D90D}">
      <dgm:prSet/>
      <dgm:spPr/>
      <dgm:t>
        <a:bodyPr/>
        <a:lstStyle/>
        <a:p>
          <a:endParaRPr lang="en-US" sz="1600">
            <a:latin typeface="+mn-lt"/>
          </a:endParaRPr>
        </a:p>
      </dgm:t>
    </dgm:pt>
    <dgm:pt modelId="{6C3F686D-743A-4A87-AF14-D2EE8FC85410}">
      <dgm:prSet phldrT="[Metin]" custT="1"/>
      <dgm:spPr>
        <a:gradFill flip="none" rotWithShape="0">
          <a:gsLst>
            <a:gs pos="0">
              <a:srgbClr val="3333CC">
                <a:shade val="30000"/>
                <a:satMod val="115000"/>
              </a:srgbClr>
            </a:gs>
            <a:gs pos="50000">
              <a:srgbClr val="3333CC">
                <a:shade val="67500"/>
                <a:satMod val="115000"/>
              </a:srgbClr>
            </a:gs>
            <a:gs pos="100000">
              <a:srgbClr val="3333CC">
                <a:shade val="100000"/>
                <a:satMod val="115000"/>
              </a:srgbClr>
            </a:gs>
          </a:gsLst>
          <a:lin ang="18900000" scaled="1"/>
          <a:tileRect/>
        </a:gradFill>
        <a:effectLst>
          <a:outerShdw blurRad="50800" dist="76200" dir="5400000" algn="t" rotWithShape="0">
            <a:prstClr val="black">
              <a:alpha val="48000"/>
            </a:prstClr>
          </a:outerShdw>
        </a:effectLst>
      </dgm:spPr>
      <dgm:t>
        <a:bodyPr/>
        <a:lstStyle/>
        <a:p>
          <a:r>
            <a:rPr lang="tr-TR" sz="1700" b="1" dirty="0" smtClean="0"/>
            <a:t>BÜYÜK ÖLÇEKLİ YATIRIMLAR</a:t>
          </a:r>
          <a:endParaRPr lang="en-US" sz="1700" b="1" noProof="0" dirty="0">
            <a:solidFill>
              <a:schemeClr val="bg1"/>
            </a:solidFill>
            <a:latin typeface="+mn-lt"/>
            <a:cs typeface="Arial" charset="0"/>
          </a:endParaRPr>
        </a:p>
      </dgm:t>
    </dgm:pt>
    <dgm:pt modelId="{A15A0DAB-25FA-4ED9-BD8A-AC4C3B381C53}" type="parTrans" cxnId="{BACD6E7C-21E2-40C5-B7E7-D73C67B2739D}">
      <dgm:prSet/>
      <dgm:spPr/>
      <dgm:t>
        <a:bodyPr/>
        <a:lstStyle/>
        <a:p>
          <a:endParaRPr lang="en-US" sz="1600">
            <a:latin typeface="+mn-lt"/>
          </a:endParaRPr>
        </a:p>
      </dgm:t>
    </dgm:pt>
    <dgm:pt modelId="{E98AD0C7-6660-4ABE-80B4-C7E82807C7C3}" type="sibTrans" cxnId="{BACD6E7C-21E2-40C5-B7E7-D73C67B2739D}">
      <dgm:prSet/>
      <dgm:spPr/>
      <dgm:t>
        <a:bodyPr/>
        <a:lstStyle/>
        <a:p>
          <a:endParaRPr lang="en-US" sz="1600">
            <a:latin typeface="+mn-lt"/>
          </a:endParaRPr>
        </a:p>
      </dgm:t>
    </dgm:pt>
    <dgm:pt modelId="{0C54B836-EAD0-4027-9138-A5114DAB9529}">
      <dgm:prSet phldrT="[Metin]" custT="1"/>
      <dgm:spPr>
        <a:gradFill flip="none" rotWithShape="0">
          <a:gsLst>
            <a:gs pos="0">
              <a:srgbClr val="FF3300">
                <a:shade val="30000"/>
                <a:satMod val="115000"/>
              </a:srgbClr>
            </a:gs>
            <a:gs pos="50000">
              <a:srgbClr val="FF3300">
                <a:shade val="67500"/>
                <a:satMod val="115000"/>
              </a:srgbClr>
            </a:gs>
            <a:gs pos="100000">
              <a:srgbClr val="FF3300">
                <a:shade val="100000"/>
                <a:satMod val="115000"/>
              </a:srgbClr>
            </a:gs>
          </a:gsLst>
          <a:lin ang="18900000" scaled="1"/>
          <a:tileRect/>
        </a:gradFill>
        <a:effectLst>
          <a:outerShdw blurRad="50800" dist="76200" dir="5400000" algn="t" rotWithShape="0">
            <a:prstClr val="black">
              <a:alpha val="48000"/>
            </a:prstClr>
          </a:outerShdw>
        </a:effectLst>
      </dgm:spPr>
      <dgm:t>
        <a:bodyPr/>
        <a:lstStyle/>
        <a:p>
          <a:r>
            <a:rPr lang="tr-TR" sz="2000" b="1" dirty="0" smtClean="0"/>
            <a:t>GENEL TEŞVİK</a:t>
          </a:r>
          <a:endParaRPr lang="en-US" sz="2000" b="1" noProof="0" dirty="0">
            <a:latin typeface="+mn-lt"/>
          </a:endParaRPr>
        </a:p>
      </dgm:t>
    </dgm:pt>
    <dgm:pt modelId="{56A394CA-CF4C-4712-A282-4DF8BF2424F9}" type="parTrans" cxnId="{6AC8669D-C331-42E1-8839-9D8EE1BFC501}">
      <dgm:prSet/>
      <dgm:spPr/>
      <dgm:t>
        <a:bodyPr/>
        <a:lstStyle/>
        <a:p>
          <a:endParaRPr lang="en-US" sz="1600">
            <a:latin typeface="+mn-lt"/>
          </a:endParaRPr>
        </a:p>
      </dgm:t>
    </dgm:pt>
    <dgm:pt modelId="{67245BC0-BE5B-444E-B245-94ACBB25325D}" type="sibTrans" cxnId="{6AC8669D-C331-42E1-8839-9D8EE1BFC501}">
      <dgm:prSet/>
      <dgm:spPr/>
      <dgm:t>
        <a:bodyPr/>
        <a:lstStyle/>
        <a:p>
          <a:endParaRPr lang="en-US" sz="1600">
            <a:latin typeface="+mn-lt"/>
          </a:endParaRPr>
        </a:p>
      </dgm:t>
    </dgm:pt>
    <dgm:pt modelId="{224AEF8B-9AB0-4710-A833-C82467A7138E}">
      <dgm:prSet custT="1"/>
      <dgm:spPr>
        <a:gradFill flip="none" rotWithShape="0">
          <a:gsLst>
            <a:gs pos="0">
              <a:srgbClr val="7030A0">
                <a:shade val="30000"/>
                <a:satMod val="115000"/>
              </a:srgbClr>
            </a:gs>
            <a:gs pos="50000">
              <a:srgbClr val="7030A0">
                <a:shade val="67500"/>
                <a:satMod val="115000"/>
              </a:srgbClr>
            </a:gs>
            <a:gs pos="100000">
              <a:srgbClr val="7030A0">
                <a:shade val="100000"/>
                <a:satMod val="115000"/>
              </a:srgbClr>
            </a:gs>
          </a:gsLst>
          <a:lin ang="0" scaled="1"/>
          <a:tileRect/>
        </a:gradFill>
        <a:effectLst>
          <a:outerShdw blurRad="50800" dist="76200" dir="5400000" algn="t" rotWithShape="0">
            <a:prstClr val="black">
              <a:alpha val="48000"/>
            </a:prstClr>
          </a:outerShdw>
        </a:effectLst>
      </dgm:spPr>
      <dgm:t>
        <a:bodyPr/>
        <a:lstStyle/>
        <a:p>
          <a:r>
            <a:rPr lang="tr-TR" sz="1700" b="1" dirty="0" smtClean="0"/>
            <a:t>STRATEJİK YATIRIMLAR</a:t>
          </a:r>
          <a:endParaRPr lang="en-US" sz="1700" b="1" noProof="0" dirty="0">
            <a:solidFill>
              <a:schemeClr val="bg1"/>
            </a:solidFill>
            <a:latin typeface="+mn-lt"/>
            <a:cs typeface="Arial" charset="0"/>
          </a:endParaRPr>
        </a:p>
      </dgm:t>
    </dgm:pt>
    <dgm:pt modelId="{B1E0F797-64FA-4645-9075-973C464EDC2C}" type="parTrans" cxnId="{0FC8F148-3A6A-4F39-9DE5-A696DEEDC5BC}">
      <dgm:prSet/>
      <dgm:spPr/>
      <dgm:t>
        <a:bodyPr/>
        <a:lstStyle/>
        <a:p>
          <a:endParaRPr lang="en-US" sz="1600">
            <a:latin typeface="+mn-lt"/>
          </a:endParaRPr>
        </a:p>
      </dgm:t>
    </dgm:pt>
    <dgm:pt modelId="{775DC98E-B52C-4545-9E71-A97CCF03D1DC}" type="sibTrans" cxnId="{0FC8F148-3A6A-4F39-9DE5-A696DEEDC5BC}">
      <dgm:prSet/>
      <dgm:spPr/>
      <dgm:t>
        <a:bodyPr/>
        <a:lstStyle/>
        <a:p>
          <a:endParaRPr lang="en-US" sz="1600">
            <a:latin typeface="+mn-lt"/>
          </a:endParaRPr>
        </a:p>
      </dgm:t>
    </dgm:pt>
    <dgm:pt modelId="{CDBC9187-9D41-4603-B960-F61371BF9071}">
      <dgm:prSet custT="1"/>
      <dgm:spPr>
        <a:solidFill>
          <a:schemeClr val="bg1"/>
        </a:solidFill>
        <a:ln w="38100">
          <a:solidFill>
            <a:srgbClr val="7030A0"/>
          </a:solidFill>
        </a:ln>
        <a:effectLst>
          <a:outerShdw blurRad="50800" dist="76200" dir="5400000" algn="t" rotWithShape="0">
            <a:prstClr val="black">
              <a:alpha val="48000"/>
            </a:prstClr>
          </a:outerShdw>
        </a:effectLst>
      </dgm:spPr>
      <dgm:t>
        <a:bodyPr/>
        <a:lstStyle/>
        <a:p>
          <a:pPr marL="0" indent="0" algn="l"/>
          <a:r>
            <a:rPr lang="tr-TR" sz="1400" b="1" dirty="0" smtClean="0">
              <a:solidFill>
                <a:schemeClr val="tx1"/>
              </a:solidFill>
              <a:latin typeface="+mn-lt"/>
              <a:cs typeface="Arial" charset="0"/>
            </a:rPr>
            <a:t>Cari açığın azaltılmasına katkı sağlayacak katma değeri yüksek yatırımlar desteklenmektedir.</a:t>
          </a:r>
          <a:endParaRPr lang="en-US" sz="1400" b="1" noProof="0" dirty="0">
            <a:solidFill>
              <a:srgbClr val="7030A0"/>
            </a:solidFill>
            <a:latin typeface="+mn-lt"/>
          </a:endParaRPr>
        </a:p>
      </dgm:t>
    </dgm:pt>
    <dgm:pt modelId="{EAC0D662-5959-4091-9901-6D9424954B58}" type="parTrans" cxnId="{AF36B497-B324-413A-9975-A6A0C235CB58}">
      <dgm:prSet/>
      <dgm:spPr/>
      <dgm:t>
        <a:bodyPr/>
        <a:lstStyle/>
        <a:p>
          <a:endParaRPr lang="en-US" sz="1600">
            <a:latin typeface="+mn-lt"/>
          </a:endParaRPr>
        </a:p>
      </dgm:t>
    </dgm:pt>
    <dgm:pt modelId="{61D0A6DC-60D9-4A29-B510-3923FC31F7B8}" type="sibTrans" cxnId="{AF36B497-B324-413A-9975-A6A0C235CB58}">
      <dgm:prSet/>
      <dgm:spPr/>
      <dgm:t>
        <a:bodyPr/>
        <a:lstStyle/>
        <a:p>
          <a:endParaRPr lang="en-US" sz="1600">
            <a:latin typeface="+mn-lt"/>
          </a:endParaRPr>
        </a:p>
      </dgm:t>
    </dgm:pt>
    <dgm:pt modelId="{A537AD09-8050-43CC-B3B9-1E580EB169CC}">
      <dgm:prSet custT="1"/>
      <dgm:spPr>
        <a:solidFill>
          <a:schemeClr val="bg1"/>
        </a:solidFill>
        <a:ln w="38100">
          <a:solidFill>
            <a:srgbClr val="002060"/>
          </a:solidFill>
        </a:ln>
        <a:effectLst>
          <a:outerShdw blurRad="50800" dist="76200" dir="5400000" algn="t" rotWithShape="0">
            <a:prstClr val="black">
              <a:alpha val="48000"/>
            </a:prstClr>
          </a:outerShdw>
        </a:effectLst>
      </dgm:spPr>
      <dgm:t>
        <a:bodyPr/>
        <a:lstStyle/>
        <a:p>
          <a:pPr marL="0" indent="0" algn="l"/>
          <a:r>
            <a:rPr lang="tr-TR" sz="1400" b="1" dirty="0" smtClean="0">
              <a:solidFill>
                <a:schemeClr val="tx1"/>
              </a:solidFill>
              <a:cs typeface="Arial" charset="0"/>
            </a:rPr>
            <a:t>Teknoloji ve Ar- Ge kapasitesini artıracak, rekabet üstünlüğü sağlayacak yatırımlar desteklenmektedir.</a:t>
          </a:r>
          <a:endParaRPr lang="en-US" sz="1400" b="1" noProof="0" dirty="0">
            <a:ln>
              <a:solidFill>
                <a:srgbClr val="002060"/>
              </a:solidFill>
            </a:ln>
            <a:solidFill>
              <a:srgbClr val="003399"/>
            </a:solidFill>
            <a:latin typeface="+mn-lt"/>
          </a:endParaRPr>
        </a:p>
      </dgm:t>
    </dgm:pt>
    <dgm:pt modelId="{81C5CC79-8055-4672-8736-C56AF22BE993}" type="parTrans" cxnId="{901C0AAB-CA5B-4A01-91E2-2C5F31CF032C}">
      <dgm:prSet/>
      <dgm:spPr/>
      <dgm:t>
        <a:bodyPr/>
        <a:lstStyle/>
        <a:p>
          <a:endParaRPr lang="en-US" sz="1600">
            <a:latin typeface="+mn-lt"/>
          </a:endParaRPr>
        </a:p>
      </dgm:t>
    </dgm:pt>
    <dgm:pt modelId="{3F9A5439-3B30-4576-84BC-EAECF2DE7015}" type="sibTrans" cxnId="{901C0AAB-CA5B-4A01-91E2-2C5F31CF032C}">
      <dgm:prSet/>
      <dgm:spPr/>
      <dgm:t>
        <a:bodyPr/>
        <a:lstStyle/>
        <a:p>
          <a:endParaRPr lang="en-US" sz="1600">
            <a:latin typeface="+mn-lt"/>
          </a:endParaRPr>
        </a:p>
      </dgm:t>
    </dgm:pt>
    <dgm:pt modelId="{DFBD9FF2-C33B-4C07-9983-4E561AEA1E9A}">
      <dgm:prSet custT="1"/>
      <dgm:spPr>
        <a:solidFill>
          <a:schemeClr val="bg1"/>
        </a:solidFill>
        <a:ln w="38100">
          <a:solidFill>
            <a:srgbClr val="FF0000"/>
          </a:solidFill>
        </a:ln>
        <a:effectLst>
          <a:outerShdw blurRad="50800" dist="76200" dir="5400000" algn="t" rotWithShape="0">
            <a:prstClr val="black">
              <a:alpha val="48000"/>
            </a:prstClr>
          </a:outerShdw>
        </a:effectLst>
      </dgm:spPr>
      <dgm:t>
        <a:bodyPr/>
        <a:lstStyle/>
        <a:p>
          <a:pPr marL="0" indent="0" algn="l"/>
          <a:r>
            <a:rPr lang="tr-TR" sz="1400" b="1" dirty="0" smtClean="0">
              <a:solidFill>
                <a:schemeClr val="tx1"/>
              </a:solidFill>
            </a:rPr>
            <a:t>Teşvik edilmeyecek yatırım konuları dışında kalan </a:t>
          </a:r>
          <a:r>
            <a:rPr lang="tr-TR" sz="1400" b="1" smtClean="0">
              <a:solidFill>
                <a:schemeClr val="tx1"/>
              </a:solidFill>
            </a:rPr>
            <a:t>tüm yatırımlar </a:t>
          </a:r>
          <a:r>
            <a:rPr lang="tr-TR" sz="1400" b="1" dirty="0" smtClean="0">
              <a:solidFill>
                <a:schemeClr val="tx1"/>
              </a:solidFill>
            </a:rPr>
            <a:t>kapsamaktadır.</a:t>
          </a:r>
          <a:endParaRPr lang="en-US" sz="1400" b="1" noProof="0" dirty="0">
            <a:solidFill>
              <a:srgbClr val="FF0000"/>
            </a:solidFill>
            <a:latin typeface="+mn-lt"/>
          </a:endParaRPr>
        </a:p>
      </dgm:t>
    </dgm:pt>
    <dgm:pt modelId="{9B597EAE-11BC-4276-BF7B-9C91B5BBA445}" type="parTrans" cxnId="{A006348D-5EBB-4AD2-8A7D-566F3D5BF7E8}">
      <dgm:prSet/>
      <dgm:spPr/>
      <dgm:t>
        <a:bodyPr/>
        <a:lstStyle/>
        <a:p>
          <a:endParaRPr lang="en-US" sz="1600">
            <a:latin typeface="+mn-lt"/>
          </a:endParaRPr>
        </a:p>
      </dgm:t>
    </dgm:pt>
    <dgm:pt modelId="{05F4587A-2987-48BE-B558-37981454A993}" type="sibTrans" cxnId="{A006348D-5EBB-4AD2-8A7D-566F3D5BF7E8}">
      <dgm:prSet/>
      <dgm:spPr/>
      <dgm:t>
        <a:bodyPr/>
        <a:lstStyle/>
        <a:p>
          <a:endParaRPr lang="en-US" sz="1600">
            <a:latin typeface="+mn-lt"/>
          </a:endParaRPr>
        </a:p>
      </dgm:t>
    </dgm:pt>
    <dgm:pt modelId="{6791FC27-5FB3-49A2-B46A-7CCB302C9034}">
      <dgm:prSet custT="1"/>
      <dgm:spPr>
        <a:solidFill>
          <a:schemeClr val="bg1"/>
        </a:solidFill>
        <a:ln w="38100">
          <a:solidFill>
            <a:srgbClr val="007E39"/>
          </a:solidFill>
        </a:ln>
        <a:effectLst>
          <a:outerShdw blurRad="50800" dist="76200" dir="5400000" algn="t" rotWithShape="0">
            <a:prstClr val="black">
              <a:alpha val="48000"/>
            </a:prstClr>
          </a:outerShdw>
        </a:effectLst>
      </dgm:spPr>
      <dgm:t>
        <a:bodyPr anchor="ctr"/>
        <a:lstStyle/>
        <a:p>
          <a:pPr marL="0" indent="0" algn="l"/>
          <a:r>
            <a:rPr lang="tr-TR" sz="1400" b="1" dirty="0" smtClean="0">
              <a:solidFill>
                <a:schemeClr val="tx1"/>
              </a:solidFill>
              <a:latin typeface="+mj-lt"/>
              <a:cs typeface="Arial" charset="0"/>
            </a:rPr>
            <a:t>İller arasındaki gelişmişlik farkını azaltmayı ve illerin üretim ve ihracat potansiyellerini artırmayı hedefler.</a:t>
          </a:r>
          <a:endParaRPr lang="en-US" sz="1400" b="1" noProof="0" dirty="0">
            <a:solidFill>
              <a:srgbClr val="007E39"/>
            </a:solidFill>
            <a:latin typeface="+mn-lt"/>
          </a:endParaRPr>
        </a:p>
      </dgm:t>
    </dgm:pt>
    <dgm:pt modelId="{B5A9C11E-6980-4FAC-8392-0ADB32958285}" type="parTrans" cxnId="{3481D421-2148-4CBC-8DAB-74A112322905}">
      <dgm:prSet/>
      <dgm:spPr/>
      <dgm:t>
        <a:bodyPr/>
        <a:lstStyle/>
        <a:p>
          <a:endParaRPr lang="en-US" sz="1600">
            <a:latin typeface="+mn-lt"/>
          </a:endParaRPr>
        </a:p>
      </dgm:t>
    </dgm:pt>
    <dgm:pt modelId="{1CE653BD-9905-4BFF-887D-60F900E42F50}" type="sibTrans" cxnId="{3481D421-2148-4CBC-8DAB-74A112322905}">
      <dgm:prSet/>
      <dgm:spPr/>
      <dgm:t>
        <a:bodyPr/>
        <a:lstStyle/>
        <a:p>
          <a:endParaRPr lang="en-US" sz="1600">
            <a:latin typeface="+mn-lt"/>
          </a:endParaRPr>
        </a:p>
      </dgm:t>
    </dgm:pt>
    <dgm:pt modelId="{F78473A9-E3CE-41EB-9955-5FE1E315536D}">
      <dgm:prSet phldrT="[Metin]"/>
      <dgm:spPr>
        <a:gradFill flip="none" rotWithShape="0">
          <a:gsLst>
            <a:gs pos="0">
              <a:srgbClr val="009900">
                <a:shade val="30000"/>
                <a:satMod val="115000"/>
              </a:srgbClr>
            </a:gs>
            <a:gs pos="50000">
              <a:srgbClr val="009900">
                <a:shade val="67500"/>
                <a:satMod val="115000"/>
              </a:srgbClr>
            </a:gs>
            <a:gs pos="100000">
              <a:srgbClr val="009900">
                <a:shade val="100000"/>
                <a:satMod val="115000"/>
              </a:srgbClr>
            </a:gs>
          </a:gsLst>
          <a:lin ang="18900000" scaled="1"/>
          <a:tileRect/>
        </a:gradFill>
        <a:effectLst>
          <a:outerShdw blurRad="50800" dist="76200" dir="5400000" algn="t" rotWithShape="0">
            <a:prstClr val="black">
              <a:alpha val="48000"/>
            </a:prstClr>
          </a:outerShdw>
        </a:effectLst>
      </dgm:spPr>
      <dgm:t>
        <a:bodyPr/>
        <a:lstStyle/>
        <a:p>
          <a:r>
            <a:rPr lang="tr-TR" b="1" dirty="0" smtClean="0"/>
            <a:t>ÖNCELİKLİ YATIRIM KONULARI</a:t>
          </a:r>
          <a:endParaRPr lang="en-US" b="1" noProof="0" dirty="0">
            <a:latin typeface="+mn-lt"/>
          </a:endParaRPr>
        </a:p>
      </dgm:t>
    </dgm:pt>
    <dgm:pt modelId="{3F32E2FD-C6D3-48E1-8A56-D985DA3A8F58}" type="parTrans" cxnId="{EA0CA65F-07AB-4117-AE2F-AE4094F01B6C}">
      <dgm:prSet/>
      <dgm:spPr/>
      <dgm:t>
        <a:bodyPr/>
        <a:lstStyle/>
        <a:p>
          <a:endParaRPr lang="tr-TR"/>
        </a:p>
      </dgm:t>
    </dgm:pt>
    <dgm:pt modelId="{AA7F382A-3C5F-42AD-A1C7-E1DB40BD8B6A}" type="sibTrans" cxnId="{EA0CA65F-07AB-4117-AE2F-AE4094F01B6C}">
      <dgm:prSet/>
      <dgm:spPr/>
      <dgm:t>
        <a:bodyPr/>
        <a:lstStyle/>
        <a:p>
          <a:endParaRPr lang="tr-TR"/>
        </a:p>
      </dgm:t>
    </dgm:pt>
    <dgm:pt modelId="{8A102B1C-167D-47AA-A554-0C4393BEF100}">
      <dgm:prSet custT="1">
        <dgm:style>
          <a:lnRef idx="2">
            <a:schemeClr val="accent2"/>
          </a:lnRef>
          <a:fillRef idx="1">
            <a:schemeClr val="lt1"/>
          </a:fillRef>
          <a:effectRef idx="0">
            <a:schemeClr val="accent2"/>
          </a:effectRef>
          <a:fontRef idx="minor">
            <a:schemeClr val="dk1"/>
          </a:fontRef>
        </dgm:style>
      </dgm:prSet>
      <dgm:spPr>
        <a:ln w="38100">
          <a:solidFill>
            <a:srgbClr val="007E39"/>
          </a:solidFill>
        </a:ln>
        <a:effectLst>
          <a:outerShdw blurRad="50800" dist="76200" dir="5400000" algn="t" rotWithShape="0">
            <a:prstClr val="black">
              <a:alpha val="48000"/>
            </a:prstClr>
          </a:outerShdw>
        </a:effectLst>
      </dgm:spPr>
      <dgm:t>
        <a:bodyPr/>
        <a:lstStyle/>
        <a:p>
          <a:pPr algn="l"/>
          <a:r>
            <a:rPr lang="tr-TR" sz="1400" b="1" dirty="0" smtClean="0"/>
            <a:t>Belirli yatırım konularının  5. Bölge destekleri  ile desteklenmesi hedeflenmektedir. </a:t>
          </a:r>
          <a:endParaRPr lang="tr-TR" sz="1400" b="1" dirty="0"/>
        </a:p>
      </dgm:t>
    </dgm:pt>
    <dgm:pt modelId="{E2B02831-0789-496C-BC76-45F5D5960500}" type="parTrans" cxnId="{808BFDE4-9A88-4381-9BAF-30EE7239298F}">
      <dgm:prSet/>
      <dgm:spPr/>
      <dgm:t>
        <a:bodyPr/>
        <a:lstStyle/>
        <a:p>
          <a:endParaRPr lang="tr-TR"/>
        </a:p>
      </dgm:t>
    </dgm:pt>
    <dgm:pt modelId="{BFAFE516-048F-4294-A1B7-426CA54970AE}" type="sibTrans" cxnId="{808BFDE4-9A88-4381-9BAF-30EE7239298F}">
      <dgm:prSet/>
      <dgm:spPr/>
      <dgm:t>
        <a:bodyPr/>
        <a:lstStyle/>
        <a:p>
          <a:endParaRPr lang="tr-TR"/>
        </a:p>
      </dgm:t>
    </dgm:pt>
    <dgm:pt modelId="{BC996963-E702-4D5A-B578-3872E523AB3C}" type="pres">
      <dgm:prSet presAssocID="{0242DDD6-5B62-4B26-BFE5-5EB49B624EBD}" presName="Name0" presStyleCnt="0">
        <dgm:presLayoutVars>
          <dgm:chPref val="1"/>
          <dgm:dir/>
          <dgm:animOne val="branch"/>
          <dgm:animLvl val="lvl"/>
          <dgm:resizeHandles/>
        </dgm:presLayoutVars>
      </dgm:prSet>
      <dgm:spPr/>
      <dgm:t>
        <a:bodyPr/>
        <a:lstStyle/>
        <a:p>
          <a:endParaRPr lang="en-US"/>
        </a:p>
      </dgm:t>
    </dgm:pt>
    <dgm:pt modelId="{0D7C2503-1148-4529-BC1D-1562BB114C9D}" type="pres">
      <dgm:prSet presAssocID="{7FCC0E14-C869-430D-A81F-0623F0E2D5B5}" presName="vertOne" presStyleCnt="0"/>
      <dgm:spPr/>
    </dgm:pt>
    <dgm:pt modelId="{916782DA-0061-4DF6-8FFC-4260C626611C}" type="pres">
      <dgm:prSet presAssocID="{7FCC0E14-C869-430D-A81F-0623F0E2D5B5}" presName="txOne" presStyleLbl="node0" presStyleIdx="0" presStyleCnt="1" custScaleY="25639">
        <dgm:presLayoutVars>
          <dgm:chPref val="3"/>
        </dgm:presLayoutVars>
      </dgm:prSet>
      <dgm:spPr/>
      <dgm:t>
        <a:bodyPr/>
        <a:lstStyle/>
        <a:p>
          <a:endParaRPr lang="en-US"/>
        </a:p>
      </dgm:t>
    </dgm:pt>
    <dgm:pt modelId="{038D1827-92C9-48EE-AB65-8324CBDDBDFE}" type="pres">
      <dgm:prSet presAssocID="{7FCC0E14-C869-430D-A81F-0623F0E2D5B5}" presName="parTransOne" presStyleCnt="0"/>
      <dgm:spPr/>
    </dgm:pt>
    <dgm:pt modelId="{CC44D38C-BC9F-4254-B3EC-A17B91270939}" type="pres">
      <dgm:prSet presAssocID="{7FCC0E14-C869-430D-A81F-0623F0E2D5B5}" presName="horzOne" presStyleCnt="0"/>
      <dgm:spPr/>
    </dgm:pt>
    <dgm:pt modelId="{10D57D4D-81DC-421B-8385-2ACB6B327022}" type="pres">
      <dgm:prSet presAssocID="{39A03CEB-8672-4E71-9F63-23371EA00F05}" presName="vertTwo" presStyleCnt="0"/>
      <dgm:spPr/>
    </dgm:pt>
    <dgm:pt modelId="{B748BDE5-8827-48F6-8FD2-B3D9B592E02E}" type="pres">
      <dgm:prSet presAssocID="{39A03CEB-8672-4E71-9F63-23371EA00F05}" presName="txTwo" presStyleLbl="node2" presStyleIdx="0" presStyleCnt="5" custScaleY="39693" custLinFactNeighborY="-24991">
        <dgm:presLayoutVars>
          <dgm:chPref val="3"/>
        </dgm:presLayoutVars>
      </dgm:prSet>
      <dgm:spPr>
        <a:prstGeom prst="plaque">
          <a:avLst/>
        </a:prstGeom>
      </dgm:spPr>
      <dgm:t>
        <a:bodyPr/>
        <a:lstStyle/>
        <a:p>
          <a:endParaRPr lang="en-US"/>
        </a:p>
      </dgm:t>
    </dgm:pt>
    <dgm:pt modelId="{664BF46F-AF71-48D2-B57C-579CD1F876A8}" type="pres">
      <dgm:prSet presAssocID="{39A03CEB-8672-4E71-9F63-23371EA00F05}" presName="parTransTwo" presStyleCnt="0"/>
      <dgm:spPr/>
    </dgm:pt>
    <dgm:pt modelId="{63139FF1-CA7F-4433-A191-CDC2545FAEB0}" type="pres">
      <dgm:prSet presAssocID="{39A03CEB-8672-4E71-9F63-23371EA00F05}" presName="horzTwo" presStyleCnt="0"/>
      <dgm:spPr/>
    </dgm:pt>
    <dgm:pt modelId="{2A50BC39-134B-40E9-938A-E4CD736FD5D0}" type="pres">
      <dgm:prSet presAssocID="{6791FC27-5FB3-49A2-B46A-7CCB302C9034}" presName="vertThree" presStyleCnt="0"/>
      <dgm:spPr/>
    </dgm:pt>
    <dgm:pt modelId="{B63CA53B-F838-4EE6-BA56-5A3F10D422AF}" type="pres">
      <dgm:prSet presAssocID="{6791FC27-5FB3-49A2-B46A-7CCB302C9034}" presName="txThree" presStyleLbl="node3" presStyleIdx="0" presStyleCnt="5" custScaleY="33244" custLinFactNeighborY="-3029">
        <dgm:presLayoutVars>
          <dgm:chPref val="3"/>
        </dgm:presLayoutVars>
      </dgm:prSet>
      <dgm:spPr/>
      <dgm:t>
        <a:bodyPr/>
        <a:lstStyle/>
        <a:p>
          <a:endParaRPr lang="en-US"/>
        </a:p>
      </dgm:t>
    </dgm:pt>
    <dgm:pt modelId="{B6598CBC-CE9B-46D2-A5AA-9554CA56084A}" type="pres">
      <dgm:prSet presAssocID="{6791FC27-5FB3-49A2-B46A-7CCB302C9034}" presName="horzThree" presStyleCnt="0"/>
      <dgm:spPr/>
    </dgm:pt>
    <dgm:pt modelId="{4628203C-8F57-4756-9E37-F8D826A6AAED}" type="pres">
      <dgm:prSet presAssocID="{1951BBF3-EEF9-43BE-A0D8-F89D79B047B7}" presName="sibSpaceTwo" presStyleCnt="0"/>
      <dgm:spPr/>
    </dgm:pt>
    <dgm:pt modelId="{4BC0D126-B878-4127-9249-2EE8C4F3F30D}" type="pres">
      <dgm:prSet presAssocID="{F78473A9-E3CE-41EB-9955-5FE1E315536D}" presName="vertTwo" presStyleCnt="0"/>
      <dgm:spPr/>
    </dgm:pt>
    <dgm:pt modelId="{EC58AFFC-C2FD-4818-81AA-48E4C46888A6}" type="pres">
      <dgm:prSet presAssocID="{F78473A9-E3CE-41EB-9955-5FE1E315536D}" presName="txTwo" presStyleLbl="node2" presStyleIdx="1" presStyleCnt="5" custScaleY="39693" custLinFactNeighborY="-24991">
        <dgm:presLayoutVars>
          <dgm:chPref val="3"/>
        </dgm:presLayoutVars>
      </dgm:prSet>
      <dgm:spPr>
        <a:prstGeom prst="plaque">
          <a:avLst/>
        </a:prstGeom>
      </dgm:spPr>
      <dgm:t>
        <a:bodyPr/>
        <a:lstStyle/>
        <a:p>
          <a:endParaRPr lang="tr-TR"/>
        </a:p>
      </dgm:t>
    </dgm:pt>
    <dgm:pt modelId="{DA1DA552-4459-465F-863B-E15EFC50110B}" type="pres">
      <dgm:prSet presAssocID="{F78473A9-E3CE-41EB-9955-5FE1E315536D}" presName="parTransTwo" presStyleCnt="0"/>
      <dgm:spPr/>
    </dgm:pt>
    <dgm:pt modelId="{00BCDCD0-26B4-40D0-A76F-92D0F20A6F53}" type="pres">
      <dgm:prSet presAssocID="{F78473A9-E3CE-41EB-9955-5FE1E315536D}" presName="horzTwo" presStyleCnt="0"/>
      <dgm:spPr/>
    </dgm:pt>
    <dgm:pt modelId="{E7770D7F-F5BA-4D15-B23A-033262013EA8}" type="pres">
      <dgm:prSet presAssocID="{8A102B1C-167D-47AA-A554-0C4393BEF100}" presName="vertThree" presStyleCnt="0"/>
      <dgm:spPr/>
    </dgm:pt>
    <dgm:pt modelId="{7ACFC200-01FE-4642-91BB-18F5BC3AB61E}" type="pres">
      <dgm:prSet presAssocID="{8A102B1C-167D-47AA-A554-0C4393BEF100}" presName="txThree" presStyleLbl="node3" presStyleIdx="1" presStyleCnt="5" custScaleY="32926" custLinFactNeighborY="-2951">
        <dgm:presLayoutVars>
          <dgm:chPref val="3"/>
        </dgm:presLayoutVars>
      </dgm:prSet>
      <dgm:spPr/>
      <dgm:t>
        <a:bodyPr/>
        <a:lstStyle/>
        <a:p>
          <a:endParaRPr lang="tr-TR"/>
        </a:p>
      </dgm:t>
    </dgm:pt>
    <dgm:pt modelId="{16E6627A-E2D6-496B-8EBB-DCD192B84034}" type="pres">
      <dgm:prSet presAssocID="{8A102B1C-167D-47AA-A554-0C4393BEF100}" presName="horzThree" presStyleCnt="0"/>
      <dgm:spPr/>
    </dgm:pt>
    <dgm:pt modelId="{E7A99014-AE6E-4AC9-8BC3-C6D1812A76E1}" type="pres">
      <dgm:prSet presAssocID="{AA7F382A-3C5F-42AD-A1C7-E1DB40BD8B6A}" presName="sibSpaceTwo" presStyleCnt="0"/>
      <dgm:spPr/>
    </dgm:pt>
    <dgm:pt modelId="{FDB0017C-B2DA-42C9-A2B6-E8D735588729}" type="pres">
      <dgm:prSet presAssocID="{6C3F686D-743A-4A87-AF14-D2EE8FC85410}" presName="vertTwo" presStyleCnt="0"/>
      <dgm:spPr/>
    </dgm:pt>
    <dgm:pt modelId="{1F590822-6DB9-4463-A8FF-3F1246DEF08A}" type="pres">
      <dgm:prSet presAssocID="{6C3F686D-743A-4A87-AF14-D2EE8FC85410}" presName="txTwo" presStyleLbl="node2" presStyleIdx="2" presStyleCnt="5" custScaleY="40056" custLinFactNeighborX="-391" custLinFactNeighborY="-25274">
        <dgm:presLayoutVars>
          <dgm:chPref val="3"/>
        </dgm:presLayoutVars>
      </dgm:prSet>
      <dgm:spPr>
        <a:prstGeom prst="plaque">
          <a:avLst/>
        </a:prstGeom>
      </dgm:spPr>
      <dgm:t>
        <a:bodyPr/>
        <a:lstStyle/>
        <a:p>
          <a:endParaRPr lang="en-US"/>
        </a:p>
      </dgm:t>
    </dgm:pt>
    <dgm:pt modelId="{28A5AE04-E0A3-4D52-AFB1-A55BEFCF1810}" type="pres">
      <dgm:prSet presAssocID="{6C3F686D-743A-4A87-AF14-D2EE8FC85410}" presName="parTransTwo" presStyleCnt="0"/>
      <dgm:spPr/>
    </dgm:pt>
    <dgm:pt modelId="{A4AFF2BA-68FE-43A5-B167-502EE6C60736}" type="pres">
      <dgm:prSet presAssocID="{6C3F686D-743A-4A87-AF14-D2EE8FC85410}" presName="horzTwo" presStyleCnt="0"/>
      <dgm:spPr/>
    </dgm:pt>
    <dgm:pt modelId="{A6C2CB17-778B-443B-B249-C6D0A46097AE}" type="pres">
      <dgm:prSet presAssocID="{A537AD09-8050-43CC-B3B9-1E580EB169CC}" presName="vertThree" presStyleCnt="0"/>
      <dgm:spPr/>
    </dgm:pt>
    <dgm:pt modelId="{CC1E65EC-DFCA-4A12-9271-7FC39D88C301}" type="pres">
      <dgm:prSet presAssocID="{A537AD09-8050-43CC-B3B9-1E580EB169CC}" presName="txThree" presStyleLbl="node3" presStyleIdx="2" presStyleCnt="5" custScaleY="32669" custLinFactNeighborX="-391" custLinFactNeighborY="-3392">
        <dgm:presLayoutVars>
          <dgm:chPref val="3"/>
        </dgm:presLayoutVars>
      </dgm:prSet>
      <dgm:spPr/>
      <dgm:t>
        <a:bodyPr/>
        <a:lstStyle/>
        <a:p>
          <a:endParaRPr lang="en-US"/>
        </a:p>
      </dgm:t>
    </dgm:pt>
    <dgm:pt modelId="{9C6D5360-E09B-4FB8-8884-1F6C674F18BF}" type="pres">
      <dgm:prSet presAssocID="{A537AD09-8050-43CC-B3B9-1E580EB169CC}" presName="horzThree" presStyleCnt="0"/>
      <dgm:spPr/>
    </dgm:pt>
    <dgm:pt modelId="{0486839E-37C9-403F-8C22-8017AB09DC58}" type="pres">
      <dgm:prSet presAssocID="{E98AD0C7-6660-4ABE-80B4-C7E82807C7C3}" presName="sibSpaceTwo" presStyleCnt="0"/>
      <dgm:spPr/>
    </dgm:pt>
    <dgm:pt modelId="{5C0E205F-AB5E-4358-90E9-8F226F81A420}" type="pres">
      <dgm:prSet presAssocID="{224AEF8B-9AB0-4710-A833-C82467A7138E}" presName="vertTwo" presStyleCnt="0"/>
      <dgm:spPr/>
    </dgm:pt>
    <dgm:pt modelId="{84116E0D-F150-4380-AD00-47EC1B51B45F}" type="pres">
      <dgm:prSet presAssocID="{224AEF8B-9AB0-4710-A833-C82467A7138E}" presName="txTwo" presStyleLbl="node2" presStyleIdx="3" presStyleCnt="5" custScaleY="41411" custLinFactNeighborY="-34987">
        <dgm:presLayoutVars>
          <dgm:chPref val="3"/>
        </dgm:presLayoutVars>
      </dgm:prSet>
      <dgm:spPr>
        <a:prstGeom prst="plaque">
          <a:avLst/>
        </a:prstGeom>
      </dgm:spPr>
      <dgm:t>
        <a:bodyPr/>
        <a:lstStyle/>
        <a:p>
          <a:endParaRPr lang="en-US"/>
        </a:p>
      </dgm:t>
    </dgm:pt>
    <dgm:pt modelId="{0B2619AE-634C-4EDB-B3B5-B2196FF718E2}" type="pres">
      <dgm:prSet presAssocID="{224AEF8B-9AB0-4710-A833-C82467A7138E}" presName="parTransTwo" presStyleCnt="0"/>
      <dgm:spPr/>
    </dgm:pt>
    <dgm:pt modelId="{216833AA-0473-4366-9091-0911AFDA115F}" type="pres">
      <dgm:prSet presAssocID="{224AEF8B-9AB0-4710-A833-C82467A7138E}" presName="horzTwo" presStyleCnt="0"/>
      <dgm:spPr/>
    </dgm:pt>
    <dgm:pt modelId="{63F45471-206D-48BB-8CDE-6BF150F959FE}" type="pres">
      <dgm:prSet presAssocID="{CDBC9187-9D41-4603-B960-F61371BF9071}" presName="vertThree" presStyleCnt="0"/>
      <dgm:spPr/>
    </dgm:pt>
    <dgm:pt modelId="{944633C5-93AF-4CD7-92B4-29B053DD17D7}" type="pres">
      <dgm:prSet presAssocID="{CDBC9187-9D41-4603-B960-F61371BF9071}" presName="txThree" presStyleLbl="node3" presStyleIdx="3" presStyleCnt="5" custScaleY="32202" custLinFactNeighborY="-4709">
        <dgm:presLayoutVars>
          <dgm:chPref val="3"/>
        </dgm:presLayoutVars>
      </dgm:prSet>
      <dgm:spPr/>
      <dgm:t>
        <a:bodyPr/>
        <a:lstStyle/>
        <a:p>
          <a:endParaRPr lang="en-US"/>
        </a:p>
      </dgm:t>
    </dgm:pt>
    <dgm:pt modelId="{D6C92EC3-9306-46CE-8AEB-9C64D4FAAC8B}" type="pres">
      <dgm:prSet presAssocID="{CDBC9187-9D41-4603-B960-F61371BF9071}" presName="horzThree" presStyleCnt="0"/>
      <dgm:spPr/>
    </dgm:pt>
    <dgm:pt modelId="{6EAAAC97-E5C8-4435-AEBE-7E8F0117ADA3}" type="pres">
      <dgm:prSet presAssocID="{775DC98E-B52C-4545-9E71-A97CCF03D1DC}" presName="sibSpaceTwo" presStyleCnt="0"/>
      <dgm:spPr/>
    </dgm:pt>
    <dgm:pt modelId="{6B62999A-C8D0-47C9-B1A1-A98989189DAF}" type="pres">
      <dgm:prSet presAssocID="{0C54B836-EAD0-4027-9138-A5114DAB9529}" presName="vertTwo" presStyleCnt="0"/>
      <dgm:spPr/>
    </dgm:pt>
    <dgm:pt modelId="{60C730A5-983E-4DC9-9FA4-1D19CE97AC00}" type="pres">
      <dgm:prSet presAssocID="{0C54B836-EAD0-4027-9138-A5114DAB9529}" presName="txTwo" presStyleLbl="node2" presStyleIdx="4" presStyleCnt="5" custScaleY="40646" custLinFactNeighborY="-31836">
        <dgm:presLayoutVars>
          <dgm:chPref val="3"/>
        </dgm:presLayoutVars>
      </dgm:prSet>
      <dgm:spPr>
        <a:prstGeom prst="plaque">
          <a:avLst/>
        </a:prstGeom>
      </dgm:spPr>
      <dgm:t>
        <a:bodyPr/>
        <a:lstStyle/>
        <a:p>
          <a:endParaRPr lang="en-US"/>
        </a:p>
      </dgm:t>
    </dgm:pt>
    <dgm:pt modelId="{416B3AC2-0668-464E-B496-37557B9FD814}" type="pres">
      <dgm:prSet presAssocID="{0C54B836-EAD0-4027-9138-A5114DAB9529}" presName="parTransTwo" presStyleCnt="0"/>
      <dgm:spPr/>
    </dgm:pt>
    <dgm:pt modelId="{D770F327-29AA-4B0A-86DB-C5799DC16B37}" type="pres">
      <dgm:prSet presAssocID="{0C54B836-EAD0-4027-9138-A5114DAB9529}" presName="horzTwo" presStyleCnt="0"/>
      <dgm:spPr/>
    </dgm:pt>
    <dgm:pt modelId="{499BFC65-1502-4F43-BD1D-FF0D2B9380AD}" type="pres">
      <dgm:prSet presAssocID="{DFBD9FF2-C33B-4C07-9983-4E561AEA1E9A}" presName="vertThree" presStyleCnt="0"/>
      <dgm:spPr/>
    </dgm:pt>
    <dgm:pt modelId="{3CD70249-DCD8-469C-BE00-CE24FC6B5DCF}" type="pres">
      <dgm:prSet presAssocID="{DFBD9FF2-C33B-4C07-9983-4E561AEA1E9A}" presName="txThree" presStyleLbl="node3" presStyleIdx="4" presStyleCnt="5" custScaleY="32759" custLinFactNeighborX="69" custLinFactNeighborY="-3982">
        <dgm:presLayoutVars>
          <dgm:chPref val="3"/>
        </dgm:presLayoutVars>
      </dgm:prSet>
      <dgm:spPr/>
      <dgm:t>
        <a:bodyPr/>
        <a:lstStyle/>
        <a:p>
          <a:endParaRPr lang="en-US"/>
        </a:p>
      </dgm:t>
    </dgm:pt>
    <dgm:pt modelId="{9418D427-B10D-436A-BD89-8BC7473110D9}" type="pres">
      <dgm:prSet presAssocID="{DFBD9FF2-C33B-4C07-9983-4E561AEA1E9A}" presName="horzThree" presStyleCnt="0"/>
      <dgm:spPr/>
    </dgm:pt>
  </dgm:ptLst>
  <dgm:cxnLst>
    <dgm:cxn modelId="{6AC8669D-C331-42E1-8839-9D8EE1BFC501}" srcId="{7FCC0E14-C869-430D-A81F-0623F0E2D5B5}" destId="{0C54B836-EAD0-4027-9138-A5114DAB9529}" srcOrd="4" destOrd="0" parTransId="{56A394CA-CF4C-4712-A282-4DF8BF2424F9}" sibTransId="{67245BC0-BE5B-444E-B245-94ACBB25325D}"/>
    <dgm:cxn modelId="{775943B6-1D62-4A97-8541-78A85F05A92E}" type="presOf" srcId="{7FCC0E14-C869-430D-A81F-0623F0E2D5B5}" destId="{916782DA-0061-4DF6-8FFC-4260C626611C}" srcOrd="0" destOrd="0" presId="urn:microsoft.com/office/officeart/2005/8/layout/hierarchy4"/>
    <dgm:cxn modelId="{B0228404-1304-4568-8319-9CC50F448F0A}" type="presOf" srcId="{0C54B836-EAD0-4027-9138-A5114DAB9529}" destId="{60C730A5-983E-4DC9-9FA4-1D19CE97AC00}" srcOrd="0" destOrd="0" presId="urn:microsoft.com/office/officeart/2005/8/layout/hierarchy4"/>
    <dgm:cxn modelId="{CC200F54-D7FC-4810-B836-043A139344FD}" type="presOf" srcId="{39A03CEB-8672-4E71-9F63-23371EA00F05}" destId="{B748BDE5-8827-48F6-8FD2-B3D9B592E02E}" srcOrd="0" destOrd="0" presId="urn:microsoft.com/office/officeart/2005/8/layout/hierarchy4"/>
    <dgm:cxn modelId="{901C0AAB-CA5B-4A01-91E2-2C5F31CF032C}" srcId="{6C3F686D-743A-4A87-AF14-D2EE8FC85410}" destId="{A537AD09-8050-43CC-B3B9-1E580EB169CC}" srcOrd="0" destOrd="0" parTransId="{81C5CC79-8055-4672-8736-C56AF22BE993}" sibTransId="{3F9A5439-3B30-4576-84BC-EAECF2DE7015}"/>
    <dgm:cxn modelId="{D895F6FF-3430-427F-AE39-2EF7FC9CB1CE}" type="presOf" srcId="{8A102B1C-167D-47AA-A554-0C4393BEF100}" destId="{7ACFC200-01FE-4642-91BB-18F5BC3AB61E}" srcOrd="0" destOrd="0" presId="urn:microsoft.com/office/officeart/2005/8/layout/hierarchy4"/>
    <dgm:cxn modelId="{AF36B497-B324-413A-9975-A6A0C235CB58}" srcId="{224AEF8B-9AB0-4710-A833-C82467A7138E}" destId="{CDBC9187-9D41-4603-B960-F61371BF9071}" srcOrd="0" destOrd="0" parTransId="{EAC0D662-5959-4091-9901-6D9424954B58}" sibTransId="{61D0A6DC-60D9-4A29-B510-3923FC31F7B8}"/>
    <dgm:cxn modelId="{3486B193-8BE9-454C-B776-5323BBD54CDE}" srcId="{0242DDD6-5B62-4B26-BFE5-5EB49B624EBD}" destId="{7FCC0E14-C869-430D-A81F-0623F0E2D5B5}" srcOrd="0" destOrd="0" parTransId="{35F8189D-B351-464B-ADFE-2E9CC980B456}" sibTransId="{39B1CBC8-FD77-4B74-B770-A784EDF79C15}"/>
    <dgm:cxn modelId="{A006348D-5EBB-4AD2-8A7D-566F3D5BF7E8}" srcId="{0C54B836-EAD0-4027-9138-A5114DAB9529}" destId="{DFBD9FF2-C33B-4C07-9983-4E561AEA1E9A}" srcOrd="0" destOrd="0" parTransId="{9B597EAE-11BC-4276-BF7B-9C91B5BBA445}" sibTransId="{05F4587A-2987-48BE-B558-37981454A993}"/>
    <dgm:cxn modelId="{43D0E8F3-D731-4490-B5BF-5095E843D90D}" srcId="{7FCC0E14-C869-430D-A81F-0623F0E2D5B5}" destId="{39A03CEB-8672-4E71-9F63-23371EA00F05}" srcOrd="0" destOrd="0" parTransId="{A08C812F-86B3-4F63-8FD7-09DE68551641}" sibTransId="{1951BBF3-EEF9-43BE-A0D8-F89D79B047B7}"/>
    <dgm:cxn modelId="{2E9BE26B-B30F-4E41-9319-6315A4D38B3F}" type="presOf" srcId="{6791FC27-5FB3-49A2-B46A-7CCB302C9034}" destId="{B63CA53B-F838-4EE6-BA56-5A3F10D422AF}" srcOrd="0" destOrd="0" presId="urn:microsoft.com/office/officeart/2005/8/layout/hierarchy4"/>
    <dgm:cxn modelId="{EA0CA65F-07AB-4117-AE2F-AE4094F01B6C}" srcId="{7FCC0E14-C869-430D-A81F-0623F0E2D5B5}" destId="{F78473A9-E3CE-41EB-9955-5FE1E315536D}" srcOrd="1" destOrd="0" parTransId="{3F32E2FD-C6D3-48E1-8A56-D985DA3A8F58}" sibTransId="{AA7F382A-3C5F-42AD-A1C7-E1DB40BD8B6A}"/>
    <dgm:cxn modelId="{6C6E9CE5-9F03-460A-B00A-B219AB985062}" type="presOf" srcId="{224AEF8B-9AB0-4710-A833-C82467A7138E}" destId="{84116E0D-F150-4380-AD00-47EC1B51B45F}" srcOrd="0" destOrd="0" presId="urn:microsoft.com/office/officeart/2005/8/layout/hierarchy4"/>
    <dgm:cxn modelId="{44E6B7B5-7CE3-40F0-A72A-EAB662F23EBD}" type="presOf" srcId="{A537AD09-8050-43CC-B3B9-1E580EB169CC}" destId="{CC1E65EC-DFCA-4A12-9271-7FC39D88C301}" srcOrd="0" destOrd="0" presId="urn:microsoft.com/office/officeart/2005/8/layout/hierarchy4"/>
    <dgm:cxn modelId="{0FC8F148-3A6A-4F39-9DE5-A696DEEDC5BC}" srcId="{7FCC0E14-C869-430D-A81F-0623F0E2D5B5}" destId="{224AEF8B-9AB0-4710-A833-C82467A7138E}" srcOrd="3" destOrd="0" parTransId="{B1E0F797-64FA-4645-9075-973C464EDC2C}" sibTransId="{775DC98E-B52C-4545-9E71-A97CCF03D1DC}"/>
    <dgm:cxn modelId="{0004216C-78A1-4EBD-9251-499783D5669C}" type="presOf" srcId="{CDBC9187-9D41-4603-B960-F61371BF9071}" destId="{944633C5-93AF-4CD7-92B4-29B053DD17D7}" srcOrd="0" destOrd="0" presId="urn:microsoft.com/office/officeart/2005/8/layout/hierarchy4"/>
    <dgm:cxn modelId="{3481D421-2148-4CBC-8DAB-74A112322905}" srcId="{39A03CEB-8672-4E71-9F63-23371EA00F05}" destId="{6791FC27-5FB3-49A2-B46A-7CCB302C9034}" srcOrd="0" destOrd="0" parTransId="{B5A9C11E-6980-4FAC-8392-0ADB32958285}" sibTransId="{1CE653BD-9905-4BFF-887D-60F900E42F50}"/>
    <dgm:cxn modelId="{E22BAA64-FA7B-4B78-A0AC-8B3A5ECF93EB}" type="presOf" srcId="{DFBD9FF2-C33B-4C07-9983-4E561AEA1E9A}" destId="{3CD70249-DCD8-469C-BE00-CE24FC6B5DCF}" srcOrd="0" destOrd="0" presId="urn:microsoft.com/office/officeart/2005/8/layout/hierarchy4"/>
    <dgm:cxn modelId="{808BFDE4-9A88-4381-9BAF-30EE7239298F}" srcId="{F78473A9-E3CE-41EB-9955-5FE1E315536D}" destId="{8A102B1C-167D-47AA-A554-0C4393BEF100}" srcOrd="0" destOrd="0" parTransId="{E2B02831-0789-496C-BC76-45F5D5960500}" sibTransId="{BFAFE516-048F-4294-A1B7-426CA54970AE}"/>
    <dgm:cxn modelId="{8E6702EF-E941-4FC2-993C-A986BE177B73}" type="presOf" srcId="{F78473A9-E3CE-41EB-9955-5FE1E315536D}" destId="{EC58AFFC-C2FD-4818-81AA-48E4C46888A6}" srcOrd="0" destOrd="0" presId="urn:microsoft.com/office/officeart/2005/8/layout/hierarchy4"/>
    <dgm:cxn modelId="{E6F4C5AC-1A99-486D-AD6E-11CC035F8CC8}" type="presOf" srcId="{0242DDD6-5B62-4B26-BFE5-5EB49B624EBD}" destId="{BC996963-E702-4D5A-B578-3872E523AB3C}" srcOrd="0" destOrd="0" presId="urn:microsoft.com/office/officeart/2005/8/layout/hierarchy4"/>
    <dgm:cxn modelId="{94C37CC0-A760-4741-948A-9A92184D3080}" type="presOf" srcId="{6C3F686D-743A-4A87-AF14-D2EE8FC85410}" destId="{1F590822-6DB9-4463-A8FF-3F1246DEF08A}" srcOrd="0" destOrd="0" presId="urn:microsoft.com/office/officeart/2005/8/layout/hierarchy4"/>
    <dgm:cxn modelId="{BACD6E7C-21E2-40C5-B7E7-D73C67B2739D}" srcId="{7FCC0E14-C869-430D-A81F-0623F0E2D5B5}" destId="{6C3F686D-743A-4A87-AF14-D2EE8FC85410}" srcOrd="2" destOrd="0" parTransId="{A15A0DAB-25FA-4ED9-BD8A-AC4C3B381C53}" sibTransId="{E98AD0C7-6660-4ABE-80B4-C7E82807C7C3}"/>
    <dgm:cxn modelId="{1231CA05-5EB4-4F0F-AE86-182A5D2F1D88}" type="presParOf" srcId="{BC996963-E702-4D5A-B578-3872E523AB3C}" destId="{0D7C2503-1148-4529-BC1D-1562BB114C9D}" srcOrd="0" destOrd="0" presId="urn:microsoft.com/office/officeart/2005/8/layout/hierarchy4"/>
    <dgm:cxn modelId="{86200B91-66A4-4941-B2F3-3DFCADABC806}" type="presParOf" srcId="{0D7C2503-1148-4529-BC1D-1562BB114C9D}" destId="{916782DA-0061-4DF6-8FFC-4260C626611C}" srcOrd="0" destOrd="0" presId="urn:microsoft.com/office/officeart/2005/8/layout/hierarchy4"/>
    <dgm:cxn modelId="{78F4B326-06AF-411D-ACE7-86B4B7302AE5}" type="presParOf" srcId="{0D7C2503-1148-4529-BC1D-1562BB114C9D}" destId="{038D1827-92C9-48EE-AB65-8324CBDDBDFE}" srcOrd="1" destOrd="0" presId="urn:microsoft.com/office/officeart/2005/8/layout/hierarchy4"/>
    <dgm:cxn modelId="{E3CB61CA-DD4F-4344-8D7C-4BC0D426F7B1}" type="presParOf" srcId="{0D7C2503-1148-4529-BC1D-1562BB114C9D}" destId="{CC44D38C-BC9F-4254-B3EC-A17B91270939}" srcOrd="2" destOrd="0" presId="urn:microsoft.com/office/officeart/2005/8/layout/hierarchy4"/>
    <dgm:cxn modelId="{A2C643DD-2DAC-47F1-9182-460BD7634DF0}" type="presParOf" srcId="{CC44D38C-BC9F-4254-B3EC-A17B91270939}" destId="{10D57D4D-81DC-421B-8385-2ACB6B327022}" srcOrd="0" destOrd="0" presId="urn:microsoft.com/office/officeart/2005/8/layout/hierarchy4"/>
    <dgm:cxn modelId="{1D3ABA67-1597-425F-9718-369D1905E5A3}" type="presParOf" srcId="{10D57D4D-81DC-421B-8385-2ACB6B327022}" destId="{B748BDE5-8827-48F6-8FD2-B3D9B592E02E}" srcOrd="0" destOrd="0" presId="urn:microsoft.com/office/officeart/2005/8/layout/hierarchy4"/>
    <dgm:cxn modelId="{91164A18-86E7-453C-B8F9-B6ACD44D22BD}" type="presParOf" srcId="{10D57D4D-81DC-421B-8385-2ACB6B327022}" destId="{664BF46F-AF71-48D2-B57C-579CD1F876A8}" srcOrd="1" destOrd="0" presId="urn:microsoft.com/office/officeart/2005/8/layout/hierarchy4"/>
    <dgm:cxn modelId="{0ED88E33-A9FC-4CCF-9308-3A6E9AB8875D}" type="presParOf" srcId="{10D57D4D-81DC-421B-8385-2ACB6B327022}" destId="{63139FF1-CA7F-4433-A191-CDC2545FAEB0}" srcOrd="2" destOrd="0" presId="urn:microsoft.com/office/officeart/2005/8/layout/hierarchy4"/>
    <dgm:cxn modelId="{A16FDF15-D7B4-4E8D-B497-BCFAB9CF00F4}" type="presParOf" srcId="{63139FF1-CA7F-4433-A191-CDC2545FAEB0}" destId="{2A50BC39-134B-40E9-938A-E4CD736FD5D0}" srcOrd="0" destOrd="0" presId="urn:microsoft.com/office/officeart/2005/8/layout/hierarchy4"/>
    <dgm:cxn modelId="{4E64E926-7CDF-4A80-9AE6-CC835E36F9EF}" type="presParOf" srcId="{2A50BC39-134B-40E9-938A-E4CD736FD5D0}" destId="{B63CA53B-F838-4EE6-BA56-5A3F10D422AF}" srcOrd="0" destOrd="0" presId="urn:microsoft.com/office/officeart/2005/8/layout/hierarchy4"/>
    <dgm:cxn modelId="{B37375A0-BBDA-4A51-AE06-88A5835AFD88}" type="presParOf" srcId="{2A50BC39-134B-40E9-938A-E4CD736FD5D0}" destId="{B6598CBC-CE9B-46D2-A5AA-9554CA56084A}" srcOrd="1" destOrd="0" presId="urn:microsoft.com/office/officeart/2005/8/layout/hierarchy4"/>
    <dgm:cxn modelId="{2E9D9CD7-1BB0-476F-A462-339C4555DEA8}" type="presParOf" srcId="{CC44D38C-BC9F-4254-B3EC-A17B91270939}" destId="{4628203C-8F57-4756-9E37-F8D826A6AAED}" srcOrd="1" destOrd="0" presId="urn:microsoft.com/office/officeart/2005/8/layout/hierarchy4"/>
    <dgm:cxn modelId="{BBA4ACAD-05BE-4AD2-9D98-A28031D41392}" type="presParOf" srcId="{CC44D38C-BC9F-4254-B3EC-A17B91270939}" destId="{4BC0D126-B878-4127-9249-2EE8C4F3F30D}" srcOrd="2" destOrd="0" presId="urn:microsoft.com/office/officeart/2005/8/layout/hierarchy4"/>
    <dgm:cxn modelId="{CDEF76C0-2FBE-4AEF-A368-CD3C1E360C64}" type="presParOf" srcId="{4BC0D126-B878-4127-9249-2EE8C4F3F30D}" destId="{EC58AFFC-C2FD-4818-81AA-48E4C46888A6}" srcOrd="0" destOrd="0" presId="urn:microsoft.com/office/officeart/2005/8/layout/hierarchy4"/>
    <dgm:cxn modelId="{6490C05A-F807-4C12-BC29-FC28B137750A}" type="presParOf" srcId="{4BC0D126-B878-4127-9249-2EE8C4F3F30D}" destId="{DA1DA552-4459-465F-863B-E15EFC50110B}" srcOrd="1" destOrd="0" presId="urn:microsoft.com/office/officeart/2005/8/layout/hierarchy4"/>
    <dgm:cxn modelId="{5838744A-17EC-4C76-BD92-27098FBC52EA}" type="presParOf" srcId="{4BC0D126-B878-4127-9249-2EE8C4F3F30D}" destId="{00BCDCD0-26B4-40D0-A76F-92D0F20A6F53}" srcOrd="2" destOrd="0" presId="urn:microsoft.com/office/officeart/2005/8/layout/hierarchy4"/>
    <dgm:cxn modelId="{622EA99A-BB51-48FB-BC3D-2434E1F3F842}" type="presParOf" srcId="{00BCDCD0-26B4-40D0-A76F-92D0F20A6F53}" destId="{E7770D7F-F5BA-4D15-B23A-033262013EA8}" srcOrd="0" destOrd="0" presId="urn:microsoft.com/office/officeart/2005/8/layout/hierarchy4"/>
    <dgm:cxn modelId="{F65D2C62-90F3-40C8-A8E5-9BDC85F2147F}" type="presParOf" srcId="{E7770D7F-F5BA-4D15-B23A-033262013EA8}" destId="{7ACFC200-01FE-4642-91BB-18F5BC3AB61E}" srcOrd="0" destOrd="0" presId="urn:microsoft.com/office/officeart/2005/8/layout/hierarchy4"/>
    <dgm:cxn modelId="{0F13E765-019F-4972-B9D2-74F75507564A}" type="presParOf" srcId="{E7770D7F-F5BA-4D15-B23A-033262013EA8}" destId="{16E6627A-E2D6-496B-8EBB-DCD192B84034}" srcOrd="1" destOrd="0" presId="urn:microsoft.com/office/officeart/2005/8/layout/hierarchy4"/>
    <dgm:cxn modelId="{84E9D0FE-03E3-49C3-AB81-9C81BCFCE4F4}" type="presParOf" srcId="{CC44D38C-BC9F-4254-B3EC-A17B91270939}" destId="{E7A99014-AE6E-4AC9-8BC3-C6D1812A76E1}" srcOrd="3" destOrd="0" presId="urn:microsoft.com/office/officeart/2005/8/layout/hierarchy4"/>
    <dgm:cxn modelId="{59E2C96E-0E9D-4BAA-ACEF-4DA3E99B5CC8}" type="presParOf" srcId="{CC44D38C-BC9F-4254-B3EC-A17B91270939}" destId="{FDB0017C-B2DA-42C9-A2B6-E8D735588729}" srcOrd="4" destOrd="0" presId="urn:microsoft.com/office/officeart/2005/8/layout/hierarchy4"/>
    <dgm:cxn modelId="{F0A234CC-95D2-4B33-859E-201CF8033FC1}" type="presParOf" srcId="{FDB0017C-B2DA-42C9-A2B6-E8D735588729}" destId="{1F590822-6DB9-4463-A8FF-3F1246DEF08A}" srcOrd="0" destOrd="0" presId="urn:microsoft.com/office/officeart/2005/8/layout/hierarchy4"/>
    <dgm:cxn modelId="{E29030C6-B30A-4398-8A4D-07BC363F30D3}" type="presParOf" srcId="{FDB0017C-B2DA-42C9-A2B6-E8D735588729}" destId="{28A5AE04-E0A3-4D52-AFB1-A55BEFCF1810}" srcOrd="1" destOrd="0" presId="urn:microsoft.com/office/officeart/2005/8/layout/hierarchy4"/>
    <dgm:cxn modelId="{D6554990-C875-4A9C-8E86-1A89F3E15916}" type="presParOf" srcId="{FDB0017C-B2DA-42C9-A2B6-E8D735588729}" destId="{A4AFF2BA-68FE-43A5-B167-502EE6C60736}" srcOrd="2" destOrd="0" presId="urn:microsoft.com/office/officeart/2005/8/layout/hierarchy4"/>
    <dgm:cxn modelId="{0677EE87-77E7-412A-9668-D21B9E3EA247}" type="presParOf" srcId="{A4AFF2BA-68FE-43A5-B167-502EE6C60736}" destId="{A6C2CB17-778B-443B-B249-C6D0A46097AE}" srcOrd="0" destOrd="0" presId="urn:microsoft.com/office/officeart/2005/8/layout/hierarchy4"/>
    <dgm:cxn modelId="{9BC86A30-669D-4C48-A3CA-ED58FE45A6B1}" type="presParOf" srcId="{A6C2CB17-778B-443B-B249-C6D0A46097AE}" destId="{CC1E65EC-DFCA-4A12-9271-7FC39D88C301}" srcOrd="0" destOrd="0" presId="urn:microsoft.com/office/officeart/2005/8/layout/hierarchy4"/>
    <dgm:cxn modelId="{A75C65D1-BD80-4A13-BA03-88C3DB81B4EC}" type="presParOf" srcId="{A6C2CB17-778B-443B-B249-C6D0A46097AE}" destId="{9C6D5360-E09B-4FB8-8884-1F6C674F18BF}" srcOrd="1" destOrd="0" presId="urn:microsoft.com/office/officeart/2005/8/layout/hierarchy4"/>
    <dgm:cxn modelId="{CF257218-843D-4CAC-9AA5-5DC781FB672E}" type="presParOf" srcId="{CC44D38C-BC9F-4254-B3EC-A17B91270939}" destId="{0486839E-37C9-403F-8C22-8017AB09DC58}" srcOrd="5" destOrd="0" presId="urn:microsoft.com/office/officeart/2005/8/layout/hierarchy4"/>
    <dgm:cxn modelId="{B95382F7-1B93-4C5F-97A1-2FDC2AA1C386}" type="presParOf" srcId="{CC44D38C-BC9F-4254-B3EC-A17B91270939}" destId="{5C0E205F-AB5E-4358-90E9-8F226F81A420}" srcOrd="6" destOrd="0" presId="urn:microsoft.com/office/officeart/2005/8/layout/hierarchy4"/>
    <dgm:cxn modelId="{3CBC08E6-D7E5-46CF-A7B2-4638E69CBB84}" type="presParOf" srcId="{5C0E205F-AB5E-4358-90E9-8F226F81A420}" destId="{84116E0D-F150-4380-AD00-47EC1B51B45F}" srcOrd="0" destOrd="0" presId="urn:microsoft.com/office/officeart/2005/8/layout/hierarchy4"/>
    <dgm:cxn modelId="{4A9563C8-94F5-48BD-9EBE-141B2BA2D3FA}" type="presParOf" srcId="{5C0E205F-AB5E-4358-90E9-8F226F81A420}" destId="{0B2619AE-634C-4EDB-B3B5-B2196FF718E2}" srcOrd="1" destOrd="0" presId="urn:microsoft.com/office/officeart/2005/8/layout/hierarchy4"/>
    <dgm:cxn modelId="{DAA2988C-84A4-4E71-91FE-B5B58EB3AFDC}" type="presParOf" srcId="{5C0E205F-AB5E-4358-90E9-8F226F81A420}" destId="{216833AA-0473-4366-9091-0911AFDA115F}" srcOrd="2" destOrd="0" presId="urn:microsoft.com/office/officeart/2005/8/layout/hierarchy4"/>
    <dgm:cxn modelId="{49CEF43C-3779-4225-B5FB-F69543611E18}" type="presParOf" srcId="{216833AA-0473-4366-9091-0911AFDA115F}" destId="{63F45471-206D-48BB-8CDE-6BF150F959FE}" srcOrd="0" destOrd="0" presId="urn:microsoft.com/office/officeart/2005/8/layout/hierarchy4"/>
    <dgm:cxn modelId="{DBCCA703-D689-4261-B6D4-0A2E7B14D11A}" type="presParOf" srcId="{63F45471-206D-48BB-8CDE-6BF150F959FE}" destId="{944633C5-93AF-4CD7-92B4-29B053DD17D7}" srcOrd="0" destOrd="0" presId="urn:microsoft.com/office/officeart/2005/8/layout/hierarchy4"/>
    <dgm:cxn modelId="{CA45A090-76E1-4928-B157-873594C19B27}" type="presParOf" srcId="{63F45471-206D-48BB-8CDE-6BF150F959FE}" destId="{D6C92EC3-9306-46CE-8AEB-9C64D4FAAC8B}" srcOrd="1" destOrd="0" presId="urn:microsoft.com/office/officeart/2005/8/layout/hierarchy4"/>
    <dgm:cxn modelId="{93C08394-D6D5-49A6-B7E1-3F33A7599FF4}" type="presParOf" srcId="{CC44D38C-BC9F-4254-B3EC-A17B91270939}" destId="{6EAAAC97-E5C8-4435-AEBE-7E8F0117ADA3}" srcOrd="7" destOrd="0" presId="urn:microsoft.com/office/officeart/2005/8/layout/hierarchy4"/>
    <dgm:cxn modelId="{54DD6693-5409-4793-B49F-4F6E610AFA75}" type="presParOf" srcId="{CC44D38C-BC9F-4254-B3EC-A17B91270939}" destId="{6B62999A-C8D0-47C9-B1A1-A98989189DAF}" srcOrd="8" destOrd="0" presId="urn:microsoft.com/office/officeart/2005/8/layout/hierarchy4"/>
    <dgm:cxn modelId="{5BDFFD0F-6292-429B-B443-633EE312047E}" type="presParOf" srcId="{6B62999A-C8D0-47C9-B1A1-A98989189DAF}" destId="{60C730A5-983E-4DC9-9FA4-1D19CE97AC00}" srcOrd="0" destOrd="0" presId="urn:microsoft.com/office/officeart/2005/8/layout/hierarchy4"/>
    <dgm:cxn modelId="{50A4A293-4E5C-4816-8EDA-C7C98DBFC6BD}" type="presParOf" srcId="{6B62999A-C8D0-47C9-B1A1-A98989189DAF}" destId="{416B3AC2-0668-464E-B496-37557B9FD814}" srcOrd="1" destOrd="0" presId="urn:microsoft.com/office/officeart/2005/8/layout/hierarchy4"/>
    <dgm:cxn modelId="{DC0F832D-367F-4A09-A8D1-38EA5AF1B964}" type="presParOf" srcId="{6B62999A-C8D0-47C9-B1A1-A98989189DAF}" destId="{D770F327-29AA-4B0A-86DB-C5799DC16B37}" srcOrd="2" destOrd="0" presId="urn:microsoft.com/office/officeart/2005/8/layout/hierarchy4"/>
    <dgm:cxn modelId="{757893EB-2813-47A4-84E8-0904D115EDE4}" type="presParOf" srcId="{D770F327-29AA-4B0A-86DB-C5799DC16B37}" destId="{499BFC65-1502-4F43-BD1D-FF0D2B9380AD}" srcOrd="0" destOrd="0" presId="urn:microsoft.com/office/officeart/2005/8/layout/hierarchy4"/>
    <dgm:cxn modelId="{5D67AF4E-6BF7-4C8A-A62C-2533A652E2F5}" type="presParOf" srcId="{499BFC65-1502-4F43-BD1D-FF0D2B9380AD}" destId="{3CD70249-DCD8-469C-BE00-CE24FC6B5DCF}" srcOrd="0" destOrd="0" presId="urn:microsoft.com/office/officeart/2005/8/layout/hierarchy4"/>
    <dgm:cxn modelId="{6B87339A-7E65-49F9-B8D3-EB712867F278}" type="presParOf" srcId="{499BFC65-1502-4F43-BD1D-FF0D2B9380AD}" destId="{9418D427-B10D-436A-BD89-8BC7473110D9}" srcOrd="1" destOrd="0" presId="urn:microsoft.com/office/officeart/2005/8/layout/hierarchy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A89DF8A8-D58A-47B7-A825-65C26E714D52}" type="doc">
      <dgm:prSet loTypeId="urn:microsoft.com/office/officeart/2005/8/layout/vList5" loCatId="list" qsTypeId="urn:microsoft.com/office/officeart/2005/8/quickstyle/simple1" qsCatId="simple" csTypeId="urn:microsoft.com/office/officeart/2005/8/colors/colorful2" csCatId="colorful" phldr="1"/>
      <dgm:spPr/>
      <dgm:t>
        <a:bodyPr/>
        <a:lstStyle/>
        <a:p>
          <a:endParaRPr lang="tr-TR"/>
        </a:p>
      </dgm:t>
    </dgm:pt>
    <dgm:pt modelId="{1226DF9D-F000-487D-8654-89C4B3183E48}">
      <dgm:prSet phldrT="[Metin]" custT="1"/>
      <dgm:spPr>
        <a:solidFill>
          <a:schemeClr val="accent2">
            <a:lumMod val="50000"/>
          </a:schemeClr>
        </a:solidFill>
      </dgm:spPr>
      <dgm:t>
        <a:bodyPr/>
        <a:lstStyle/>
        <a:p>
          <a:pPr algn="l"/>
          <a:r>
            <a:rPr lang="tr-TR" sz="2400" b="1" dirty="0" smtClean="0">
              <a:effectLst>
                <a:outerShdw blurRad="38100" dist="38100" dir="2700000" algn="tl">
                  <a:srgbClr val="000000">
                    <a:alpha val="43137"/>
                  </a:srgbClr>
                </a:outerShdw>
              </a:effectLst>
            </a:rPr>
            <a:t>KDV İstisnası</a:t>
          </a:r>
          <a:endParaRPr lang="tr-TR" sz="2400" b="1" dirty="0">
            <a:effectLst>
              <a:outerShdw blurRad="38100" dist="38100" dir="2700000" algn="tl">
                <a:srgbClr val="000000">
                  <a:alpha val="43137"/>
                </a:srgbClr>
              </a:outerShdw>
            </a:effectLst>
          </a:endParaRPr>
        </a:p>
      </dgm:t>
    </dgm:pt>
    <dgm:pt modelId="{D1E52F96-70CB-4368-907B-D83100A6C007}" type="parTrans" cxnId="{19F44A4F-606B-4A4C-B61C-B824FEF54D81}">
      <dgm:prSet/>
      <dgm:spPr/>
      <dgm:t>
        <a:bodyPr/>
        <a:lstStyle/>
        <a:p>
          <a:endParaRPr lang="tr-TR"/>
        </a:p>
      </dgm:t>
    </dgm:pt>
    <dgm:pt modelId="{D5CD72CF-7E59-42BF-847D-2EF22ADA7283}" type="sibTrans" cxnId="{19F44A4F-606B-4A4C-B61C-B824FEF54D81}">
      <dgm:prSet/>
      <dgm:spPr/>
      <dgm:t>
        <a:bodyPr/>
        <a:lstStyle/>
        <a:p>
          <a:endParaRPr lang="tr-TR"/>
        </a:p>
      </dgm:t>
    </dgm:pt>
    <dgm:pt modelId="{1E1E23EB-0552-4619-B86A-6C0871BE0136}">
      <dgm:prSet phldrT="[Metin]"/>
      <dgm:spPr>
        <a:solidFill>
          <a:srgbClr val="E3E9E8"/>
        </a:solidFill>
        <a:ln>
          <a:solidFill>
            <a:schemeClr val="tx1">
              <a:alpha val="90000"/>
            </a:schemeClr>
          </a:solidFill>
        </a:ln>
      </dgm:spPr>
      <dgm:t>
        <a:bodyPr/>
        <a:lstStyle/>
        <a:p>
          <a:r>
            <a:rPr lang="tr-TR" dirty="0" smtClean="0">
              <a:cs typeface="Arial" charset="0"/>
            </a:rPr>
            <a:t>Yatırım Teşvik Belgesi kapsamında yurt içinden ve yurt dışından temin edilecek yatırım malı makine ve teçhizat ile yazılım ve gayri maddi (patent, lisans, marka) hak satış ve kiralamalarında katma değer vergisinin ödenmemesi şeklinde uygulanır.</a:t>
          </a:r>
          <a:endParaRPr lang="tr-TR" dirty="0"/>
        </a:p>
      </dgm:t>
    </dgm:pt>
    <dgm:pt modelId="{98DCCF91-19AD-4DE7-8594-EB23F32AAC20}" type="parTrans" cxnId="{9D1FE5E0-A6C1-4377-B502-03C2212AC881}">
      <dgm:prSet/>
      <dgm:spPr/>
      <dgm:t>
        <a:bodyPr/>
        <a:lstStyle/>
        <a:p>
          <a:endParaRPr lang="tr-TR"/>
        </a:p>
      </dgm:t>
    </dgm:pt>
    <dgm:pt modelId="{14ED409D-7B40-4DE5-852E-2E22B516E153}" type="sibTrans" cxnId="{9D1FE5E0-A6C1-4377-B502-03C2212AC881}">
      <dgm:prSet/>
      <dgm:spPr/>
      <dgm:t>
        <a:bodyPr/>
        <a:lstStyle/>
        <a:p>
          <a:endParaRPr lang="tr-TR"/>
        </a:p>
      </dgm:t>
    </dgm:pt>
    <dgm:pt modelId="{D3F40D3B-71F9-4B48-AD7A-B87321D40920}">
      <dgm:prSet phldrT="[Metin]" custT="1"/>
      <dgm:spPr>
        <a:solidFill>
          <a:schemeClr val="accent2">
            <a:lumMod val="50000"/>
          </a:schemeClr>
        </a:solidFill>
      </dgm:spPr>
      <dgm:t>
        <a:bodyPr/>
        <a:lstStyle/>
        <a:p>
          <a:pPr algn="l"/>
          <a:r>
            <a:rPr lang="tr-TR" sz="2400" b="1" dirty="0" smtClean="0">
              <a:effectLst>
                <a:outerShdw blurRad="38100" dist="38100" dir="2700000" algn="tl">
                  <a:srgbClr val="000000">
                    <a:alpha val="43137"/>
                  </a:srgbClr>
                </a:outerShdw>
              </a:effectLst>
            </a:rPr>
            <a:t>Gümrük Vergisi Muafiyeti</a:t>
          </a:r>
          <a:endParaRPr lang="tr-TR" sz="2400" b="1" dirty="0">
            <a:effectLst>
              <a:outerShdw blurRad="38100" dist="38100" dir="2700000" algn="tl">
                <a:srgbClr val="000000">
                  <a:alpha val="43137"/>
                </a:srgbClr>
              </a:outerShdw>
            </a:effectLst>
          </a:endParaRPr>
        </a:p>
      </dgm:t>
    </dgm:pt>
    <dgm:pt modelId="{768D11B1-115D-475A-9C3A-A349BB9426E3}" type="parTrans" cxnId="{7C70DF38-6558-4CE7-8345-FB2DA1BA9797}">
      <dgm:prSet/>
      <dgm:spPr/>
      <dgm:t>
        <a:bodyPr/>
        <a:lstStyle/>
        <a:p>
          <a:endParaRPr lang="tr-TR"/>
        </a:p>
      </dgm:t>
    </dgm:pt>
    <dgm:pt modelId="{1606738B-C9B5-42EE-BBDE-0D71A4ACF609}" type="sibTrans" cxnId="{7C70DF38-6558-4CE7-8345-FB2DA1BA9797}">
      <dgm:prSet/>
      <dgm:spPr/>
      <dgm:t>
        <a:bodyPr/>
        <a:lstStyle/>
        <a:p>
          <a:endParaRPr lang="tr-TR"/>
        </a:p>
      </dgm:t>
    </dgm:pt>
    <dgm:pt modelId="{5DEFDFAB-8A56-4C88-9803-AE7D2BEBFE1A}">
      <dgm:prSet phldrT="[Metin]"/>
      <dgm:spPr>
        <a:ln>
          <a:solidFill>
            <a:schemeClr val="tx1">
              <a:alpha val="90000"/>
            </a:schemeClr>
          </a:solidFill>
        </a:ln>
      </dgm:spPr>
      <dgm:t>
        <a:bodyPr/>
        <a:lstStyle/>
        <a:p>
          <a:r>
            <a:rPr lang="tr-TR" dirty="0" smtClean="0">
              <a:cs typeface="Arial" charset="0"/>
            </a:rPr>
            <a:t>Yatırım Teşvik Belgesi kapsamında yurt dışından temin edilecek yatırım malı makine ve teçhizat için gümrük vergisinin ödenmemesi şeklinde uygulanır. </a:t>
          </a:r>
          <a:endParaRPr lang="tr-TR" dirty="0"/>
        </a:p>
      </dgm:t>
    </dgm:pt>
    <dgm:pt modelId="{280BBACF-9448-4A72-B0CE-C0CD1B94F71C}" type="parTrans" cxnId="{6A0BD105-4CF4-4349-A259-D2256A7F47CB}">
      <dgm:prSet/>
      <dgm:spPr/>
      <dgm:t>
        <a:bodyPr/>
        <a:lstStyle/>
        <a:p>
          <a:endParaRPr lang="tr-TR"/>
        </a:p>
      </dgm:t>
    </dgm:pt>
    <dgm:pt modelId="{9ED99349-B05A-4CDA-A63A-414ED319EDF3}" type="sibTrans" cxnId="{6A0BD105-4CF4-4349-A259-D2256A7F47CB}">
      <dgm:prSet/>
      <dgm:spPr/>
      <dgm:t>
        <a:bodyPr/>
        <a:lstStyle/>
        <a:p>
          <a:endParaRPr lang="tr-TR"/>
        </a:p>
      </dgm:t>
    </dgm:pt>
    <dgm:pt modelId="{A855A978-6A36-4476-B796-9717D42C53ED}">
      <dgm:prSet phldrT="[Metin]" custT="1"/>
      <dgm:spPr>
        <a:solidFill>
          <a:schemeClr val="accent2">
            <a:lumMod val="50000"/>
          </a:schemeClr>
        </a:solidFill>
      </dgm:spPr>
      <dgm:t>
        <a:bodyPr/>
        <a:lstStyle/>
        <a:p>
          <a:pPr algn="l"/>
          <a:r>
            <a:rPr lang="tr-TR" sz="2400" b="1" dirty="0" smtClean="0">
              <a:effectLst>
                <a:outerShdw blurRad="38100" dist="38100" dir="2700000" algn="tl">
                  <a:srgbClr val="000000">
                    <a:alpha val="43137"/>
                  </a:srgbClr>
                </a:outerShdw>
              </a:effectLst>
            </a:rPr>
            <a:t>Vergi İndirimi</a:t>
          </a:r>
          <a:endParaRPr lang="tr-TR" sz="2400" b="1" dirty="0">
            <a:effectLst>
              <a:outerShdw blurRad="38100" dist="38100" dir="2700000" algn="tl">
                <a:srgbClr val="000000">
                  <a:alpha val="43137"/>
                </a:srgbClr>
              </a:outerShdw>
            </a:effectLst>
          </a:endParaRPr>
        </a:p>
      </dgm:t>
    </dgm:pt>
    <dgm:pt modelId="{9841F8FA-48AD-44B9-8456-4B504D8B9EA0}" type="parTrans" cxnId="{D75054CD-B652-474E-BA29-435259E92C02}">
      <dgm:prSet/>
      <dgm:spPr/>
      <dgm:t>
        <a:bodyPr/>
        <a:lstStyle/>
        <a:p>
          <a:endParaRPr lang="tr-TR"/>
        </a:p>
      </dgm:t>
    </dgm:pt>
    <dgm:pt modelId="{6DB8C60E-B4EE-4D0C-8660-7C9B91A16CFF}" type="sibTrans" cxnId="{D75054CD-B652-474E-BA29-435259E92C02}">
      <dgm:prSet/>
      <dgm:spPr/>
      <dgm:t>
        <a:bodyPr/>
        <a:lstStyle/>
        <a:p>
          <a:endParaRPr lang="tr-TR"/>
        </a:p>
      </dgm:t>
    </dgm:pt>
    <dgm:pt modelId="{54EC4134-A2A9-46A3-A508-002FE226E4B9}">
      <dgm:prSet phldrT="[Metin]"/>
      <dgm:spPr>
        <a:solidFill>
          <a:srgbClr val="E3E9E8">
            <a:alpha val="90000"/>
          </a:srgbClr>
        </a:solidFill>
        <a:ln>
          <a:solidFill>
            <a:schemeClr val="tx1">
              <a:alpha val="90000"/>
            </a:schemeClr>
          </a:solidFill>
        </a:ln>
      </dgm:spPr>
      <dgm:t>
        <a:bodyPr/>
        <a:lstStyle/>
        <a:p>
          <a:r>
            <a:rPr lang="tr-TR" smtClean="0">
              <a:cs typeface="Arial" charset="0"/>
            </a:rPr>
            <a:t>Gelir veya kurumlar vergisinin, yatırım için öngörülen katkı tutarına ulaşıncaya kadar indirimli olarak uygulanmasıdır. </a:t>
          </a:r>
          <a:endParaRPr lang="tr-TR" dirty="0"/>
        </a:p>
      </dgm:t>
    </dgm:pt>
    <dgm:pt modelId="{E5047A2C-6F02-4259-91D6-B802D15B0710}" type="parTrans" cxnId="{8027ED87-1300-414D-B756-34DAC91E483D}">
      <dgm:prSet/>
      <dgm:spPr/>
      <dgm:t>
        <a:bodyPr/>
        <a:lstStyle/>
        <a:p>
          <a:endParaRPr lang="tr-TR"/>
        </a:p>
      </dgm:t>
    </dgm:pt>
    <dgm:pt modelId="{F56F02A5-5B12-4D26-8265-09E53EB76B69}" type="sibTrans" cxnId="{8027ED87-1300-414D-B756-34DAC91E483D}">
      <dgm:prSet/>
      <dgm:spPr/>
      <dgm:t>
        <a:bodyPr/>
        <a:lstStyle/>
        <a:p>
          <a:endParaRPr lang="tr-TR"/>
        </a:p>
      </dgm:t>
    </dgm:pt>
    <dgm:pt modelId="{167FEE97-72B1-4DFA-AD0B-C689C74AC149}">
      <dgm:prSet custT="1"/>
      <dgm:spPr>
        <a:solidFill>
          <a:schemeClr val="accent2">
            <a:lumMod val="50000"/>
          </a:schemeClr>
        </a:solidFill>
      </dgm:spPr>
      <dgm:t>
        <a:bodyPr/>
        <a:lstStyle/>
        <a:p>
          <a:pPr algn="l"/>
          <a:r>
            <a:rPr lang="tr-TR" sz="2400" b="1" dirty="0" smtClean="0">
              <a:effectLst>
                <a:outerShdw blurRad="38100" dist="38100" dir="2700000" algn="tl">
                  <a:srgbClr val="000000">
                    <a:alpha val="43137"/>
                  </a:srgbClr>
                </a:outerShdw>
              </a:effectLst>
            </a:rPr>
            <a:t>Faiz Desteği</a:t>
          </a:r>
          <a:endParaRPr lang="tr-TR" sz="2400" b="1" dirty="0">
            <a:effectLst>
              <a:outerShdw blurRad="38100" dist="38100" dir="2700000" algn="tl">
                <a:srgbClr val="000000">
                  <a:alpha val="43137"/>
                </a:srgbClr>
              </a:outerShdw>
            </a:effectLst>
          </a:endParaRPr>
        </a:p>
      </dgm:t>
    </dgm:pt>
    <dgm:pt modelId="{EBA4CE7F-00B7-4CAA-985A-E0DB6B60BF28}" type="parTrans" cxnId="{D7C66632-354F-43B6-A518-7D80F30B1AD9}">
      <dgm:prSet/>
      <dgm:spPr/>
      <dgm:t>
        <a:bodyPr/>
        <a:lstStyle/>
        <a:p>
          <a:endParaRPr lang="tr-TR"/>
        </a:p>
      </dgm:t>
    </dgm:pt>
    <dgm:pt modelId="{87D391BE-FC38-4C85-929C-00AF3BE83A35}" type="sibTrans" cxnId="{D7C66632-354F-43B6-A518-7D80F30B1AD9}">
      <dgm:prSet/>
      <dgm:spPr/>
      <dgm:t>
        <a:bodyPr/>
        <a:lstStyle/>
        <a:p>
          <a:endParaRPr lang="tr-TR"/>
        </a:p>
      </dgm:t>
    </dgm:pt>
    <dgm:pt modelId="{C06DAE2A-D3A2-4B93-A3C1-6AE2AC84A44D}">
      <dgm:prSet/>
      <dgm:spPr>
        <a:solidFill>
          <a:srgbClr val="E3E9E8">
            <a:alpha val="90000"/>
          </a:srgbClr>
        </a:solidFill>
        <a:ln>
          <a:solidFill>
            <a:schemeClr val="tx1">
              <a:alpha val="90000"/>
            </a:schemeClr>
          </a:solidFill>
        </a:ln>
      </dgm:spPr>
      <dgm:t>
        <a:bodyPr/>
        <a:lstStyle/>
        <a:p>
          <a:r>
            <a:rPr lang="tr-TR" smtClean="0">
              <a:cs typeface="Arial" charset="0"/>
            </a:rPr>
            <a:t>Teşvik belgesinde kayıtlı sabit yatırım tutarının %70’ine  kadar kullanılan krediye ilişkin ödenecek faizin veya kâr payının belli bir kısmının karşılanmasıdır. </a:t>
          </a:r>
          <a:endParaRPr lang="tr-TR" dirty="0"/>
        </a:p>
      </dgm:t>
    </dgm:pt>
    <dgm:pt modelId="{3D97BC79-15D7-4EED-969C-7511566658D3}" type="parTrans" cxnId="{B3509502-1E98-4E0D-A309-63563F9FB95D}">
      <dgm:prSet/>
      <dgm:spPr/>
      <dgm:t>
        <a:bodyPr/>
        <a:lstStyle/>
        <a:p>
          <a:endParaRPr lang="tr-TR"/>
        </a:p>
      </dgm:t>
    </dgm:pt>
    <dgm:pt modelId="{F128A9EB-4F96-4DC9-8DFC-0373F74234C5}" type="sibTrans" cxnId="{B3509502-1E98-4E0D-A309-63563F9FB95D}">
      <dgm:prSet/>
      <dgm:spPr/>
      <dgm:t>
        <a:bodyPr/>
        <a:lstStyle/>
        <a:p>
          <a:endParaRPr lang="tr-TR"/>
        </a:p>
      </dgm:t>
    </dgm:pt>
    <dgm:pt modelId="{2F73A4B4-8EAE-43EC-BBB4-A23AD35D45A9}" type="pres">
      <dgm:prSet presAssocID="{A89DF8A8-D58A-47B7-A825-65C26E714D52}" presName="Name0" presStyleCnt="0">
        <dgm:presLayoutVars>
          <dgm:dir/>
          <dgm:animLvl val="lvl"/>
          <dgm:resizeHandles val="exact"/>
        </dgm:presLayoutVars>
      </dgm:prSet>
      <dgm:spPr/>
      <dgm:t>
        <a:bodyPr/>
        <a:lstStyle/>
        <a:p>
          <a:endParaRPr lang="tr-TR"/>
        </a:p>
      </dgm:t>
    </dgm:pt>
    <dgm:pt modelId="{5C0206B4-78DE-44BA-9303-006D910E24E2}" type="pres">
      <dgm:prSet presAssocID="{1226DF9D-F000-487D-8654-89C4B3183E48}" presName="linNode" presStyleCnt="0"/>
      <dgm:spPr/>
    </dgm:pt>
    <dgm:pt modelId="{4B3FED1A-5D8E-4816-B24E-45FE80F93B16}" type="pres">
      <dgm:prSet presAssocID="{1226DF9D-F000-487D-8654-89C4B3183E48}" presName="parentText" presStyleLbl="node1" presStyleIdx="0" presStyleCnt="4" custScaleX="100000" custScaleY="82645">
        <dgm:presLayoutVars>
          <dgm:chMax val="1"/>
          <dgm:bulletEnabled val="1"/>
        </dgm:presLayoutVars>
      </dgm:prSet>
      <dgm:spPr/>
      <dgm:t>
        <a:bodyPr/>
        <a:lstStyle/>
        <a:p>
          <a:endParaRPr lang="tr-TR"/>
        </a:p>
      </dgm:t>
    </dgm:pt>
    <dgm:pt modelId="{51CCDB6A-2B61-4D47-8278-E14502415D93}" type="pres">
      <dgm:prSet presAssocID="{1226DF9D-F000-487D-8654-89C4B3183E48}" presName="descendantText" presStyleLbl="alignAccFollowNode1" presStyleIdx="0" presStyleCnt="4" custLinFactNeighborX="-2271">
        <dgm:presLayoutVars>
          <dgm:bulletEnabled val="1"/>
        </dgm:presLayoutVars>
      </dgm:prSet>
      <dgm:spPr/>
      <dgm:t>
        <a:bodyPr/>
        <a:lstStyle/>
        <a:p>
          <a:endParaRPr lang="tr-TR"/>
        </a:p>
      </dgm:t>
    </dgm:pt>
    <dgm:pt modelId="{8E68F087-F7A9-4852-B430-4455042659F5}" type="pres">
      <dgm:prSet presAssocID="{D5CD72CF-7E59-42BF-847D-2EF22ADA7283}" presName="sp" presStyleCnt="0"/>
      <dgm:spPr/>
    </dgm:pt>
    <dgm:pt modelId="{89DB8B48-FCCA-4EC0-A6DC-E7B397982E09}" type="pres">
      <dgm:prSet presAssocID="{D3F40D3B-71F9-4B48-AD7A-B87321D40920}" presName="linNode" presStyleCnt="0"/>
      <dgm:spPr/>
    </dgm:pt>
    <dgm:pt modelId="{8EA40717-BF77-429D-9F57-4E26A7D014FC}" type="pres">
      <dgm:prSet presAssocID="{D3F40D3B-71F9-4B48-AD7A-B87321D40920}" presName="parentText" presStyleLbl="node1" presStyleIdx="1" presStyleCnt="4" custScaleX="100000" custScaleY="82645">
        <dgm:presLayoutVars>
          <dgm:chMax val="1"/>
          <dgm:bulletEnabled val="1"/>
        </dgm:presLayoutVars>
      </dgm:prSet>
      <dgm:spPr/>
      <dgm:t>
        <a:bodyPr/>
        <a:lstStyle/>
        <a:p>
          <a:endParaRPr lang="tr-TR"/>
        </a:p>
      </dgm:t>
    </dgm:pt>
    <dgm:pt modelId="{88C298D1-BA22-48CB-9EBE-50F106D9C840}" type="pres">
      <dgm:prSet presAssocID="{D3F40D3B-71F9-4B48-AD7A-B87321D40920}" presName="descendantText" presStyleLbl="alignAccFollowNode1" presStyleIdx="1" presStyleCnt="4" custLinFactNeighborX="-2271">
        <dgm:presLayoutVars>
          <dgm:bulletEnabled val="1"/>
        </dgm:presLayoutVars>
      </dgm:prSet>
      <dgm:spPr/>
      <dgm:t>
        <a:bodyPr/>
        <a:lstStyle/>
        <a:p>
          <a:endParaRPr lang="tr-TR"/>
        </a:p>
      </dgm:t>
    </dgm:pt>
    <dgm:pt modelId="{A54B1EC0-BD6C-4FCF-B01F-E16DF43F06B6}" type="pres">
      <dgm:prSet presAssocID="{1606738B-C9B5-42EE-BBDE-0D71A4ACF609}" presName="sp" presStyleCnt="0"/>
      <dgm:spPr/>
    </dgm:pt>
    <dgm:pt modelId="{1DF8C959-EB10-40C3-BB1F-07A43E58A77F}" type="pres">
      <dgm:prSet presAssocID="{A855A978-6A36-4476-B796-9717D42C53ED}" presName="linNode" presStyleCnt="0"/>
      <dgm:spPr/>
    </dgm:pt>
    <dgm:pt modelId="{FCCF97BE-76E6-431E-8508-88D5580F7A29}" type="pres">
      <dgm:prSet presAssocID="{A855A978-6A36-4476-B796-9717D42C53ED}" presName="parentText" presStyleLbl="node1" presStyleIdx="2" presStyleCnt="4" custScaleX="100000" custScaleY="82645">
        <dgm:presLayoutVars>
          <dgm:chMax val="1"/>
          <dgm:bulletEnabled val="1"/>
        </dgm:presLayoutVars>
      </dgm:prSet>
      <dgm:spPr/>
      <dgm:t>
        <a:bodyPr/>
        <a:lstStyle/>
        <a:p>
          <a:endParaRPr lang="tr-TR"/>
        </a:p>
      </dgm:t>
    </dgm:pt>
    <dgm:pt modelId="{82C06C3A-5A91-4565-A6D2-98C31BD06EFB}" type="pres">
      <dgm:prSet presAssocID="{A855A978-6A36-4476-B796-9717D42C53ED}" presName="descendantText" presStyleLbl="alignAccFollowNode1" presStyleIdx="2" presStyleCnt="4" custLinFactNeighborX="-2271" custLinFactNeighborY="-1346">
        <dgm:presLayoutVars>
          <dgm:bulletEnabled val="1"/>
        </dgm:presLayoutVars>
      </dgm:prSet>
      <dgm:spPr/>
      <dgm:t>
        <a:bodyPr/>
        <a:lstStyle/>
        <a:p>
          <a:endParaRPr lang="tr-TR"/>
        </a:p>
      </dgm:t>
    </dgm:pt>
    <dgm:pt modelId="{94958620-3F9E-49A8-86C4-135706F0DF89}" type="pres">
      <dgm:prSet presAssocID="{6DB8C60E-B4EE-4D0C-8660-7C9B91A16CFF}" presName="sp" presStyleCnt="0"/>
      <dgm:spPr/>
    </dgm:pt>
    <dgm:pt modelId="{80981A71-ECBE-4886-965E-CD7720915959}" type="pres">
      <dgm:prSet presAssocID="{167FEE97-72B1-4DFA-AD0B-C689C74AC149}" presName="linNode" presStyleCnt="0"/>
      <dgm:spPr/>
    </dgm:pt>
    <dgm:pt modelId="{09D7D283-6687-4930-906B-12EFEFAEFD92}" type="pres">
      <dgm:prSet presAssocID="{167FEE97-72B1-4DFA-AD0B-C689C74AC149}" presName="parentText" presStyleLbl="node1" presStyleIdx="3" presStyleCnt="4" custScaleX="100000" custScaleY="82645">
        <dgm:presLayoutVars>
          <dgm:chMax val="1"/>
          <dgm:bulletEnabled val="1"/>
        </dgm:presLayoutVars>
      </dgm:prSet>
      <dgm:spPr/>
      <dgm:t>
        <a:bodyPr/>
        <a:lstStyle/>
        <a:p>
          <a:endParaRPr lang="tr-TR"/>
        </a:p>
      </dgm:t>
    </dgm:pt>
    <dgm:pt modelId="{0337AEE6-19D0-47ED-B32A-4DB22BAEBB4B}" type="pres">
      <dgm:prSet presAssocID="{167FEE97-72B1-4DFA-AD0B-C689C74AC149}" presName="descendantText" presStyleLbl="alignAccFollowNode1" presStyleIdx="3" presStyleCnt="4" custLinFactNeighborX="-2271">
        <dgm:presLayoutVars>
          <dgm:bulletEnabled val="1"/>
        </dgm:presLayoutVars>
      </dgm:prSet>
      <dgm:spPr/>
      <dgm:t>
        <a:bodyPr/>
        <a:lstStyle/>
        <a:p>
          <a:endParaRPr lang="tr-TR"/>
        </a:p>
      </dgm:t>
    </dgm:pt>
  </dgm:ptLst>
  <dgm:cxnLst>
    <dgm:cxn modelId="{9B90C010-35AE-4693-A18E-58C53DE424CC}" type="presOf" srcId="{D3F40D3B-71F9-4B48-AD7A-B87321D40920}" destId="{8EA40717-BF77-429D-9F57-4E26A7D014FC}" srcOrd="0" destOrd="0" presId="urn:microsoft.com/office/officeart/2005/8/layout/vList5"/>
    <dgm:cxn modelId="{D180DBBA-6D43-495B-89C3-B6A4F619D4AB}" type="presOf" srcId="{1226DF9D-F000-487D-8654-89C4B3183E48}" destId="{4B3FED1A-5D8E-4816-B24E-45FE80F93B16}" srcOrd="0" destOrd="0" presId="urn:microsoft.com/office/officeart/2005/8/layout/vList5"/>
    <dgm:cxn modelId="{9D1FE5E0-A6C1-4377-B502-03C2212AC881}" srcId="{1226DF9D-F000-487D-8654-89C4B3183E48}" destId="{1E1E23EB-0552-4619-B86A-6C0871BE0136}" srcOrd="0" destOrd="0" parTransId="{98DCCF91-19AD-4DE7-8594-EB23F32AAC20}" sibTransId="{14ED409D-7B40-4DE5-852E-2E22B516E153}"/>
    <dgm:cxn modelId="{B3509502-1E98-4E0D-A309-63563F9FB95D}" srcId="{167FEE97-72B1-4DFA-AD0B-C689C74AC149}" destId="{C06DAE2A-D3A2-4B93-A3C1-6AE2AC84A44D}" srcOrd="0" destOrd="0" parTransId="{3D97BC79-15D7-4EED-969C-7511566658D3}" sibTransId="{F128A9EB-4F96-4DC9-8DFC-0373F74234C5}"/>
    <dgm:cxn modelId="{7C70DF38-6558-4CE7-8345-FB2DA1BA9797}" srcId="{A89DF8A8-D58A-47B7-A825-65C26E714D52}" destId="{D3F40D3B-71F9-4B48-AD7A-B87321D40920}" srcOrd="1" destOrd="0" parTransId="{768D11B1-115D-475A-9C3A-A349BB9426E3}" sibTransId="{1606738B-C9B5-42EE-BBDE-0D71A4ACF609}"/>
    <dgm:cxn modelId="{D75054CD-B652-474E-BA29-435259E92C02}" srcId="{A89DF8A8-D58A-47B7-A825-65C26E714D52}" destId="{A855A978-6A36-4476-B796-9717D42C53ED}" srcOrd="2" destOrd="0" parTransId="{9841F8FA-48AD-44B9-8456-4B504D8B9EA0}" sibTransId="{6DB8C60E-B4EE-4D0C-8660-7C9B91A16CFF}"/>
    <dgm:cxn modelId="{CA1CD1D8-CAB5-42D4-87A9-32ABFC590D36}" type="presOf" srcId="{5DEFDFAB-8A56-4C88-9803-AE7D2BEBFE1A}" destId="{88C298D1-BA22-48CB-9EBE-50F106D9C840}" srcOrd="0" destOrd="0" presId="urn:microsoft.com/office/officeart/2005/8/layout/vList5"/>
    <dgm:cxn modelId="{19F44A4F-606B-4A4C-B61C-B824FEF54D81}" srcId="{A89DF8A8-D58A-47B7-A825-65C26E714D52}" destId="{1226DF9D-F000-487D-8654-89C4B3183E48}" srcOrd="0" destOrd="0" parTransId="{D1E52F96-70CB-4368-907B-D83100A6C007}" sibTransId="{D5CD72CF-7E59-42BF-847D-2EF22ADA7283}"/>
    <dgm:cxn modelId="{797241C3-544F-4896-8CE9-271F211216D2}" type="presOf" srcId="{C06DAE2A-D3A2-4B93-A3C1-6AE2AC84A44D}" destId="{0337AEE6-19D0-47ED-B32A-4DB22BAEBB4B}" srcOrd="0" destOrd="0" presId="urn:microsoft.com/office/officeart/2005/8/layout/vList5"/>
    <dgm:cxn modelId="{B03EF178-8359-4CDB-A063-1EF03956FE63}" type="presOf" srcId="{A855A978-6A36-4476-B796-9717D42C53ED}" destId="{FCCF97BE-76E6-431E-8508-88D5580F7A29}" srcOrd="0" destOrd="0" presId="urn:microsoft.com/office/officeart/2005/8/layout/vList5"/>
    <dgm:cxn modelId="{6A0BD105-4CF4-4349-A259-D2256A7F47CB}" srcId="{D3F40D3B-71F9-4B48-AD7A-B87321D40920}" destId="{5DEFDFAB-8A56-4C88-9803-AE7D2BEBFE1A}" srcOrd="0" destOrd="0" parTransId="{280BBACF-9448-4A72-B0CE-C0CD1B94F71C}" sibTransId="{9ED99349-B05A-4CDA-A63A-414ED319EDF3}"/>
    <dgm:cxn modelId="{25292213-96E2-4E43-9C5C-755F5FD45712}" type="presOf" srcId="{54EC4134-A2A9-46A3-A508-002FE226E4B9}" destId="{82C06C3A-5A91-4565-A6D2-98C31BD06EFB}" srcOrd="0" destOrd="0" presId="urn:microsoft.com/office/officeart/2005/8/layout/vList5"/>
    <dgm:cxn modelId="{30C56051-F3CA-4BE3-98D8-4AE1106CE01D}" type="presOf" srcId="{1E1E23EB-0552-4619-B86A-6C0871BE0136}" destId="{51CCDB6A-2B61-4D47-8278-E14502415D93}" srcOrd="0" destOrd="0" presId="urn:microsoft.com/office/officeart/2005/8/layout/vList5"/>
    <dgm:cxn modelId="{D7C66632-354F-43B6-A518-7D80F30B1AD9}" srcId="{A89DF8A8-D58A-47B7-A825-65C26E714D52}" destId="{167FEE97-72B1-4DFA-AD0B-C689C74AC149}" srcOrd="3" destOrd="0" parTransId="{EBA4CE7F-00B7-4CAA-985A-E0DB6B60BF28}" sibTransId="{87D391BE-FC38-4C85-929C-00AF3BE83A35}"/>
    <dgm:cxn modelId="{8027ED87-1300-414D-B756-34DAC91E483D}" srcId="{A855A978-6A36-4476-B796-9717D42C53ED}" destId="{54EC4134-A2A9-46A3-A508-002FE226E4B9}" srcOrd="0" destOrd="0" parTransId="{E5047A2C-6F02-4259-91D6-B802D15B0710}" sibTransId="{F56F02A5-5B12-4D26-8265-09E53EB76B69}"/>
    <dgm:cxn modelId="{6F947D9C-B6BA-4D11-A196-84693444423C}" type="presOf" srcId="{167FEE97-72B1-4DFA-AD0B-C689C74AC149}" destId="{09D7D283-6687-4930-906B-12EFEFAEFD92}" srcOrd="0" destOrd="0" presId="urn:microsoft.com/office/officeart/2005/8/layout/vList5"/>
    <dgm:cxn modelId="{7C98DA57-29D9-4313-AB53-4F2B29E42070}" type="presOf" srcId="{A89DF8A8-D58A-47B7-A825-65C26E714D52}" destId="{2F73A4B4-8EAE-43EC-BBB4-A23AD35D45A9}" srcOrd="0" destOrd="0" presId="urn:microsoft.com/office/officeart/2005/8/layout/vList5"/>
    <dgm:cxn modelId="{920C3187-EF75-440D-BD8A-E8F637E10850}" type="presParOf" srcId="{2F73A4B4-8EAE-43EC-BBB4-A23AD35D45A9}" destId="{5C0206B4-78DE-44BA-9303-006D910E24E2}" srcOrd="0" destOrd="0" presId="urn:microsoft.com/office/officeart/2005/8/layout/vList5"/>
    <dgm:cxn modelId="{7F118139-1544-4C68-B598-1419D0AE9DB6}" type="presParOf" srcId="{5C0206B4-78DE-44BA-9303-006D910E24E2}" destId="{4B3FED1A-5D8E-4816-B24E-45FE80F93B16}" srcOrd="0" destOrd="0" presId="urn:microsoft.com/office/officeart/2005/8/layout/vList5"/>
    <dgm:cxn modelId="{C2363942-FB9C-4E53-A46C-B97E3869ED85}" type="presParOf" srcId="{5C0206B4-78DE-44BA-9303-006D910E24E2}" destId="{51CCDB6A-2B61-4D47-8278-E14502415D93}" srcOrd="1" destOrd="0" presId="urn:microsoft.com/office/officeart/2005/8/layout/vList5"/>
    <dgm:cxn modelId="{EF31DF33-41CE-42EA-B70C-015E92CF2B30}" type="presParOf" srcId="{2F73A4B4-8EAE-43EC-BBB4-A23AD35D45A9}" destId="{8E68F087-F7A9-4852-B430-4455042659F5}" srcOrd="1" destOrd="0" presId="urn:microsoft.com/office/officeart/2005/8/layout/vList5"/>
    <dgm:cxn modelId="{43A78706-C8A0-472F-B2EE-D9B080DCEEB5}" type="presParOf" srcId="{2F73A4B4-8EAE-43EC-BBB4-A23AD35D45A9}" destId="{89DB8B48-FCCA-4EC0-A6DC-E7B397982E09}" srcOrd="2" destOrd="0" presId="urn:microsoft.com/office/officeart/2005/8/layout/vList5"/>
    <dgm:cxn modelId="{239C0597-F264-4868-A48C-80512D683DB3}" type="presParOf" srcId="{89DB8B48-FCCA-4EC0-A6DC-E7B397982E09}" destId="{8EA40717-BF77-429D-9F57-4E26A7D014FC}" srcOrd="0" destOrd="0" presId="urn:microsoft.com/office/officeart/2005/8/layout/vList5"/>
    <dgm:cxn modelId="{1853DC59-786C-4DB9-8ECA-C0F0123CE12F}" type="presParOf" srcId="{89DB8B48-FCCA-4EC0-A6DC-E7B397982E09}" destId="{88C298D1-BA22-48CB-9EBE-50F106D9C840}" srcOrd="1" destOrd="0" presId="urn:microsoft.com/office/officeart/2005/8/layout/vList5"/>
    <dgm:cxn modelId="{038125A7-04D1-4F7C-98AF-2A03284B2D7E}" type="presParOf" srcId="{2F73A4B4-8EAE-43EC-BBB4-A23AD35D45A9}" destId="{A54B1EC0-BD6C-4FCF-B01F-E16DF43F06B6}" srcOrd="3" destOrd="0" presId="urn:microsoft.com/office/officeart/2005/8/layout/vList5"/>
    <dgm:cxn modelId="{0DAE874D-7578-4258-AB5B-DBBDF66A9332}" type="presParOf" srcId="{2F73A4B4-8EAE-43EC-BBB4-A23AD35D45A9}" destId="{1DF8C959-EB10-40C3-BB1F-07A43E58A77F}" srcOrd="4" destOrd="0" presId="urn:microsoft.com/office/officeart/2005/8/layout/vList5"/>
    <dgm:cxn modelId="{98E91D60-017D-4EC6-8623-F94B31D85B16}" type="presParOf" srcId="{1DF8C959-EB10-40C3-BB1F-07A43E58A77F}" destId="{FCCF97BE-76E6-431E-8508-88D5580F7A29}" srcOrd="0" destOrd="0" presId="urn:microsoft.com/office/officeart/2005/8/layout/vList5"/>
    <dgm:cxn modelId="{45F21C79-9594-4D2B-A080-4E65F2356F2B}" type="presParOf" srcId="{1DF8C959-EB10-40C3-BB1F-07A43E58A77F}" destId="{82C06C3A-5A91-4565-A6D2-98C31BD06EFB}" srcOrd="1" destOrd="0" presId="urn:microsoft.com/office/officeart/2005/8/layout/vList5"/>
    <dgm:cxn modelId="{4B4E47CC-3743-46C4-83CE-F45F2EAF72E4}" type="presParOf" srcId="{2F73A4B4-8EAE-43EC-BBB4-A23AD35D45A9}" destId="{94958620-3F9E-49A8-86C4-135706F0DF89}" srcOrd="5" destOrd="0" presId="urn:microsoft.com/office/officeart/2005/8/layout/vList5"/>
    <dgm:cxn modelId="{2A0FAAA4-D706-4E27-8804-44B9577D5480}" type="presParOf" srcId="{2F73A4B4-8EAE-43EC-BBB4-A23AD35D45A9}" destId="{80981A71-ECBE-4886-965E-CD7720915959}" srcOrd="6" destOrd="0" presId="urn:microsoft.com/office/officeart/2005/8/layout/vList5"/>
    <dgm:cxn modelId="{D92ACB14-FE87-4191-AC18-F442BAB32FC5}" type="presParOf" srcId="{80981A71-ECBE-4886-965E-CD7720915959}" destId="{09D7D283-6687-4930-906B-12EFEFAEFD92}" srcOrd="0" destOrd="0" presId="urn:microsoft.com/office/officeart/2005/8/layout/vList5"/>
    <dgm:cxn modelId="{3E04F7E9-208D-44E1-A2DD-51C149606D64}" type="presParOf" srcId="{80981A71-ECBE-4886-965E-CD7720915959}" destId="{0337AEE6-19D0-47ED-B32A-4DB22BAEBB4B}"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a:ext uri="{C62137D5-CB1D-491B-B009-E17868A290BF}">
      <dgm14:recolorImg xmlns:dgm14="http://schemas.microsoft.com/office/drawing/2010/diagram" val="1"/>
    </a:ext>
  </dgm:extLst>
</dgm:dataModel>
</file>

<file path=ppt/diagrams/data5.xml><?xml version="1.0" encoding="utf-8"?>
<dgm:dataModel xmlns:dgm="http://schemas.openxmlformats.org/drawingml/2006/diagram" xmlns:a="http://schemas.openxmlformats.org/drawingml/2006/main">
  <dgm:ptLst>
    <dgm:pt modelId="{A89DF8A8-D58A-47B7-A825-65C26E714D52}" type="doc">
      <dgm:prSet loTypeId="urn:microsoft.com/office/officeart/2005/8/layout/vList5" loCatId="list" qsTypeId="urn:microsoft.com/office/officeart/2005/8/quickstyle/simple1" qsCatId="simple" csTypeId="urn:microsoft.com/office/officeart/2005/8/colors/colorful2" csCatId="colorful" phldr="1"/>
      <dgm:spPr/>
      <dgm:t>
        <a:bodyPr/>
        <a:lstStyle/>
        <a:p>
          <a:endParaRPr lang="tr-TR"/>
        </a:p>
      </dgm:t>
    </dgm:pt>
    <dgm:pt modelId="{1226DF9D-F000-487D-8654-89C4B3183E48}">
      <dgm:prSet phldrT="[Metin]" custT="1"/>
      <dgm:spPr>
        <a:solidFill>
          <a:schemeClr val="accent2">
            <a:lumMod val="50000"/>
          </a:schemeClr>
        </a:solidFill>
      </dgm:spPr>
      <dgm:t>
        <a:bodyPr/>
        <a:lstStyle/>
        <a:p>
          <a:pPr algn="l"/>
          <a:r>
            <a:rPr lang="tr-TR" sz="1800" b="1" dirty="0" smtClean="0">
              <a:effectLst>
                <a:outerShdw blurRad="38100" dist="38100" dir="2700000" algn="tl">
                  <a:srgbClr val="000000">
                    <a:alpha val="43137"/>
                  </a:srgbClr>
                </a:outerShdw>
              </a:effectLst>
            </a:rPr>
            <a:t>Yatırım Yeri Tahsisi</a:t>
          </a:r>
          <a:endParaRPr lang="tr-TR" sz="1800" b="1" dirty="0">
            <a:effectLst>
              <a:outerShdw blurRad="38100" dist="38100" dir="2700000" algn="tl">
                <a:srgbClr val="000000">
                  <a:alpha val="43137"/>
                </a:srgbClr>
              </a:outerShdw>
            </a:effectLst>
          </a:endParaRPr>
        </a:p>
      </dgm:t>
    </dgm:pt>
    <dgm:pt modelId="{D1E52F96-70CB-4368-907B-D83100A6C007}" type="parTrans" cxnId="{19F44A4F-606B-4A4C-B61C-B824FEF54D81}">
      <dgm:prSet/>
      <dgm:spPr/>
      <dgm:t>
        <a:bodyPr/>
        <a:lstStyle/>
        <a:p>
          <a:endParaRPr lang="tr-TR"/>
        </a:p>
      </dgm:t>
    </dgm:pt>
    <dgm:pt modelId="{D5CD72CF-7E59-42BF-847D-2EF22ADA7283}" type="sibTrans" cxnId="{19F44A4F-606B-4A4C-B61C-B824FEF54D81}">
      <dgm:prSet/>
      <dgm:spPr/>
      <dgm:t>
        <a:bodyPr/>
        <a:lstStyle/>
        <a:p>
          <a:endParaRPr lang="tr-TR"/>
        </a:p>
      </dgm:t>
    </dgm:pt>
    <dgm:pt modelId="{1E1E23EB-0552-4619-B86A-6C0871BE0136}">
      <dgm:prSet phldrT="[Metin]"/>
      <dgm:spPr>
        <a:solidFill>
          <a:srgbClr val="E3E9E8"/>
        </a:solidFill>
        <a:ln>
          <a:solidFill>
            <a:schemeClr val="tx1">
              <a:alpha val="90000"/>
            </a:schemeClr>
          </a:solidFill>
        </a:ln>
      </dgm:spPr>
      <dgm:t>
        <a:bodyPr/>
        <a:lstStyle/>
        <a:p>
          <a:r>
            <a:rPr lang="tr-TR" dirty="0" smtClean="0">
              <a:solidFill>
                <a:schemeClr val="tx1"/>
              </a:solidFill>
              <a:cs typeface="Arial" charset="0"/>
            </a:rPr>
            <a:t>Yatırım Teşvik Belgesi düzenlenmiş yatırımlar için Maliye Bakanlığınca belirlenen usul ve esaslar çerçevesinde yatırım yeri tahsis edilebilir. </a:t>
          </a:r>
          <a:endParaRPr lang="tr-TR" dirty="0"/>
        </a:p>
      </dgm:t>
    </dgm:pt>
    <dgm:pt modelId="{98DCCF91-19AD-4DE7-8594-EB23F32AAC20}" type="parTrans" cxnId="{9D1FE5E0-A6C1-4377-B502-03C2212AC881}">
      <dgm:prSet/>
      <dgm:spPr/>
      <dgm:t>
        <a:bodyPr/>
        <a:lstStyle/>
        <a:p>
          <a:endParaRPr lang="tr-TR"/>
        </a:p>
      </dgm:t>
    </dgm:pt>
    <dgm:pt modelId="{14ED409D-7B40-4DE5-852E-2E22B516E153}" type="sibTrans" cxnId="{9D1FE5E0-A6C1-4377-B502-03C2212AC881}">
      <dgm:prSet/>
      <dgm:spPr/>
      <dgm:t>
        <a:bodyPr/>
        <a:lstStyle/>
        <a:p>
          <a:endParaRPr lang="tr-TR"/>
        </a:p>
      </dgm:t>
    </dgm:pt>
    <dgm:pt modelId="{D3F40D3B-71F9-4B48-AD7A-B87321D40920}">
      <dgm:prSet phldrT="[Metin]" custT="1"/>
      <dgm:spPr>
        <a:solidFill>
          <a:schemeClr val="accent2">
            <a:lumMod val="50000"/>
          </a:schemeClr>
        </a:solidFill>
      </dgm:spPr>
      <dgm:t>
        <a:bodyPr/>
        <a:lstStyle/>
        <a:p>
          <a:pPr algn="l"/>
          <a:r>
            <a:rPr lang="tr-TR" sz="1800" b="1" dirty="0" smtClean="0">
              <a:effectLst>
                <a:outerShdw blurRad="38100" dist="38100" dir="2700000" algn="tl">
                  <a:srgbClr val="000000">
                    <a:alpha val="43137"/>
                  </a:srgbClr>
                </a:outerShdw>
              </a:effectLst>
            </a:rPr>
            <a:t>Sigorta Primi İşveren Hissesi Desteği</a:t>
          </a:r>
          <a:endParaRPr lang="tr-TR" sz="1800" b="1" dirty="0">
            <a:effectLst>
              <a:outerShdw blurRad="38100" dist="38100" dir="2700000" algn="tl">
                <a:srgbClr val="000000">
                  <a:alpha val="43137"/>
                </a:srgbClr>
              </a:outerShdw>
            </a:effectLst>
          </a:endParaRPr>
        </a:p>
      </dgm:t>
    </dgm:pt>
    <dgm:pt modelId="{768D11B1-115D-475A-9C3A-A349BB9426E3}" type="parTrans" cxnId="{7C70DF38-6558-4CE7-8345-FB2DA1BA9797}">
      <dgm:prSet/>
      <dgm:spPr/>
      <dgm:t>
        <a:bodyPr/>
        <a:lstStyle/>
        <a:p>
          <a:endParaRPr lang="tr-TR"/>
        </a:p>
      </dgm:t>
    </dgm:pt>
    <dgm:pt modelId="{1606738B-C9B5-42EE-BBDE-0D71A4ACF609}" type="sibTrans" cxnId="{7C70DF38-6558-4CE7-8345-FB2DA1BA9797}">
      <dgm:prSet/>
      <dgm:spPr/>
      <dgm:t>
        <a:bodyPr/>
        <a:lstStyle/>
        <a:p>
          <a:endParaRPr lang="tr-TR"/>
        </a:p>
      </dgm:t>
    </dgm:pt>
    <dgm:pt modelId="{5DEFDFAB-8A56-4C88-9803-AE7D2BEBFE1A}">
      <dgm:prSet phldrT="[Metin]"/>
      <dgm:spPr>
        <a:ln>
          <a:solidFill>
            <a:schemeClr val="tx1">
              <a:alpha val="90000"/>
            </a:schemeClr>
          </a:solidFill>
        </a:ln>
      </dgm:spPr>
      <dgm:t>
        <a:bodyPr/>
        <a:lstStyle/>
        <a:p>
          <a:r>
            <a:rPr lang="tr-TR" dirty="0" smtClean="0">
              <a:solidFill>
                <a:schemeClr val="tx1"/>
              </a:solidFill>
              <a:cs typeface="Arial" charset="0"/>
            </a:rPr>
            <a:t>Yatırım Teşvik Belgesi kapsamı yatırımla sağlanan </a:t>
          </a:r>
          <a:r>
            <a:rPr lang="tr-TR" dirty="0" smtClean="0">
              <a:solidFill>
                <a:srgbClr val="990000"/>
              </a:solidFill>
              <a:cs typeface="Arial" charset="0"/>
            </a:rPr>
            <a:t>ilave istihdam için</a:t>
          </a:r>
          <a:r>
            <a:rPr lang="tr-TR" dirty="0" smtClean="0">
              <a:solidFill>
                <a:schemeClr val="tx1"/>
              </a:solidFill>
              <a:cs typeface="Arial" charset="0"/>
            </a:rPr>
            <a:t> ödenmesi gereken sigorta primi işveren hissesinin </a:t>
          </a:r>
          <a:r>
            <a:rPr lang="tr-TR" dirty="0" smtClean="0">
              <a:solidFill>
                <a:srgbClr val="990000"/>
              </a:solidFill>
              <a:cs typeface="Arial" charset="0"/>
            </a:rPr>
            <a:t>asgari ücrete tekabül eden kısmının</a:t>
          </a:r>
          <a:r>
            <a:rPr lang="tr-TR" dirty="0" smtClean="0">
              <a:solidFill>
                <a:schemeClr val="tx1"/>
              </a:solidFill>
              <a:cs typeface="Arial" charset="0"/>
            </a:rPr>
            <a:t> Bakanlıkça karşılanmasıdır. </a:t>
          </a:r>
          <a:endParaRPr lang="tr-TR" dirty="0"/>
        </a:p>
      </dgm:t>
    </dgm:pt>
    <dgm:pt modelId="{280BBACF-9448-4A72-B0CE-C0CD1B94F71C}" type="parTrans" cxnId="{6A0BD105-4CF4-4349-A259-D2256A7F47CB}">
      <dgm:prSet/>
      <dgm:spPr/>
      <dgm:t>
        <a:bodyPr/>
        <a:lstStyle/>
        <a:p>
          <a:endParaRPr lang="tr-TR"/>
        </a:p>
      </dgm:t>
    </dgm:pt>
    <dgm:pt modelId="{9ED99349-B05A-4CDA-A63A-414ED319EDF3}" type="sibTrans" cxnId="{6A0BD105-4CF4-4349-A259-D2256A7F47CB}">
      <dgm:prSet/>
      <dgm:spPr/>
      <dgm:t>
        <a:bodyPr/>
        <a:lstStyle/>
        <a:p>
          <a:endParaRPr lang="tr-TR"/>
        </a:p>
      </dgm:t>
    </dgm:pt>
    <dgm:pt modelId="{A855A978-6A36-4476-B796-9717D42C53ED}">
      <dgm:prSet phldrT="[Metin]" custT="1"/>
      <dgm:spPr>
        <a:solidFill>
          <a:schemeClr val="accent2">
            <a:lumMod val="50000"/>
          </a:schemeClr>
        </a:solidFill>
      </dgm:spPr>
      <dgm:t>
        <a:bodyPr/>
        <a:lstStyle/>
        <a:p>
          <a:pPr algn="l"/>
          <a:r>
            <a:rPr lang="tr-TR" sz="1800" b="1" dirty="0" smtClean="0">
              <a:effectLst>
                <a:outerShdw blurRad="38100" dist="38100" dir="2700000" algn="tl">
                  <a:srgbClr val="000000">
                    <a:alpha val="43137"/>
                  </a:srgbClr>
                </a:outerShdw>
              </a:effectLst>
            </a:rPr>
            <a:t>Sigorta Primi Desteği</a:t>
          </a:r>
        </a:p>
        <a:p>
          <a:pPr algn="l"/>
          <a:r>
            <a:rPr lang="tr-TR" sz="1800" b="1" dirty="0" smtClean="0">
              <a:effectLst>
                <a:outerShdw blurRad="38100" dist="38100" dir="2700000" algn="tl">
                  <a:srgbClr val="000000">
                    <a:alpha val="43137"/>
                  </a:srgbClr>
                </a:outerShdw>
              </a:effectLst>
            </a:rPr>
            <a:t>(Sadece 6. Bölge)</a:t>
          </a:r>
          <a:endParaRPr lang="tr-TR" sz="1800" b="1" dirty="0">
            <a:effectLst>
              <a:outerShdw blurRad="38100" dist="38100" dir="2700000" algn="tl">
                <a:srgbClr val="000000">
                  <a:alpha val="43137"/>
                </a:srgbClr>
              </a:outerShdw>
            </a:effectLst>
          </a:endParaRPr>
        </a:p>
      </dgm:t>
    </dgm:pt>
    <dgm:pt modelId="{9841F8FA-48AD-44B9-8456-4B504D8B9EA0}" type="parTrans" cxnId="{D75054CD-B652-474E-BA29-435259E92C02}">
      <dgm:prSet/>
      <dgm:spPr/>
      <dgm:t>
        <a:bodyPr/>
        <a:lstStyle/>
        <a:p>
          <a:endParaRPr lang="tr-TR"/>
        </a:p>
      </dgm:t>
    </dgm:pt>
    <dgm:pt modelId="{6DB8C60E-B4EE-4D0C-8660-7C9B91A16CFF}" type="sibTrans" cxnId="{D75054CD-B652-474E-BA29-435259E92C02}">
      <dgm:prSet/>
      <dgm:spPr/>
      <dgm:t>
        <a:bodyPr/>
        <a:lstStyle/>
        <a:p>
          <a:endParaRPr lang="tr-TR"/>
        </a:p>
      </dgm:t>
    </dgm:pt>
    <dgm:pt modelId="{54EC4134-A2A9-46A3-A508-002FE226E4B9}">
      <dgm:prSet phldrT="[Metin]"/>
      <dgm:spPr>
        <a:solidFill>
          <a:srgbClr val="E3E9E8">
            <a:alpha val="90000"/>
          </a:srgbClr>
        </a:solidFill>
        <a:ln>
          <a:solidFill>
            <a:schemeClr val="tx1">
              <a:alpha val="90000"/>
            </a:schemeClr>
          </a:solidFill>
        </a:ln>
      </dgm:spPr>
      <dgm:t>
        <a:bodyPr/>
        <a:lstStyle/>
        <a:p>
          <a:r>
            <a:rPr lang="tr-TR" dirty="0" smtClean="0">
              <a:solidFill>
                <a:schemeClr val="tx1"/>
              </a:solidFill>
              <a:cs typeface="Arial" charset="0"/>
            </a:rPr>
            <a:t>Yatırım Teşvik Belgesi kapsamı yatırımla sağlanan </a:t>
          </a:r>
          <a:r>
            <a:rPr lang="tr-TR" dirty="0" smtClean="0">
              <a:solidFill>
                <a:srgbClr val="990000"/>
              </a:solidFill>
              <a:cs typeface="Arial" charset="0"/>
            </a:rPr>
            <a:t>ilave istihdam için</a:t>
          </a:r>
          <a:r>
            <a:rPr lang="tr-TR" dirty="0" smtClean="0">
              <a:solidFill>
                <a:schemeClr val="tx1"/>
              </a:solidFill>
              <a:cs typeface="Arial" charset="0"/>
            </a:rPr>
            <a:t> ödenmesi gereken </a:t>
          </a:r>
          <a:r>
            <a:rPr lang="tr-TR" dirty="0" smtClean="0">
              <a:solidFill>
                <a:srgbClr val="990000"/>
              </a:solidFill>
              <a:cs typeface="Arial" charset="0"/>
            </a:rPr>
            <a:t>sigorta primi </a:t>
          </a:r>
          <a:r>
            <a:rPr lang="tr-TR" b="1" u="sng" dirty="0" smtClean="0">
              <a:solidFill>
                <a:srgbClr val="990000"/>
              </a:solidFill>
              <a:cs typeface="Arial" charset="0"/>
            </a:rPr>
            <a:t>işçi</a:t>
          </a:r>
          <a:r>
            <a:rPr lang="tr-TR" b="1" dirty="0" smtClean="0">
              <a:solidFill>
                <a:srgbClr val="990000"/>
              </a:solidFill>
              <a:cs typeface="Arial" charset="0"/>
            </a:rPr>
            <a:t> </a:t>
          </a:r>
          <a:r>
            <a:rPr lang="tr-TR" dirty="0" smtClean="0">
              <a:solidFill>
                <a:srgbClr val="990000"/>
              </a:solidFill>
              <a:cs typeface="Arial" charset="0"/>
            </a:rPr>
            <a:t>hissesinin</a:t>
          </a:r>
          <a:r>
            <a:rPr lang="tr-TR" dirty="0" smtClean="0">
              <a:solidFill>
                <a:schemeClr val="tx1"/>
              </a:solidFill>
              <a:cs typeface="Arial" charset="0"/>
            </a:rPr>
            <a:t> </a:t>
          </a:r>
          <a:r>
            <a:rPr lang="tr-TR" dirty="0" smtClean="0">
              <a:solidFill>
                <a:srgbClr val="990000"/>
              </a:solidFill>
              <a:cs typeface="Arial" charset="0"/>
            </a:rPr>
            <a:t>asgari ücrete tekabül eden kısmının</a:t>
          </a:r>
          <a:r>
            <a:rPr lang="tr-TR" dirty="0" smtClean="0">
              <a:solidFill>
                <a:schemeClr val="tx1"/>
              </a:solidFill>
              <a:cs typeface="Arial" charset="0"/>
            </a:rPr>
            <a:t> Bakanlıkça karşılanmasıdır</a:t>
          </a:r>
          <a:endParaRPr lang="tr-TR" dirty="0"/>
        </a:p>
      </dgm:t>
    </dgm:pt>
    <dgm:pt modelId="{E5047A2C-6F02-4259-91D6-B802D15B0710}" type="parTrans" cxnId="{8027ED87-1300-414D-B756-34DAC91E483D}">
      <dgm:prSet/>
      <dgm:spPr/>
      <dgm:t>
        <a:bodyPr/>
        <a:lstStyle/>
        <a:p>
          <a:endParaRPr lang="tr-TR"/>
        </a:p>
      </dgm:t>
    </dgm:pt>
    <dgm:pt modelId="{F56F02A5-5B12-4D26-8265-09E53EB76B69}" type="sibTrans" cxnId="{8027ED87-1300-414D-B756-34DAC91E483D}">
      <dgm:prSet/>
      <dgm:spPr/>
      <dgm:t>
        <a:bodyPr/>
        <a:lstStyle/>
        <a:p>
          <a:endParaRPr lang="tr-TR"/>
        </a:p>
      </dgm:t>
    </dgm:pt>
    <dgm:pt modelId="{167FEE97-72B1-4DFA-AD0B-C689C74AC149}">
      <dgm:prSet custT="1"/>
      <dgm:spPr>
        <a:solidFill>
          <a:schemeClr val="accent2">
            <a:lumMod val="50000"/>
          </a:schemeClr>
        </a:solidFill>
      </dgm:spPr>
      <dgm:t>
        <a:bodyPr/>
        <a:lstStyle/>
        <a:p>
          <a:pPr algn="l"/>
          <a:r>
            <a:rPr lang="tr-TR" sz="1800" b="1" dirty="0" smtClean="0">
              <a:effectLst>
                <a:outerShdw blurRad="38100" dist="38100" dir="2700000" algn="tl">
                  <a:srgbClr val="000000">
                    <a:alpha val="43137"/>
                  </a:srgbClr>
                </a:outerShdw>
              </a:effectLst>
            </a:rPr>
            <a:t>Gelir Vergisi Stopajı Desteği (Sadece 6. Bölge)</a:t>
          </a:r>
          <a:endParaRPr lang="tr-TR" sz="1800" b="1" dirty="0">
            <a:effectLst>
              <a:outerShdw blurRad="38100" dist="38100" dir="2700000" algn="tl">
                <a:srgbClr val="000000">
                  <a:alpha val="43137"/>
                </a:srgbClr>
              </a:outerShdw>
            </a:effectLst>
          </a:endParaRPr>
        </a:p>
      </dgm:t>
    </dgm:pt>
    <dgm:pt modelId="{EBA4CE7F-00B7-4CAA-985A-E0DB6B60BF28}" type="parTrans" cxnId="{D7C66632-354F-43B6-A518-7D80F30B1AD9}">
      <dgm:prSet/>
      <dgm:spPr/>
      <dgm:t>
        <a:bodyPr/>
        <a:lstStyle/>
        <a:p>
          <a:endParaRPr lang="tr-TR"/>
        </a:p>
      </dgm:t>
    </dgm:pt>
    <dgm:pt modelId="{87D391BE-FC38-4C85-929C-00AF3BE83A35}" type="sibTrans" cxnId="{D7C66632-354F-43B6-A518-7D80F30B1AD9}">
      <dgm:prSet/>
      <dgm:spPr/>
      <dgm:t>
        <a:bodyPr/>
        <a:lstStyle/>
        <a:p>
          <a:endParaRPr lang="tr-TR"/>
        </a:p>
      </dgm:t>
    </dgm:pt>
    <dgm:pt modelId="{C06DAE2A-D3A2-4B93-A3C1-6AE2AC84A44D}">
      <dgm:prSet/>
      <dgm:spPr>
        <a:solidFill>
          <a:srgbClr val="E3E9E8">
            <a:alpha val="90000"/>
          </a:srgbClr>
        </a:solidFill>
        <a:ln>
          <a:solidFill>
            <a:schemeClr val="tx1">
              <a:alpha val="90000"/>
            </a:schemeClr>
          </a:solidFill>
        </a:ln>
      </dgm:spPr>
      <dgm:t>
        <a:bodyPr/>
        <a:lstStyle/>
        <a:p>
          <a:r>
            <a:rPr lang="tr-TR" dirty="0" smtClean="0">
              <a:solidFill>
                <a:schemeClr val="tx1"/>
              </a:solidFill>
              <a:cs typeface="Arial" charset="0"/>
            </a:rPr>
            <a:t>Yatırım Teşvik Belgesi kapsamı yatırımla sağlanan </a:t>
          </a:r>
          <a:r>
            <a:rPr lang="tr-TR" dirty="0" smtClean="0">
              <a:solidFill>
                <a:srgbClr val="990000"/>
              </a:solidFill>
              <a:cs typeface="Arial" charset="0"/>
            </a:rPr>
            <a:t>ilave istihdam için</a:t>
          </a:r>
          <a:r>
            <a:rPr lang="tr-TR" dirty="0" smtClean="0">
              <a:solidFill>
                <a:schemeClr val="tx1"/>
              </a:solidFill>
              <a:cs typeface="Arial" charset="0"/>
            </a:rPr>
            <a:t> ödenmesi gereken gelir vergisi stopajının </a:t>
          </a:r>
          <a:r>
            <a:rPr lang="tr-TR" dirty="0" smtClean="0">
              <a:solidFill>
                <a:srgbClr val="990000"/>
              </a:solidFill>
              <a:cs typeface="Arial" charset="0"/>
            </a:rPr>
            <a:t>asgari ücrete tekabül eden kısmının</a:t>
          </a:r>
          <a:r>
            <a:rPr lang="tr-TR" dirty="0" smtClean="0">
              <a:solidFill>
                <a:schemeClr val="tx1"/>
              </a:solidFill>
              <a:cs typeface="Arial" charset="0"/>
            </a:rPr>
            <a:t> terkin edilmesidir.</a:t>
          </a:r>
          <a:r>
            <a:rPr lang="tr-TR" dirty="0" smtClean="0">
              <a:cs typeface="Arial" charset="0"/>
            </a:rPr>
            <a:t> </a:t>
          </a:r>
          <a:endParaRPr lang="tr-TR" dirty="0"/>
        </a:p>
      </dgm:t>
    </dgm:pt>
    <dgm:pt modelId="{3D97BC79-15D7-4EED-969C-7511566658D3}" type="parTrans" cxnId="{B3509502-1E98-4E0D-A309-63563F9FB95D}">
      <dgm:prSet/>
      <dgm:spPr/>
      <dgm:t>
        <a:bodyPr/>
        <a:lstStyle/>
        <a:p>
          <a:endParaRPr lang="tr-TR"/>
        </a:p>
      </dgm:t>
    </dgm:pt>
    <dgm:pt modelId="{F128A9EB-4F96-4DC9-8DFC-0373F74234C5}" type="sibTrans" cxnId="{B3509502-1E98-4E0D-A309-63563F9FB95D}">
      <dgm:prSet/>
      <dgm:spPr/>
      <dgm:t>
        <a:bodyPr/>
        <a:lstStyle/>
        <a:p>
          <a:endParaRPr lang="tr-TR"/>
        </a:p>
      </dgm:t>
    </dgm:pt>
    <dgm:pt modelId="{F94E0700-06A6-4F1D-A961-20C2DF7F4910}">
      <dgm:prSet custT="1"/>
      <dgm:spPr>
        <a:solidFill>
          <a:schemeClr val="accent2">
            <a:lumMod val="50000"/>
          </a:schemeClr>
        </a:solidFill>
      </dgm:spPr>
      <dgm:t>
        <a:bodyPr/>
        <a:lstStyle/>
        <a:p>
          <a:pPr algn="l"/>
          <a:r>
            <a:rPr lang="tr-TR" sz="1800" b="1" dirty="0" smtClean="0">
              <a:effectLst>
                <a:outerShdw blurRad="38100" dist="38100" dir="2700000" algn="tl">
                  <a:srgbClr val="000000">
                    <a:alpha val="43137"/>
                  </a:srgbClr>
                </a:outerShdw>
              </a:effectLst>
            </a:rPr>
            <a:t>KDV İadesi</a:t>
          </a:r>
          <a:endParaRPr lang="tr-TR" sz="1800" b="1" dirty="0">
            <a:effectLst>
              <a:outerShdw blurRad="38100" dist="38100" dir="2700000" algn="tl">
                <a:srgbClr val="000000">
                  <a:alpha val="43137"/>
                </a:srgbClr>
              </a:outerShdw>
            </a:effectLst>
          </a:endParaRPr>
        </a:p>
      </dgm:t>
    </dgm:pt>
    <dgm:pt modelId="{4B619EE5-5320-4D39-89B2-2D7E5CEF761D}" type="parTrans" cxnId="{9D99BBBD-AEDF-4838-BF43-02807BC85E12}">
      <dgm:prSet/>
      <dgm:spPr/>
      <dgm:t>
        <a:bodyPr/>
        <a:lstStyle/>
        <a:p>
          <a:endParaRPr lang="tr-TR"/>
        </a:p>
      </dgm:t>
    </dgm:pt>
    <dgm:pt modelId="{93A74056-7FEA-44CF-A383-7F7D8B103281}" type="sibTrans" cxnId="{9D99BBBD-AEDF-4838-BF43-02807BC85E12}">
      <dgm:prSet/>
      <dgm:spPr/>
      <dgm:t>
        <a:bodyPr/>
        <a:lstStyle/>
        <a:p>
          <a:endParaRPr lang="tr-TR"/>
        </a:p>
      </dgm:t>
    </dgm:pt>
    <dgm:pt modelId="{AB3C39EC-C4B0-429E-B9BF-B3DE4FE3467F}">
      <dgm:prSet/>
      <dgm:spPr>
        <a:ln>
          <a:solidFill>
            <a:schemeClr val="tx1">
              <a:alpha val="90000"/>
            </a:schemeClr>
          </a:solidFill>
        </a:ln>
      </dgm:spPr>
      <dgm:t>
        <a:bodyPr/>
        <a:lstStyle/>
        <a:p>
          <a:r>
            <a:rPr lang="tr-TR" dirty="0" smtClean="0">
              <a:solidFill>
                <a:schemeClr val="tx1"/>
              </a:solidFill>
              <a:cs typeface="Arial" charset="0"/>
            </a:rPr>
            <a:t>Sabit yatırım tutarı </a:t>
          </a:r>
          <a:r>
            <a:rPr lang="tr-TR" dirty="0" smtClean="0">
              <a:solidFill>
                <a:srgbClr val="990000"/>
              </a:solidFill>
              <a:cs typeface="Arial" charset="0"/>
            </a:rPr>
            <a:t>500 milyon Türk Lirasının</a:t>
          </a:r>
          <a:r>
            <a:rPr lang="tr-TR" dirty="0" smtClean="0">
              <a:solidFill>
                <a:schemeClr val="tx1"/>
              </a:solidFill>
              <a:cs typeface="Arial" charset="0"/>
            </a:rPr>
            <a:t> üzerindeki Stratejik Yatırımlar kapsamında gerçekleştirilen bina-inşaat harcamaları için tahsil edilen KDV’nin iade edilmesidir. </a:t>
          </a:r>
          <a:endParaRPr lang="tr-TR" dirty="0"/>
        </a:p>
      </dgm:t>
    </dgm:pt>
    <dgm:pt modelId="{A85EEA69-87A1-4EB5-92AF-7A6B36D80893}" type="parTrans" cxnId="{43A700EE-CFCE-475F-B7D5-47AE022B4675}">
      <dgm:prSet/>
      <dgm:spPr/>
      <dgm:t>
        <a:bodyPr/>
        <a:lstStyle/>
        <a:p>
          <a:endParaRPr lang="tr-TR"/>
        </a:p>
      </dgm:t>
    </dgm:pt>
    <dgm:pt modelId="{D68E9E39-3654-4305-AEE9-DED927E31B4C}" type="sibTrans" cxnId="{43A700EE-CFCE-475F-B7D5-47AE022B4675}">
      <dgm:prSet/>
      <dgm:spPr/>
      <dgm:t>
        <a:bodyPr/>
        <a:lstStyle/>
        <a:p>
          <a:endParaRPr lang="tr-TR"/>
        </a:p>
      </dgm:t>
    </dgm:pt>
    <dgm:pt modelId="{2F73A4B4-8EAE-43EC-BBB4-A23AD35D45A9}" type="pres">
      <dgm:prSet presAssocID="{A89DF8A8-D58A-47B7-A825-65C26E714D52}" presName="Name0" presStyleCnt="0">
        <dgm:presLayoutVars>
          <dgm:dir/>
          <dgm:animLvl val="lvl"/>
          <dgm:resizeHandles val="exact"/>
        </dgm:presLayoutVars>
      </dgm:prSet>
      <dgm:spPr/>
      <dgm:t>
        <a:bodyPr/>
        <a:lstStyle/>
        <a:p>
          <a:endParaRPr lang="tr-TR"/>
        </a:p>
      </dgm:t>
    </dgm:pt>
    <dgm:pt modelId="{5C0206B4-78DE-44BA-9303-006D910E24E2}" type="pres">
      <dgm:prSet presAssocID="{1226DF9D-F000-487D-8654-89C4B3183E48}" presName="linNode" presStyleCnt="0"/>
      <dgm:spPr/>
    </dgm:pt>
    <dgm:pt modelId="{4B3FED1A-5D8E-4816-B24E-45FE80F93B16}" type="pres">
      <dgm:prSet presAssocID="{1226DF9D-F000-487D-8654-89C4B3183E48}" presName="parentText" presStyleLbl="node1" presStyleIdx="0" presStyleCnt="5" custScaleX="100000" custScaleY="82645">
        <dgm:presLayoutVars>
          <dgm:chMax val="1"/>
          <dgm:bulletEnabled val="1"/>
        </dgm:presLayoutVars>
      </dgm:prSet>
      <dgm:spPr/>
      <dgm:t>
        <a:bodyPr/>
        <a:lstStyle/>
        <a:p>
          <a:endParaRPr lang="tr-TR"/>
        </a:p>
      </dgm:t>
    </dgm:pt>
    <dgm:pt modelId="{51CCDB6A-2B61-4D47-8278-E14502415D93}" type="pres">
      <dgm:prSet presAssocID="{1226DF9D-F000-487D-8654-89C4B3183E48}" presName="descendantText" presStyleLbl="alignAccFollowNode1" presStyleIdx="0" presStyleCnt="5" custLinFactNeighborX="-1348">
        <dgm:presLayoutVars>
          <dgm:bulletEnabled val="1"/>
        </dgm:presLayoutVars>
      </dgm:prSet>
      <dgm:spPr/>
      <dgm:t>
        <a:bodyPr/>
        <a:lstStyle/>
        <a:p>
          <a:endParaRPr lang="tr-TR"/>
        </a:p>
      </dgm:t>
    </dgm:pt>
    <dgm:pt modelId="{8E68F087-F7A9-4852-B430-4455042659F5}" type="pres">
      <dgm:prSet presAssocID="{D5CD72CF-7E59-42BF-847D-2EF22ADA7283}" presName="sp" presStyleCnt="0"/>
      <dgm:spPr/>
    </dgm:pt>
    <dgm:pt modelId="{89DB8B48-FCCA-4EC0-A6DC-E7B397982E09}" type="pres">
      <dgm:prSet presAssocID="{D3F40D3B-71F9-4B48-AD7A-B87321D40920}" presName="linNode" presStyleCnt="0"/>
      <dgm:spPr/>
    </dgm:pt>
    <dgm:pt modelId="{8EA40717-BF77-429D-9F57-4E26A7D014FC}" type="pres">
      <dgm:prSet presAssocID="{D3F40D3B-71F9-4B48-AD7A-B87321D40920}" presName="parentText" presStyleLbl="node1" presStyleIdx="1" presStyleCnt="5" custScaleX="100000" custScaleY="82645">
        <dgm:presLayoutVars>
          <dgm:chMax val="1"/>
          <dgm:bulletEnabled val="1"/>
        </dgm:presLayoutVars>
      </dgm:prSet>
      <dgm:spPr/>
      <dgm:t>
        <a:bodyPr/>
        <a:lstStyle/>
        <a:p>
          <a:endParaRPr lang="tr-TR"/>
        </a:p>
      </dgm:t>
    </dgm:pt>
    <dgm:pt modelId="{88C298D1-BA22-48CB-9EBE-50F106D9C840}" type="pres">
      <dgm:prSet presAssocID="{D3F40D3B-71F9-4B48-AD7A-B87321D40920}" presName="descendantText" presStyleLbl="alignAccFollowNode1" presStyleIdx="1" presStyleCnt="5" custLinFactNeighborX="-1348">
        <dgm:presLayoutVars>
          <dgm:bulletEnabled val="1"/>
        </dgm:presLayoutVars>
      </dgm:prSet>
      <dgm:spPr/>
      <dgm:t>
        <a:bodyPr/>
        <a:lstStyle/>
        <a:p>
          <a:endParaRPr lang="tr-TR"/>
        </a:p>
      </dgm:t>
    </dgm:pt>
    <dgm:pt modelId="{A54B1EC0-BD6C-4FCF-B01F-E16DF43F06B6}" type="pres">
      <dgm:prSet presAssocID="{1606738B-C9B5-42EE-BBDE-0D71A4ACF609}" presName="sp" presStyleCnt="0"/>
      <dgm:spPr/>
    </dgm:pt>
    <dgm:pt modelId="{1DF8C959-EB10-40C3-BB1F-07A43E58A77F}" type="pres">
      <dgm:prSet presAssocID="{A855A978-6A36-4476-B796-9717D42C53ED}" presName="linNode" presStyleCnt="0"/>
      <dgm:spPr/>
    </dgm:pt>
    <dgm:pt modelId="{FCCF97BE-76E6-431E-8508-88D5580F7A29}" type="pres">
      <dgm:prSet presAssocID="{A855A978-6A36-4476-B796-9717D42C53ED}" presName="parentText" presStyleLbl="node1" presStyleIdx="2" presStyleCnt="5" custScaleX="100000" custScaleY="82645">
        <dgm:presLayoutVars>
          <dgm:chMax val="1"/>
          <dgm:bulletEnabled val="1"/>
        </dgm:presLayoutVars>
      </dgm:prSet>
      <dgm:spPr/>
      <dgm:t>
        <a:bodyPr/>
        <a:lstStyle/>
        <a:p>
          <a:endParaRPr lang="tr-TR"/>
        </a:p>
      </dgm:t>
    </dgm:pt>
    <dgm:pt modelId="{82C06C3A-5A91-4565-A6D2-98C31BD06EFB}" type="pres">
      <dgm:prSet presAssocID="{A855A978-6A36-4476-B796-9717D42C53ED}" presName="descendantText" presStyleLbl="alignAccFollowNode1" presStyleIdx="2" presStyleCnt="5" custLinFactNeighborX="-1348" custLinFactNeighborY="-3261">
        <dgm:presLayoutVars>
          <dgm:bulletEnabled val="1"/>
        </dgm:presLayoutVars>
      </dgm:prSet>
      <dgm:spPr/>
      <dgm:t>
        <a:bodyPr/>
        <a:lstStyle/>
        <a:p>
          <a:endParaRPr lang="tr-TR"/>
        </a:p>
      </dgm:t>
    </dgm:pt>
    <dgm:pt modelId="{94958620-3F9E-49A8-86C4-135706F0DF89}" type="pres">
      <dgm:prSet presAssocID="{6DB8C60E-B4EE-4D0C-8660-7C9B91A16CFF}" presName="sp" presStyleCnt="0"/>
      <dgm:spPr/>
    </dgm:pt>
    <dgm:pt modelId="{80981A71-ECBE-4886-965E-CD7720915959}" type="pres">
      <dgm:prSet presAssocID="{167FEE97-72B1-4DFA-AD0B-C689C74AC149}" presName="linNode" presStyleCnt="0"/>
      <dgm:spPr/>
    </dgm:pt>
    <dgm:pt modelId="{09D7D283-6687-4930-906B-12EFEFAEFD92}" type="pres">
      <dgm:prSet presAssocID="{167FEE97-72B1-4DFA-AD0B-C689C74AC149}" presName="parentText" presStyleLbl="node1" presStyleIdx="3" presStyleCnt="5" custScaleX="100000" custScaleY="82645">
        <dgm:presLayoutVars>
          <dgm:chMax val="1"/>
          <dgm:bulletEnabled val="1"/>
        </dgm:presLayoutVars>
      </dgm:prSet>
      <dgm:spPr/>
      <dgm:t>
        <a:bodyPr/>
        <a:lstStyle/>
        <a:p>
          <a:endParaRPr lang="tr-TR"/>
        </a:p>
      </dgm:t>
    </dgm:pt>
    <dgm:pt modelId="{0337AEE6-19D0-47ED-B32A-4DB22BAEBB4B}" type="pres">
      <dgm:prSet presAssocID="{167FEE97-72B1-4DFA-AD0B-C689C74AC149}" presName="descendantText" presStyleLbl="alignAccFollowNode1" presStyleIdx="3" presStyleCnt="5" custLinFactNeighborX="-1348">
        <dgm:presLayoutVars>
          <dgm:bulletEnabled val="1"/>
        </dgm:presLayoutVars>
      </dgm:prSet>
      <dgm:spPr/>
      <dgm:t>
        <a:bodyPr/>
        <a:lstStyle/>
        <a:p>
          <a:endParaRPr lang="tr-TR"/>
        </a:p>
      </dgm:t>
    </dgm:pt>
    <dgm:pt modelId="{77DC4FC0-57D6-4B1A-9CB3-50ADFC4310F4}" type="pres">
      <dgm:prSet presAssocID="{87D391BE-FC38-4C85-929C-00AF3BE83A35}" presName="sp" presStyleCnt="0"/>
      <dgm:spPr/>
    </dgm:pt>
    <dgm:pt modelId="{5B6183D1-0B5D-4430-A3E7-C5748565AC6A}" type="pres">
      <dgm:prSet presAssocID="{F94E0700-06A6-4F1D-A961-20C2DF7F4910}" presName="linNode" presStyleCnt="0"/>
      <dgm:spPr/>
    </dgm:pt>
    <dgm:pt modelId="{EABA4689-0653-4ACA-9083-B3149EFD5651}" type="pres">
      <dgm:prSet presAssocID="{F94E0700-06A6-4F1D-A961-20C2DF7F4910}" presName="parentText" presStyleLbl="node1" presStyleIdx="4" presStyleCnt="5" custScaleX="100000" custScaleY="82645">
        <dgm:presLayoutVars>
          <dgm:chMax val="1"/>
          <dgm:bulletEnabled val="1"/>
        </dgm:presLayoutVars>
      </dgm:prSet>
      <dgm:spPr/>
      <dgm:t>
        <a:bodyPr/>
        <a:lstStyle/>
        <a:p>
          <a:endParaRPr lang="tr-TR"/>
        </a:p>
      </dgm:t>
    </dgm:pt>
    <dgm:pt modelId="{FF7A6377-FA01-4884-901B-537D84C10434}" type="pres">
      <dgm:prSet presAssocID="{F94E0700-06A6-4F1D-A961-20C2DF7F4910}" presName="descendantText" presStyleLbl="alignAccFollowNode1" presStyleIdx="4" presStyleCnt="5" custLinFactNeighborX="-1348">
        <dgm:presLayoutVars>
          <dgm:bulletEnabled val="1"/>
        </dgm:presLayoutVars>
      </dgm:prSet>
      <dgm:spPr/>
      <dgm:t>
        <a:bodyPr/>
        <a:lstStyle/>
        <a:p>
          <a:endParaRPr lang="tr-TR"/>
        </a:p>
      </dgm:t>
    </dgm:pt>
  </dgm:ptLst>
  <dgm:cxnLst>
    <dgm:cxn modelId="{CE5DFAE9-BB67-4582-BBF4-FA3A493F91DE}" type="presOf" srcId="{167FEE97-72B1-4DFA-AD0B-C689C74AC149}" destId="{09D7D283-6687-4930-906B-12EFEFAEFD92}" srcOrd="0" destOrd="0" presId="urn:microsoft.com/office/officeart/2005/8/layout/vList5"/>
    <dgm:cxn modelId="{BFCF3C8A-B021-4A58-8B99-BA7A2985BB7F}" type="presOf" srcId="{A855A978-6A36-4476-B796-9717D42C53ED}" destId="{FCCF97BE-76E6-431E-8508-88D5580F7A29}" srcOrd="0" destOrd="0" presId="urn:microsoft.com/office/officeart/2005/8/layout/vList5"/>
    <dgm:cxn modelId="{AF945B8B-650C-4BCE-A603-6251D75EC331}" type="presOf" srcId="{1E1E23EB-0552-4619-B86A-6C0871BE0136}" destId="{51CCDB6A-2B61-4D47-8278-E14502415D93}" srcOrd="0" destOrd="0" presId="urn:microsoft.com/office/officeart/2005/8/layout/vList5"/>
    <dgm:cxn modelId="{9D1FE5E0-A6C1-4377-B502-03C2212AC881}" srcId="{1226DF9D-F000-487D-8654-89C4B3183E48}" destId="{1E1E23EB-0552-4619-B86A-6C0871BE0136}" srcOrd="0" destOrd="0" parTransId="{98DCCF91-19AD-4DE7-8594-EB23F32AAC20}" sibTransId="{14ED409D-7B40-4DE5-852E-2E22B516E153}"/>
    <dgm:cxn modelId="{B3509502-1E98-4E0D-A309-63563F9FB95D}" srcId="{167FEE97-72B1-4DFA-AD0B-C689C74AC149}" destId="{C06DAE2A-D3A2-4B93-A3C1-6AE2AC84A44D}" srcOrd="0" destOrd="0" parTransId="{3D97BC79-15D7-4EED-969C-7511566658D3}" sibTransId="{F128A9EB-4F96-4DC9-8DFC-0373F74234C5}"/>
    <dgm:cxn modelId="{7C70DF38-6558-4CE7-8345-FB2DA1BA9797}" srcId="{A89DF8A8-D58A-47B7-A825-65C26E714D52}" destId="{D3F40D3B-71F9-4B48-AD7A-B87321D40920}" srcOrd="1" destOrd="0" parTransId="{768D11B1-115D-475A-9C3A-A349BB9426E3}" sibTransId="{1606738B-C9B5-42EE-BBDE-0D71A4ACF609}"/>
    <dgm:cxn modelId="{D75054CD-B652-474E-BA29-435259E92C02}" srcId="{A89DF8A8-D58A-47B7-A825-65C26E714D52}" destId="{A855A978-6A36-4476-B796-9717D42C53ED}" srcOrd="2" destOrd="0" parTransId="{9841F8FA-48AD-44B9-8456-4B504D8B9EA0}" sibTransId="{6DB8C60E-B4EE-4D0C-8660-7C9B91A16CFF}"/>
    <dgm:cxn modelId="{183F4383-6F24-4692-9822-F52260E7AA01}" type="presOf" srcId="{C06DAE2A-D3A2-4B93-A3C1-6AE2AC84A44D}" destId="{0337AEE6-19D0-47ED-B32A-4DB22BAEBB4B}" srcOrd="0" destOrd="0" presId="urn:microsoft.com/office/officeart/2005/8/layout/vList5"/>
    <dgm:cxn modelId="{FDE5086C-E0E8-4935-AC65-F2076F0F3C7F}" type="presOf" srcId="{54EC4134-A2A9-46A3-A508-002FE226E4B9}" destId="{82C06C3A-5A91-4565-A6D2-98C31BD06EFB}" srcOrd="0" destOrd="0" presId="urn:microsoft.com/office/officeart/2005/8/layout/vList5"/>
    <dgm:cxn modelId="{19F44A4F-606B-4A4C-B61C-B824FEF54D81}" srcId="{A89DF8A8-D58A-47B7-A825-65C26E714D52}" destId="{1226DF9D-F000-487D-8654-89C4B3183E48}" srcOrd="0" destOrd="0" parTransId="{D1E52F96-70CB-4368-907B-D83100A6C007}" sibTransId="{D5CD72CF-7E59-42BF-847D-2EF22ADA7283}"/>
    <dgm:cxn modelId="{28535257-36FC-4260-86A1-55D6E8CBFEF1}" type="presOf" srcId="{AB3C39EC-C4B0-429E-B9BF-B3DE4FE3467F}" destId="{FF7A6377-FA01-4884-901B-537D84C10434}" srcOrd="0" destOrd="0" presId="urn:microsoft.com/office/officeart/2005/8/layout/vList5"/>
    <dgm:cxn modelId="{E63E03C8-37BD-463C-8971-F71F2EB6FFE1}" type="presOf" srcId="{F94E0700-06A6-4F1D-A961-20C2DF7F4910}" destId="{EABA4689-0653-4ACA-9083-B3149EFD5651}" srcOrd="0" destOrd="0" presId="urn:microsoft.com/office/officeart/2005/8/layout/vList5"/>
    <dgm:cxn modelId="{2FCA2762-4178-4745-AA0A-6661D718D687}" type="presOf" srcId="{1226DF9D-F000-487D-8654-89C4B3183E48}" destId="{4B3FED1A-5D8E-4816-B24E-45FE80F93B16}" srcOrd="0" destOrd="0" presId="urn:microsoft.com/office/officeart/2005/8/layout/vList5"/>
    <dgm:cxn modelId="{15FE33B6-710A-4FBA-B9CD-EFABAFC7E208}" type="presOf" srcId="{D3F40D3B-71F9-4B48-AD7A-B87321D40920}" destId="{8EA40717-BF77-429D-9F57-4E26A7D014FC}" srcOrd="0" destOrd="0" presId="urn:microsoft.com/office/officeart/2005/8/layout/vList5"/>
    <dgm:cxn modelId="{43A700EE-CFCE-475F-B7D5-47AE022B4675}" srcId="{F94E0700-06A6-4F1D-A961-20C2DF7F4910}" destId="{AB3C39EC-C4B0-429E-B9BF-B3DE4FE3467F}" srcOrd="0" destOrd="0" parTransId="{A85EEA69-87A1-4EB5-92AF-7A6B36D80893}" sibTransId="{D68E9E39-3654-4305-AEE9-DED927E31B4C}"/>
    <dgm:cxn modelId="{6A0BD105-4CF4-4349-A259-D2256A7F47CB}" srcId="{D3F40D3B-71F9-4B48-AD7A-B87321D40920}" destId="{5DEFDFAB-8A56-4C88-9803-AE7D2BEBFE1A}" srcOrd="0" destOrd="0" parTransId="{280BBACF-9448-4A72-B0CE-C0CD1B94F71C}" sibTransId="{9ED99349-B05A-4CDA-A63A-414ED319EDF3}"/>
    <dgm:cxn modelId="{9D99BBBD-AEDF-4838-BF43-02807BC85E12}" srcId="{A89DF8A8-D58A-47B7-A825-65C26E714D52}" destId="{F94E0700-06A6-4F1D-A961-20C2DF7F4910}" srcOrd="4" destOrd="0" parTransId="{4B619EE5-5320-4D39-89B2-2D7E5CEF761D}" sibTransId="{93A74056-7FEA-44CF-A383-7F7D8B103281}"/>
    <dgm:cxn modelId="{F0BD4909-A785-48EA-9C3F-890F440873A7}" type="presOf" srcId="{5DEFDFAB-8A56-4C88-9803-AE7D2BEBFE1A}" destId="{88C298D1-BA22-48CB-9EBE-50F106D9C840}" srcOrd="0" destOrd="0" presId="urn:microsoft.com/office/officeart/2005/8/layout/vList5"/>
    <dgm:cxn modelId="{D7C66632-354F-43B6-A518-7D80F30B1AD9}" srcId="{A89DF8A8-D58A-47B7-A825-65C26E714D52}" destId="{167FEE97-72B1-4DFA-AD0B-C689C74AC149}" srcOrd="3" destOrd="0" parTransId="{EBA4CE7F-00B7-4CAA-985A-E0DB6B60BF28}" sibTransId="{87D391BE-FC38-4C85-929C-00AF3BE83A35}"/>
    <dgm:cxn modelId="{7E6C2D66-F0F6-4192-AA1E-A0F78D10789F}" type="presOf" srcId="{A89DF8A8-D58A-47B7-A825-65C26E714D52}" destId="{2F73A4B4-8EAE-43EC-BBB4-A23AD35D45A9}" srcOrd="0" destOrd="0" presId="urn:microsoft.com/office/officeart/2005/8/layout/vList5"/>
    <dgm:cxn modelId="{8027ED87-1300-414D-B756-34DAC91E483D}" srcId="{A855A978-6A36-4476-B796-9717D42C53ED}" destId="{54EC4134-A2A9-46A3-A508-002FE226E4B9}" srcOrd="0" destOrd="0" parTransId="{E5047A2C-6F02-4259-91D6-B802D15B0710}" sibTransId="{F56F02A5-5B12-4D26-8265-09E53EB76B69}"/>
    <dgm:cxn modelId="{6E9B7D42-3137-440B-A1A4-2CCA6B52524E}" type="presParOf" srcId="{2F73A4B4-8EAE-43EC-BBB4-A23AD35D45A9}" destId="{5C0206B4-78DE-44BA-9303-006D910E24E2}" srcOrd="0" destOrd="0" presId="urn:microsoft.com/office/officeart/2005/8/layout/vList5"/>
    <dgm:cxn modelId="{B06DBE17-B6F4-400E-A4D0-ADED482330AF}" type="presParOf" srcId="{5C0206B4-78DE-44BA-9303-006D910E24E2}" destId="{4B3FED1A-5D8E-4816-B24E-45FE80F93B16}" srcOrd="0" destOrd="0" presId="urn:microsoft.com/office/officeart/2005/8/layout/vList5"/>
    <dgm:cxn modelId="{BBCE20C6-9F91-4018-80C7-AB64FC86D2C0}" type="presParOf" srcId="{5C0206B4-78DE-44BA-9303-006D910E24E2}" destId="{51CCDB6A-2B61-4D47-8278-E14502415D93}" srcOrd="1" destOrd="0" presId="urn:microsoft.com/office/officeart/2005/8/layout/vList5"/>
    <dgm:cxn modelId="{98E12E61-0DB2-424F-AFDE-A94CD2726F4C}" type="presParOf" srcId="{2F73A4B4-8EAE-43EC-BBB4-A23AD35D45A9}" destId="{8E68F087-F7A9-4852-B430-4455042659F5}" srcOrd="1" destOrd="0" presId="urn:microsoft.com/office/officeart/2005/8/layout/vList5"/>
    <dgm:cxn modelId="{808F7C3A-BA80-4CB6-81F9-0FACFDAA879A}" type="presParOf" srcId="{2F73A4B4-8EAE-43EC-BBB4-A23AD35D45A9}" destId="{89DB8B48-FCCA-4EC0-A6DC-E7B397982E09}" srcOrd="2" destOrd="0" presId="urn:microsoft.com/office/officeart/2005/8/layout/vList5"/>
    <dgm:cxn modelId="{5504958E-EE69-48A5-9139-38C63E4F04D0}" type="presParOf" srcId="{89DB8B48-FCCA-4EC0-A6DC-E7B397982E09}" destId="{8EA40717-BF77-429D-9F57-4E26A7D014FC}" srcOrd="0" destOrd="0" presId="urn:microsoft.com/office/officeart/2005/8/layout/vList5"/>
    <dgm:cxn modelId="{ADDC15EC-FA5B-41C9-8C70-F30BD1F32ABA}" type="presParOf" srcId="{89DB8B48-FCCA-4EC0-A6DC-E7B397982E09}" destId="{88C298D1-BA22-48CB-9EBE-50F106D9C840}" srcOrd="1" destOrd="0" presId="urn:microsoft.com/office/officeart/2005/8/layout/vList5"/>
    <dgm:cxn modelId="{60FEE7BC-A156-4E15-A791-4A903241AB49}" type="presParOf" srcId="{2F73A4B4-8EAE-43EC-BBB4-A23AD35D45A9}" destId="{A54B1EC0-BD6C-4FCF-B01F-E16DF43F06B6}" srcOrd="3" destOrd="0" presId="urn:microsoft.com/office/officeart/2005/8/layout/vList5"/>
    <dgm:cxn modelId="{FF3F5724-3680-42DE-8AF7-6424FA879F32}" type="presParOf" srcId="{2F73A4B4-8EAE-43EC-BBB4-A23AD35D45A9}" destId="{1DF8C959-EB10-40C3-BB1F-07A43E58A77F}" srcOrd="4" destOrd="0" presId="urn:microsoft.com/office/officeart/2005/8/layout/vList5"/>
    <dgm:cxn modelId="{2CA523BD-EE8F-4DBC-A36F-D06B05626ED7}" type="presParOf" srcId="{1DF8C959-EB10-40C3-BB1F-07A43E58A77F}" destId="{FCCF97BE-76E6-431E-8508-88D5580F7A29}" srcOrd="0" destOrd="0" presId="urn:microsoft.com/office/officeart/2005/8/layout/vList5"/>
    <dgm:cxn modelId="{907A4B96-BA17-4638-85A7-FCC0966C8A9A}" type="presParOf" srcId="{1DF8C959-EB10-40C3-BB1F-07A43E58A77F}" destId="{82C06C3A-5A91-4565-A6D2-98C31BD06EFB}" srcOrd="1" destOrd="0" presId="urn:microsoft.com/office/officeart/2005/8/layout/vList5"/>
    <dgm:cxn modelId="{90BE0C1C-8C18-46A4-866A-11DF3431A915}" type="presParOf" srcId="{2F73A4B4-8EAE-43EC-BBB4-A23AD35D45A9}" destId="{94958620-3F9E-49A8-86C4-135706F0DF89}" srcOrd="5" destOrd="0" presId="urn:microsoft.com/office/officeart/2005/8/layout/vList5"/>
    <dgm:cxn modelId="{E05454D6-CFA4-4B29-B599-6D28F920BBCD}" type="presParOf" srcId="{2F73A4B4-8EAE-43EC-BBB4-A23AD35D45A9}" destId="{80981A71-ECBE-4886-965E-CD7720915959}" srcOrd="6" destOrd="0" presId="urn:microsoft.com/office/officeart/2005/8/layout/vList5"/>
    <dgm:cxn modelId="{CC9EF889-A824-4B5B-BC02-42EB8B773291}" type="presParOf" srcId="{80981A71-ECBE-4886-965E-CD7720915959}" destId="{09D7D283-6687-4930-906B-12EFEFAEFD92}" srcOrd="0" destOrd="0" presId="urn:microsoft.com/office/officeart/2005/8/layout/vList5"/>
    <dgm:cxn modelId="{AEE9F8F0-7514-4E40-8DB4-A99E7A9DAD49}" type="presParOf" srcId="{80981A71-ECBE-4886-965E-CD7720915959}" destId="{0337AEE6-19D0-47ED-B32A-4DB22BAEBB4B}" srcOrd="1" destOrd="0" presId="urn:microsoft.com/office/officeart/2005/8/layout/vList5"/>
    <dgm:cxn modelId="{56B0820D-812F-4972-9873-F8996FB51978}" type="presParOf" srcId="{2F73A4B4-8EAE-43EC-BBB4-A23AD35D45A9}" destId="{77DC4FC0-57D6-4B1A-9CB3-50ADFC4310F4}" srcOrd="7" destOrd="0" presId="urn:microsoft.com/office/officeart/2005/8/layout/vList5"/>
    <dgm:cxn modelId="{3B4C3C09-7C91-4600-9F74-0CF75277059F}" type="presParOf" srcId="{2F73A4B4-8EAE-43EC-BBB4-A23AD35D45A9}" destId="{5B6183D1-0B5D-4430-A3E7-C5748565AC6A}" srcOrd="8" destOrd="0" presId="urn:microsoft.com/office/officeart/2005/8/layout/vList5"/>
    <dgm:cxn modelId="{43335D6A-6290-4B1D-9F5A-19B2D7D621A5}" type="presParOf" srcId="{5B6183D1-0B5D-4430-A3E7-C5748565AC6A}" destId="{EABA4689-0653-4ACA-9083-B3149EFD5651}" srcOrd="0" destOrd="0" presId="urn:microsoft.com/office/officeart/2005/8/layout/vList5"/>
    <dgm:cxn modelId="{74CF2020-723D-4A2A-9AD2-B779F339A45F}" type="presParOf" srcId="{5B6183D1-0B5D-4430-A3E7-C5748565AC6A}" destId="{FF7A6377-FA01-4884-901B-537D84C10434}"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a:ext uri="{C62137D5-CB1D-491B-B009-E17868A290BF}">
      <dgm14:recolorImg xmlns:dgm14="http://schemas.microsoft.com/office/drawing/2010/diagram" val="1"/>
    </a:ext>
  </dgm:extLst>
</dgm:dataModel>
</file>

<file path=ppt/diagrams/data6.xml><?xml version="1.0" encoding="utf-8"?>
<dgm:dataModel xmlns:dgm="http://schemas.openxmlformats.org/drawingml/2006/diagram" xmlns:a="http://schemas.openxmlformats.org/drawingml/2006/main">
  <dgm:ptLst>
    <dgm:pt modelId="{BD96FD1A-45BA-4C34-A961-6707719D70F7}"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tr-TR"/>
        </a:p>
      </dgm:t>
    </dgm:pt>
    <dgm:pt modelId="{E5D07195-E507-4210-BA55-B572EEB08199}">
      <dgm:prSet/>
      <dgm:spPr>
        <a:gradFill flip="none" rotWithShape="0">
          <a:gsLst>
            <a:gs pos="0">
              <a:srgbClr val="FF9900">
                <a:shade val="30000"/>
                <a:satMod val="115000"/>
              </a:srgbClr>
            </a:gs>
            <a:gs pos="50000">
              <a:srgbClr val="FF9900">
                <a:shade val="67500"/>
                <a:satMod val="115000"/>
              </a:srgbClr>
            </a:gs>
            <a:gs pos="100000">
              <a:srgbClr val="FF9900">
                <a:shade val="100000"/>
                <a:satMod val="115000"/>
              </a:srgbClr>
            </a:gs>
          </a:gsLst>
          <a:lin ang="16200000" scaled="1"/>
          <a:tileRect/>
        </a:gradFill>
      </dgm:spPr>
      <dgm:t>
        <a:bodyPr/>
        <a:lstStyle/>
        <a:p>
          <a:pPr rtl="0"/>
          <a:r>
            <a:rPr lang="tr-TR" b="1" u="none" dirty="0" smtClean="0"/>
            <a:t>Genel Teşvik Sistemi</a:t>
          </a:r>
          <a:endParaRPr lang="tr-TR" u="none" dirty="0"/>
        </a:p>
      </dgm:t>
    </dgm:pt>
    <dgm:pt modelId="{1012F9C3-644D-4C69-9C4B-C342A6F7DD85}" type="parTrans" cxnId="{C84D54A6-1150-4C76-BA51-EAB06A697176}">
      <dgm:prSet/>
      <dgm:spPr/>
      <dgm:t>
        <a:bodyPr/>
        <a:lstStyle/>
        <a:p>
          <a:endParaRPr lang="tr-TR"/>
        </a:p>
      </dgm:t>
    </dgm:pt>
    <dgm:pt modelId="{BBD5B55C-A1FF-4737-902D-85969D303FFD}" type="sibTrans" cxnId="{C84D54A6-1150-4C76-BA51-EAB06A697176}">
      <dgm:prSet/>
      <dgm:spPr/>
      <dgm:t>
        <a:bodyPr/>
        <a:lstStyle/>
        <a:p>
          <a:endParaRPr lang="tr-TR"/>
        </a:p>
      </dgm:t>
    </dgm:pt>
    <dgm:pt modelId="{FEEACD2C-A452-4D8C-8EB3-75DB09798C7C}">
      <dgm:prSet/>
      <dgm:spPr/>
      <dgm:t>
        <a:bodyPr/>
        <a:lstStyle/>
        <a:p>
          <a:pPr rtl="0"/>
          <a:r>
            <a:rPr lang="tr-TR" b="1" smtClean="0"/>
            <a:t>I. ve II. Bölgelerde 1 Milyon TL</a:t>
          </a:r>
          <a:endParaRPr lang="tr-TR"/>
        </a:p>
      </dgm:t>
    </dgm:pt>
    <dgm:pt modelId="{F3ACFCED-A628-4CEC-AB2D-BB6088E04251}" type="parTrans" cxnId="{158A2996-16E0-4D62-9977-3CB3A71237D7}">
      <dgm:prSet/>
      <dgm:spPr/>
      <dgm:t>
        <a:bodyPr/>
        <a:lstStyle/>
        <a:p>
          <a:endParaRPr lang="tr-TR"/>
        </a:p>
      </dgm:t>
    </dgm:pt>
    <dgm:pt modelId="{916D3B18-F180-46D0-8DD8-08F4B219F83E}" type="sibTrans" cxnId="{158A2996-16E0-4D62-9977-3CB3A71237D7}">
      <dgm:prSet/>
      <dgm:spPr/>
      <dgm:t>
        <a:bodyPr/>
        <a:lstStyle/>
        <a:p>
          <a:endParaRPr lang="tr-TR"/>
        </a:p>
      </dgm:t>
    </dgm:pt>
    <dgm:pt modelId="{328A1053-D503-49A5-B222-3993E1933515}">
      <dgm:prSet/>
      <dgm:spPr/>
      <dgm:t>
        <a:bodyPr/>
        <a:lstStyle/>
        <a:p>
          <a:pPr rtl="0"/>
          <a:r>
            <a:rPr lang="tr-TR" b="1" dirty="0" smtClean="0"/>
            <a:t>III., IV., V. ve VI. Bölgelerde 500 Bin TL’dir. </a:t>
          </a:r>
          <a:endParaRPr lang="tr-TR" dirty="0"/>
        </a:p>
      </dgm:t>
    </dgm:pt>
    <dgm:pt modelId="{4A992711-10D8-404A-970C-3405AB71B100}" type="parTrans" cxnId="{D3CD1B39-DD29-4F27-92C0-832BEB71F139}">
      <dgm:prSet/>
      <dgm:spPr/>
      <dgm:t>
        <a:bodyPr/>
        <a:lstStyle/>
        <a:p>
          <a:endParaRPr lang="tr-TR"/>
        </a:p>
      </dgm:t>
    </dgm:pt>
    <dgm:pt modelId="{FFE39706-C284-4A80-AABF-FA7F98E245CB}" type="sibTrans" cxnId="{D3CD1B39-DD29-4F27-92C0-832BEB71F139}">
      <dgm:prSet/>
      <dgm:spPr/>
      <dgm:t>
        <a:bodyPr/>
        <a:lstStyle/>
        <a:p>
          <a:endParaRPr lang="tr-TR"/>
        </a:p>
      </dgm:t>
    </dgm:pt>
    <dgm:pt modelId="{3E17DC4C-DB6F-4C5E-83A2-BAE93DEA792E}">
      <dgm:prSet/>
      <dgm:spPr>
        <a:gradFill flip="none" rotWithShape="0">
          <a:gsLst>
            <a:gs pos="0">
              <a:schemeClr val="accent2">
                <a:shade val="30000"/>
                <a:satMod val="115000"/>
              </a:schemeClr>
            </a:gs>
            <a:gs pos="50000">
              <a:schemeClr val="accent2">
                <a:shade val="67500"/>
                <a:satMod val="115000"/>
              </a:schemeClr>
            </a:gs>
            <a:gs pos="100000">
              <a:schemeClr val="accent2">
                <a:shade val="100000"/>
                <a:satMod val="115000"/>
              </a:schemeClr>
            </a:gs>
          </a:gsLst>
          <a:lin ang="18900000" scaled="1"/>
          <a:tileRect/>
        </a:gradFill>
      </dgm:spPr>
      <dgm:t>
        <a:bodyPr/>
        <a:lstStyle/>
        <a:p>
          <a:pPr rtl="0"/>
          <a:r>
            <a:rPr lang="tr-TR" b="1" u="none" dirty="0" smtClean="0"/>
            <a:t>Büyük Ölçekli Yatırımlar </a:t>
          </a:r>
          <a:endParaRPr lang="tr-TR" u="none" dirty="0"/>
        </a:p>
      </dgm:t>
    </dgm:pt>
    <dgm:pt modelId="{69EE8A3F-CE6C-4853-BE4E-1544F54D81D3}" type="parTrans" cxnId="{2D667334-ACD0-43CC-97A8-0C6EBDF38E80}">
      <dgm:prSet/>
      <dgm:spPr/>
      <dgm:t>
        <a:bodyPr/>
        <a:lstStyle/>
        <a:p>
          <a:endParaRPr lang="tr-TR"/>
        </a:p>
      </dgm:t>
    </dgm:pt>
    <dgm:pt modelId="{E7D1DDBD-400B-47D0-95CB-132E4E0ACF62}" type="sibTrans" cxnId="{2D667334-ACD0-43CC-97A8-0C6EBDF38E80}">
      <dgm:prSet/>
      <dgm:spPr/>
      <dgm:t>
        <a:bodyPr/>
        <a:lstStyle/>
        <a:p>
          <a:endParaRPr lang="tr-TR"/>
        </a:p>
      </dgm:t>
    </dgm:pt>
    <dgm:pt modelId="{B3FC7DDA-6BF0-4A8C-B352-946E45652017}">
      <dgm:prSet/>
      <dgm:spPr/>
      <dgm:t>
        <a:bodyPr/>
        <a:lstStyle/>
        <a:p>
          <a:pPr rtl="0"/>
          <a:r>
            <a:rPr lang="tr-TR" b="1" dirty="0" smtClean="0"/>
            <a:t>Asgari sabit yatırım tutarı yatırım konusuna göre farklılık göstermekle birlikte, asgari 50 Milyon TL olarak belirlenmiştir.</a:t>
          </a:r>
          <a:endParaRPr lang="tr-TR" dirty="0"/>
        </a:p>
      </dgm:t>
    </dgm:pt>
    <dgm:pt modelId="{67DFA6A5-2968-4F2C-AB73-DF80E3F4E19E}" type="parTrans" cxnId="{87009C82-248C-4B6E-B3FE-D5274FCAE10B}">
      <dgm:prSet/>
      <dgm:spPr/>
      <dgm:t>
        <a:bodyPr/>
        <a:lstStyle/>
        <a:p>
          <a:endParaRPr lang="tr-TR"/>
        </a:p>
      </dgm:t>
    </dgm:pt>
    <dgm:pt modelId="{C1B2134F-344D-4A08-A78E-4EB935EF07EA}" type="sibTrans" cxnId="{87009C82-248C-4B6E-B3FE-D5274FCAE10B}">
      <dgm:prSet/>
      <dgm:spPr/>
      <dgm:t>
        <a:bodyPr/>
        <a:lstStyle/>
        <a:p>
          <a:endParaRPr lang="tr-TR"/>
        </a:p>
      </dgm:t>
    </dgm:pt>
    <dgm:pt modelId="{C3C56E4E-2558-4B2D-9446-6E9252157570}">
      <dgm:prSet/>
      <dgm:spPr>
        <a:gradFill flip="none" rotWithShape="0">
          <a:gsLst>
            <a:gs pos="0">
              <a:srgbClr val="7030A0">
                <a:shade val="30000"/>
                <a:satMod val="115000"/>
              </a:srgbClr>
            </a:gs>
            <a:gs pos="50000">
              <a:srgbClr val="7030A0">
                <a:shade val="67500"/>
                <a:satMod val="115000"/>
              </a:srgbClr>
            </a:gs>
            <a:gs pos="100000">
              <a:srgbClr val="7030A0">
                <a:shade val="100000"/>
                <a:satMod val="115000"/>
              </a:srgbClr>
            </a:gs>
          </a:gsLst>
          <a:lin ang="16200000" scaled="1"/>
          <a:tileRect/>
        </a:gradFill>
      </dgm:spPr>
      <dgm:t>
        <a:bodyPr/>
        <a:lstStyle/>
        <a:p>
          <a:pPr rtl="0"/>
          <a:r>
            <a:rPr lang="tr-TR" b="1" u="none" smtClean="0"/>
            <a:t>Stratejik Yatırımlar </a:t>
          </a:r>
          <a:endParaRPr lang="tr-TR" u="none"/>
        </a:p>
      </dgm:t>
    </dgm:pt>
    <dgm:pt modelId="{38DDC3C8-E177-4FE4-84B2-B13870C0F2C6}" type="parTrans" cxnId="{635B29F7-5992-469B-8F26-79545B50EB1C}">
      <dgm:prSet/>
      <dgm:spPr/>
      <dgm:t>
        <a:bodyPr/>
        <a:lstStyle/>
        <a:p>
          <a:endParaRPr lang="tr-TR"/>
        </a:p>
      </dgm:t>
    </dgm:pt>
    <dgm:pt modelId="{3A806E51-9184-4826-A4E2-4A8EB1F9AF0D}" type="sibTrans" cxnId="{635B29F7-5992-469B-8F26-79545B50EB1C}">
      <dgm:prSet/>
      <dgm:spPr/>
      <dgm:t>
        <a:bodyPr/>
        <a:lstStyle/>
        <a:p>
          <a:endParaRPr lang="tr-TR"/>
        </a:p>
      </dgm:t>
    </dgm:pt>
    <dgm:pt modelId="{773C9148-1C79-4B56-9E1E-CCEB78811768}">
      <dgm:prSet/>
      <dgm:spPr/>
      <dgm:t>
        <a:bodyPr/>
        <a:lstStyle/>
        <a:p>
          <a:pPr rtl="0"/>
          <a:r>
            <a:rPr lang="tr-TR" b="1" dirty="0" smtClean="0"/>
            <a:t>Asgari sabit yatırım tutarı 50 Milyon TL’dir.</a:t>
          </a:r>
          <a:endParaRPr lang="tr-TR" dirty="0"/>
        </a:p>
      </dgm:t>
    </dgm:pt>
    <dgm:pt modelId="{0212029A-227E-43A9-A4CC-4E4A80CD9F2D}" type="parTrans" cxnId="{22A08D3E-637D-4BF7-818B-442FA0D3382F}">
      <dgm:prSet/>
      <dgm:spPr/>
      <dgm:t>
        <a:bodyPr/>
        <a:lstStyle/>
        <a:p>
          <a:endParaRPr lang="tr-TR"/>
        </a:p>
      </dgm:t>
    </dgm:pt>
    <dgm:pt modelId="{D616EC30-7CC6-469F-BF64-8CF3CF0AFB15}" type="sibTrans" cxnId="{22A08D3E-637D-4BF7-818B-442FA0D3382F}">
      <dgm:prSet/>
      <dgm:spPr/>
      <dgm:t>
        <a:bodyPr/>
        <a:lstStyle/>
        <a:p>
          <a:endParaRPr lang="tr-TR"/>
        </a:p>
      </dgm:t>
    </dgm:pt>
    <dgm:pt modelId="{02B1E237-4055-4FFA-9349-8BB070034A43}">
      <dgm:prSet/>
      <dgm:spPr>
        <a:gradFill flip="none" rotWithShape="0">
          <a:gsLst>
            <a:gs pos="0">
              <a:srgbClr val="339933">
                <a:shade val="30000"/>
                <a:satMod val="115000"/>
              </a:srgbClr>
            </a:gs>
            <a:gs pos="50000">
              <a:srgbClr val="339933">
                <a:shade val="67500"/>
                <a:satMod val="115000"/>
              </a:srgbClr>
            </a:gs>
            <a:gs pos="100000">
              <a:srgbClr val="339933">
                <a:shade val="100000"/>
                <a:satMod val="115000"/>
              </a:srgbClr>
            </a:gs>
          </a:gsLst>
          <a:lin ang="16200000" scaled="1"/>
          <a:tileRect/>
        </a:gradFill>
      </dgm:spPr>
      <dgm:t>
        <a:bodyPr/>
        <a:lstStyle/>
        <a:p>
          <a:pPr rtl="0"/>
          <a:r>
            <a:rPr lang="tr-TR" b="1" u="none" dirty="0" smtClean="0"/>
            <a:t>Bölgesel Teşvik Uygulamaları ve Öncelikli Yatırımlar</a:t>
          </a:r>
          <a:endParaRPr lang="tr-TR" u="none" dirty="0"/>
        </a:p>
      </dgm:t>
    </dgm:pt>
    <dgm:pt modelId="{DA3F2024-F352-4478-AA40-6817DE5D991D}" type="parTrans" cxnId="{51BFC2E5-536E-460A-8DE1-F98994CCE161}">
      <dgm:prSet/>
      <dgm:spPr/>
      <dgm:t>
        <a:bodyPr/>
        <a:lstStyle/>
        <a:p>
          <a:endParaRPr lang="tr-TR"/>
        </a:p>
      </dgm:t>
    </dgm:pt>
    <dgm:pt modelId="{77134703-51DA-4AB0-B3E4-DB4D8CF1C3D3}" type="sibTrans" cxnId="{51BFC2E5-536E-460A-8DE1-F98994CCE161}">
      <dgm:prSet/>
      <dgm:spPr/>
      <dgm:t>
        <a:bodyPr/>
        <a:lstStyle/>
        <a:p>
          <a:endParaRPr lang="tr-TR"/>
        </a:p>
      </dgm:t>
    </dgm:pt>
    <dgm:pt modelId="{A3F80B06-107D-40C7-A0F2-90FC63BE6168}">
      <dgm:prSet/>
      <dgm:spPr/>
      <dgm:t>
        <a:bodyPr/>
        <a:lstStyle/>
        <a:p>
          <a:pPr rtl="0"/>
          <a:r>
            <a:rPr lang="tr-TR" b="1" dirty="0" smtClean="0"/>
            <a:t>Asgari 500.000 TL’den başlamak üzere desteklenen her bir sektör ve her bir il için ayrı ayrı belirlenmiştir. </a:t>
          </a:r>
          <a:endParaRPr lang="tr-TR" dirty="0"/>
        </a:p>
      </dgm:t>
    </dgm:pt>
    <dgm:pt modelId="{3E8993BF-36D4-45B6-A495-CA63DCC26E07}" type="parTrans" cxnId="{701F9D11-2008-45EE-9BD7-EC72E902E7B1}">
      <dgm:prSet/>
      <dgm:spPr/>
      <dgm:t>
        <a:bodyPr/>
        <a:lstStyle/>
        <a:p>
          <a:endParaRPr lang="tr-TR"/>
        </a:p>
      </dgm:t>
    </dgm:pt>
    <dgm:pt modelId="{EF6D374B-CE53-4992-9723-785099D8A49E}" type="sibTrans" cxnId="{701F9D11-2008-45EE-9BD7-EC72E902E7B1}">
      <dgm:prSet/>
      <dgm:spPr/>
      <dgm:t>
        <a:bodyPr/>
        <a:lstStyle/>
        <a:p>
          <a:endParaRPr lang="tr-TR"/>
        </a:p>
      </dgm:t>
    </dgm:pt>
    <dgm:pt modelId="{F1F41071-C666-4750-816A-093058E97343}" type="pres">
      <dgm:prSet presAssocID="{BD96FD1A-45BA-4C34-A961-6707719D70F7}" presName="linear" presStyleCnt="0">
        <dgm:presLayoutVars>
          <dgm:animLvl val="lvl"/>
          <dgm:resizeHandles val="exact"/>
        </dgm:presLayoutVars>
      </dgm:prSet>
      <dgm:spPr/>
      <dgm:t>
        <a:bodyPr/>
        <a:lstStyle/>
        <a:p>
          <a:endParaRPr lang="tr-TR"/>
        </a:p>
      </dgm:t>
    </dgm:pt>
    <dgm:pt modelId="{19F9D8AF-D2B9-4957-9483-39935BB7A7D7}" type="pres">
      <dgm:prSet presAssocID="{E5D07195-E507-4210-BA55-B572EEB08199}" presName="parentText" presStyleLbl="node1" presStyleIdx="0" presStyleCnt="4">
        <dgm:presLayoutVars>
          <dgm:chMax val="0"/>
          <dgm:bulletEnabled val="1"/>
        </dgm:presLayoutVars>
      </dgm:prSet>
      <dgm:spPr/>
      <dgm:t>
        <a:bodyPr/>
        <a:lstStyle/>
        <a:p>
          <a:endParaRPr lang="tr-TR"/>
        </a:p>
      </dgm:t>
    </dgm:pt>
    <dgm:pt modelId="{5F1CD7D8-7C02-4D89-9597-0D2EC7C1B3AE}" type="pres">
      <dgm:prSet presAssocID="{E5D07195-E507-4210-BA55-B572EEB08199}" presName="childText" presStyleLbl="revTx" presStyleIdx="0" presStyleCnt="4">
        <dgm:presLayoutVars>
          <dgm:bulletEnabled val="1"/>
        </dgm:presLayoutVars>
      </dgm:prSet>
      <dgm:spPr/>
      <dgm:t>
        <a:bodyPr/>
        <a:lstStyle/>
        <a:p>
          <a:endParaRPr lang="tr-TR"/>
        </a:p>
      </dgm:t>
    </dgm:pt>
    <dgm:pt modelId="{8377C7EE-A232-447E-A4BB-2509A455FF98}" type="pres">
      <dgm:prSet presAssocID="{3E17DC4C-DB6F-4C5E-83A2-BAE93DEA792E}" presName="parentText" presStyleLbl="node1" presStyleIdx="1" presStyleCnt="4">
        <dgm:presLayoutVars>
          <dgm:chMax val="0"/>
          <dgm:bulletEnabled val="1"/>
        </dgm:presLayoutVars>
      </dgm:prSet>
      <dgm:spPr/>
      <dgm:t>
        <a:bodyPr/>
        <a:lstStyle/>
        <a:p>
          <a:endParaRPr lang="tr-TR"/>
        </a:p>
      </dgm:t>
    </dgm:pt>
    <dgm:pt modelId="{F67231AC-3912-4A7E-8D96-07E93D7651E7}" type="pres">
      <dgm:prSet presAssocID="{3E17DC4C-DB6F-4C5E-83A2-BAE93DEA792E}" presName="childText" presStyleLbl="revTx" presStyleIdx="1" presStyleCnt="4">
        <dgm:presLayoutVars>
          <dgm:bulletEnabled val="1"/>
        </dgm:presLayoutVars>
      </dgm:prSet>
      <dgm:spPr/>
      <dgm:t>
        <a:bodyPr/>
        <a:lstStyle/>
        <a:p>
          <a:endParaRPr lang="tr-TR"/>
        </a:p>
      </dgm:t>
    </dgm:pt>
    <dgm:pt modelId="{424B65BD-95B1-482D-AE26-1B9CB259EC70}" type="pres">
      <dgm:prSet presAssocID="{C3C56E4E-2558-4B2D-9446-6E9252157570}" presName="parentText" presStyleLbl="node1" presStyleIdx="2" presStyleCnt="4">
        <dgm:presLayoutVars>
          <dgm:chMax val="0"/>
          <dgm:bulletEnabled val="1"/>
        </dgm:presLayoutVars>
      </dgm:prSet>
      <dgm:spPr/>
      <dgm:t>
        <a:bodyPr/>
        <a:lstStyle/>
        <a:p>
          <a:endParaRPr lang="tr-TR"/>
        </a:p>
      </dgm:t>
    </dgm:pt>
    <dgm:pt modelId="{4B7F3593-D890-45EF-97F8-DBCC0499ACA0}" type="pres">
      <dgm:prSet presAssocID="{C3C56E4E-2558-4B2D-9446-6E9252157570}" presName="childText" presStyleLbl="revTx" presStyleIdx="2" presStyleCnt="4">
        <dgm:presLayoutVars>
          <dgm:bulletEnabled val="1"/>
        </dgm:presLayoutVars>
      </dgm:prSet>
      <dgm:spPr/>
      <dgm:t>
        <a:bodyPr/>
        <a:lstStyle/>
        <a:p>
          <a:endParaRPr lang="tr-TR"/>
        </a:p>
      </dgm:t>
    </dgm:pt>
    <dgm:pt modelId="{B656D629-6839-4DA5-A973-C66250749CC0}" type="pres">
      <dgm:prSet presAssocID="{02B1E237-4055-4FFA-9349-8BB070034A43}" presName="parentText" presStyleLbl="node1" presStyleIdx="3" presStyleCnt="4">
        <dgm:presLayoutVars>
          <dgm:chMax val="0"/>
          <dgm:bulletEnabled val="1"/>
        </dgm:presLayoutVars>
      </dgm:prSet>
      <dgm:spPr/>
      <dgm:t>
        <a:bodyPr/>
        <a:lstStyle/>
        <a:p>
          <a:endParaRPr lang="tr-TR"/>
        </a:p>
      </dgm:t>
    </dgm:pt>
    <dgm:pt modelId="{76544923-96FC-4DBD-8CBD-9D13ECDA363B}" type="pres">
      <dgm:prSet presAssocID="{02B1E237-4055-4FFA-9349-8BB070034A43}" presName="childText" presStyleLbl="revTx" presStyleIdx="3" presStyleCnt="4">
        <dgm:presLayoutVars>
          <dgm:bulletEnabled val="1"/>
        </dgm:presLayoutVars>
      </dgm:prSet>
      <dgm:spPr/>
      <dgm:t>
        <a:bodyPr/>
        <a:lstStyle/>
        <a:p>
          <a:endParaRPr lang="tr-TR"/>
        </a:p>
      </dgm:t>
    </dgm:pt>
  </dgm:ptLst>
  <dgm:cxnLst>
    <dgm:cxn modelId="{51BFC2E5-536E-460A-8DE1-F98994CCE161}" srcId="{BD96FD1A-45BA-4C34-A961-6707719D70F7}" destId="{02B1E237-4055-4FFA-9349-8BB070034A43}" srcOrd="3" destOrd="0" parTransId="{DA3F2024-F352-4478-AA40-6817DE5D991D}" sibTransId="{77134703-51DA-4AB0-B3E4-DB4D8CF1C3D3}"/>
    <dgm:cxn modelId="{F7597B68-6C62-41C1-9733-D597BD61EDCC}" type="presOf" srcId="{BD96FD1A-45BA-4C34-A961-6707719D70F7}" destId="{F1F41071-C666-4750-816A-093058E97343}" srcOrd="0" destOrd="0" presId="urn:microsoft.com/office/officeart/2005/8/layout/vList2"/>
    <dgm:cxn modelId="{701F9D11-2008-45EE-9BD7-EC72E902E7B1}" srcId="{02B1E237-4055-4FFA-9349-8BB070034A43}" destId="{A3F80B06-107D-40C7-A0F2-90FC63BE6168}" srcOrd="0" destOrd="0" parTransId="{3E8993BF-36D4-45B6-A495-CA63DCC26E07}" sibTransId="{EF6D374B-CE53-4992-9723-785099D8A49E}"/>
    <dgm:cxn modelId="{9311A4C4-253B-4573-95AE-46167522E076}" type="presOf" srcId="{773C9148-1C79-4B56-9E1E-CCEB78811768}" destId="{4B7F3593-D890-45EF-97F8-DBCC0499ACA0}" srcOrd="0" destOrd="0" presId="urn:microsoft.com/office/officeart/2005/8/layout/vList2"/>
    <dgm:cxn modelId="{D879CDA1-92A7-4142-B675-0AFF5F66ED74}" type="presOf" srcId="{B3FC7DDA-6BF0-4A8C-B352-946E45652017}" destId="{F67231AC-3912-4A7E-8D96-07E93D7651E7}" srcOrd="0" destOrd="0" presId="urn:microsoft.com/office/officeart/2005/8/layout/vList2"/>
    <dgm:cxn modelId="{22A08D3E-637D-4BF7-818B-442FA0D3382F}" srcId="{C3C56E4E-2558-4B2D-9446-6E9252157570}" destId="{773C9148-1C79-4B56-9E1E-CCEB78811768}" srcOrd="0" destOrd="0" parTransId="{0212029A-227E-43A9-A4CC-4E4A80CD9F2D}" sibTransId="{D616EC30-7CC6-469F-BF64-8CF3CF0AFB15}"/>
    <dgm:cxn modelId="{76815B47-1AD3-4A76-96F9-996CD24BE2A5}" type="presOf" srcId="{FEEACD2C-A452-4D8C-8EB3-75DB09798C7C}" destId="{5F1CD7D8-7C02-4D89-9597-0D2EC7C1B3AE}" srcOrd="0" destOrd="0" presId="urn:microsoft.com/office/officeart/2005/8/layout/vList2"/>
    <dgm:cxn modelId="{3532C071-3E81-47A6-A1A7-CE1F8B1DEA9D}" type="presOf" srcId="{02B1E237-4055-4FFA-9349-8BB070034A43}" destId="{B656D629-6839-4DA5-A973-C66250749CC0}" srcOrd="0" destOrd="0" presId="urn:microsoft.com/office/officeart/2005/8/layout/vList2"/>
    <dgm:cxn modelId="{158A2996-16E0-4D62-9977-3CB3A71237D7}" srcId="{E5D07195-E507-4210-BA55-B572EEB08199}" destId="{FEEACD2C-A452-4D8C-8EB3-75DB09798C7C}" srcOrd="0" destOrd="0" parTransId="{F3ACFCED-A628-4CEC-AB2D-BB6088E04251}" sibTransId="{916D3B18-F180-46D0-8DD8-08F4B219F83E}"/>
    <dgm:cxn modelId="{4BAF0DF9-C960-4A99-B4D4-1A9590084EDF}" type="presOf" srcId="{328A1053-D503-49A5-B222-3993E1933515}" destId="{5F1CD7D8-7C02-4D89-9597-0D2EC7C1B3AE}" srcOrd="0" destOrd="1" presId="urn:microsoft.com/office/officeart/2005/8/layout/vList2"/>
    <dgm:cxn modelId="{BCDE5729-F653-4F67-BE1C-D6FE2CD06AFD}" type="presOf" srcId="{E5D07195-E507-4210-BA55-B572EEB08199}" destId="{19F9D8AF-D2B9-4957-9483-39935BB7A7D7}" srcOrd="0" destOrd="0" presId="urn:microsoft.com/office/officeart/2005/8/layout/vList2"/>
    <dgm:cxn modelId="{87009C82-248C-4B6E-B3FE-D5274FCAE10B}" srcId="{3E17DC4C-DB6F-4C5E-83A2-BAE93DEA792E}" destId="{B3FC7DDA-6BF0-4A8C-B352-946E45652017}" srcOrd="0" destOrd="0" parTransId="{67DFA6A5-2968-4F2C-AB73-DF80E3F4E19E}" sibTransId="{C1B2134F-344D-4A08-A78E-4EB935EF07EA}"/>
    <dgm:cxn modelId="{9E69B11B-4D6D-4F53-A391-D83BB24304B2}" type="presOf" srcId="{C3C56E4E-2558-4B2D-9446-6E9252157570}" destId="{424B65BD-95B1-482D-AE26-1B9CB259EC70}" srcOrd="0" destOrd="0" presId="urn:microsoft.com/office/officeart/2005/8/layout/vList2"/>
    <dgm:cxn modelId="{568CF864-85BE-4199-A747-20F0416F398A}" type="presOf" srcId="{3E17DC4C-DB6F-4C5E-83A2-BAE93DEA792E}" destId="{8377C7EE-A232-447E-A4BB-2509A455FF98}" srcOrd="0" destOrd="0" presId="urn:microsoft.com/office/officeart/2005/8/layout/vList2"/>
    <dgm:cxn modelId="{9C172BCB-CF64-4C47-97AB-715891B25D5C}" type="presOf" srcId="{A3F80B06-107D-40C7-A0F2-90FC63BE6168}" destId="{76544923-96FC-4DBD-8CBD-9D13ECDA363B}" srcOrd="0" destOrd="0" presId="urn:microsoft.com/office/officeart/2005/8/layout/vList2"/>
    <dgm:cxn modelId="{635B29F7-5992-469B-8F26-79545B50EB1C}" srcId="{BD96FD1A-45BA-4C34-A961-6707719D70F7}" destId="{C3C56E4E-2558-4B2D-9446-6E9252157570}" srcOrd="2" destOrd="0" parTransId="{38DDC3C8-E177-4FE4-84B2-B13870C0F2C6}" sibTransId="{3A806E51-9184-4826-A4E2-4A8EB1F9AF0D}"/>
    <dgm:cxn modelId="{D3CD1B39-DD29-4F27-92C0-832BEB71F139}" srcId="{E5D07195-E507-4210-BA55-B572EEB08199}" destId="{328A1053-D503-49A5-B222-3993E1933515}" srcOrd="1" destOrd="0" parTransId="{4A992711-10D8-404A-970C-3405AB71B100}" sibTransId="{FFE39706-C284-4A80-AABF-FA7F98E245CB}"/>
    <dgm:cxn modelId="{C84D54A6-1150-4C76-BA51-EAB06A697176}" srcId="{BD96FD1A-45BA-4C34-A961-6707719D70F7}" destId="{E5D07195-E507-4210-BA55-B572EEB08199}" srcOrd="0" destOrd="0" parTransId="{1012F9C3-644D-4C69-9C4B-C342A6F7DD85}" sibTransId="{BBD5B55C-A1FF-4737-902D-85969D303FFD}"/>
    <dgm:cxn modelId="{2D667334-ACD0-43CC-97A8-0C6EBDF38E80}" srcId="{BD96FD1A-45BA-4C34-A961-6707719D70F7}" destId="{3E17DC4C-DB6F-4C5E-83A2-BAE93DEA792E}" srcOrd="1" destOrd="0" parTransId="{69EE8A3F-CE6C-4853-BE4E-1544F54D81D3}" sibTransId="{E7D1DDBD-400B-47D0-95CB-132E4E0ACF62}"/>
    <dgm:cxn modelId="{0030B64B-D88F-482E-BE05-83B71E79BA7B}" type="presParOf" srcId="{F1F41071-C666-4750-816A-093058E97343}" destId="{19F9D8AF-D2B9-4957-9483-39935BB7A7D7}" srcOrd="0" destOrd="0" presId="urn:microsoft.com/office/officeart/2005/8/layout/vList2"/>
    <dgm:cxn modelId="{50FB115D-6610-4791-A047-D0367D72A3FF}" type="presParOf" srcId="{F1F41071-C666-4750-816A-093058E97343}" destId="{5F1CD7D8-7C02-4D89-9597-0D2EC7C1B3AE}" srcOrd="1" destOrd="0" presId="urn:microsoft.com/office/officeart/2005/8/layout/vList2"/>
    <dgm:cxn modelId="{4F2DC358-B127-406D-BCE9-2D47214BAA34}" type="presParOf" srcId="{F1F41071-C666-4750-816A-093058E97343}" destId="{8377C7EE-A232-447E-A4BB-2509A455FF98}" srcOrd="2" destOrd="0" presId="urn:microsoft.com/office/officeart/2005/8/layout/vList2"/>
    <dgm:cxn modelId="{452A1DEE-55B8-4751-BE50-1E2F63544760}" type="presParOf" srcId="{F1F41071-C666-4750-816A-093058E97343}" destId="{F67231AC-3912-4A7E-8D96-07E93D7651E7}" srcOrd="3" destOrd="0" presId="urn:microsoft.com/office/officeart/2005/8/layout/vList2"/>
    <dgm:cxn modelId="{9F1AAFAB-1490-4CFA-8AF7-A115AC251CAA}" type="presParOf" srcId="{F1F41071-C666-4750-816A-093058E97343}" destId="{424B65BD-95B1-482D-AE26-1B9CB259EC70}" srcOrd="4" destOrd="0" presId="urn:microsoft.com/office/officeart/2005/8/layout/vList2"/>
    <dgm:cxn modelId="{648A1C85-F072-43E7-9F61-0FE103949A2D}" type="presParOf" srcId="{F1F41071-C666-4750-816A-093058E97343}" destId="{4B7F3593-D890-45EF-97F8-DBCC0499ACA0}" srcOrd="5" destOrd="0" presId="urn:microsoft.com/office/officeart/2005/8/layout/vList2"/>
    <dgm:cxn modelId="{72B1D13B-4D44-4075-A784-4C457AC67AAC}" type="presParOf" srcId="{F1F41071-C666-4750-816A-093058E97343}" destId="{B656D629-6839-4DA5-A973-C66250749CC0}" srcOrd="6" destOrd="0" presId="urn:microsoft.com/office/officeart/2005/8/layout/vList2"/>
    <dgm:cxn modelId="{BA13DC81-7DDE-4F67-9F7E-4DCCCA4F22AB}" type="presParOf" srcId="{F1F41071-C666-4750-816A-093058E97343}" destId="{76544923-96FC-4DBD-8CBD-9D13ECDA363B}" srcOrd="7"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0242DDD6-5B62-4B26-BFE5-5EB49B624EBD}" type="doc">
      <dgm:prSet loTypeId="urn:microsoft.com/office/officeart/2005/8/layout/hierarchy4" loCatId="hierarchy" qsTypeId="urn:microsoft.com/office/officeart/2005/8/quickstyle/simple4" qsCatId="simple" csTypeId="urn:microsoft.com/office/officeart/2005/8/colors/accent2_2" csCatId="accent2" phldr="1"/>
      <dgm:spPr/>
      <dgm:t>
        <a:bodyPr/>
        <a:lstStyle/>
        <a:p>
          <a:endParaRPr lang="en-US"/>
        </a:p>
      </dgm:t>
    </dgm:pt>
    <dgm:pt modelId="{7FCC0E14-C869-430D-A81F-0623F0E2D5B5}">
      <dgm:prSet phldrT="[Metin]" custT="1"/>
      <dgm:spPr>
        <a:gradFill flip="none" rotWithShape="0">
          <a:gsLst>
            <a:gs pos="0">
              <a:srgbClr val="C00000">
                <a:shade val="30000"/>
                <a:satMod val="115000"/>
              </a:srgbClr>
            </a:gs>
            <a:gs pos="50000">
              <a:srgbClr val="C00000">
                <a:shade val="67500"/>
                <a:satMod val="115000"/>
              </a:srgbClr>
            </a:gs>
            <a:gs pos="100000">
              <a:srgbClr val="C00000">
                <a:shade val="100000"/>
                <a:satMod val="115000"/>
              </a:srgbClr>
            </a:gs>
          </a:gsLst>
          <a:lin ang="5400000" scaled="1"/>
          <a:tileRect/>
        </a:gradFill>
        <a:effectLst>
          <a:outerShdw blurRad="50800" dist="76200" dir="5400000" algn="t" rotWithShape="0">
            <a:prstClr val="black">
              <a:alpha val="48000"/>
            </a:prstClr>
          </a:outerShdw>
        </a:effectLst>
      </dgm:spPr>
      <dgm:t>
        <a:bodyPr>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r>
            <a:rPr lang="tr-TR" sz="3200" b="1" cap="none" spc="0" dirty="0" smtClean="0">
              <a:ln/>
              <a:solidFill>
                <a:schemeClr val="accent3"/>
              </a:solidFill>
              <a:effectLst/>
            </a:rPr>
            <a:t>YATIRIM TEŞVİK SİSTEMİ</a:t>
          </a:r>
          <a:endParaRPr lang="en-US" sz="3200" b="1" cap="none" spc="0" dirty="0">
            <a:ln/>
            <a:solidFill>
              <a:schemeClr val="accent3"/>
            </a:solidFill>
            <a:effectLst/>
            <a:latin typeface="+mn-lt"/>
          </a:endParaRPr>
        </a:p>
      </dgm:t>
    </dgm:pt>
    <dgm:pt modelId="{35F8189D-B351-464B-ADFE-2E9CC980B456}" type="parTrans" cxnId="{3486B193-8BE9-454C-B776-5323BBD54CDE}">
      <dgm:prSet/>
      <dgm:spPr/>
      <dgm:t>
        <a:bodyPr/>
        <a:lstStyle/>
        <a:p>
          <a:endParaRPr lang="en-US" sz="1600">
            <a:latin typeface="+mn-lt"/>
          </a:endParaRPr>
        </a:p>
      </dgm:t>
    </dgm:pt>
    <dgm:pt modelId="{39B1CBC8-FD77-4B74-B770-A784EDF79C15}" type="sibTrans" cxnId="{3486B193-8BE9-454C-B776-5323BBD54CDE}">
      <dgm:prSet/>
      <dgm:spPr/>
      <dgm:t>
        <a:bodyPr/>
        <a:lstStyle/>
        <a:p>
          <a:endParaRPr lang="en-US" sz="1600">
            <a:latin typeface="+mn-lt"/>
          </a:endParaRPr>
        </a:p>
      </dgm:t>
    </dgm:pt>
    <dgm:pt modelId="{39A03CEB-8672-4E71-9F63-23371EA00F05}">
      <dgm:prSet phldrT="[Metin]" custT="1"/>
      <dgm:spPr>
        <a:gradFill flip="none" rotWithShape="0">
          <a:gsLst>
            <a:gs pos="0">
              <a:srgbClr val="009900">
                <a:shade val="30000"/>
                <a:satMod val="115000"/>
              </a:srgbClr>
            </a:gs>
            <a:gs pos="50000">
              <a:srgbClr val="009900">
                <a:shade val="67500"/>
                <a:satMod val="115000"/>
              </a:srgbClr>
            </a:gs>
            <a:gs pos="100000">
              <a:srgbClr val="009900">
                <a:shade val="100000"/>
                <a:satMod val="115000"/>
              </a:srgbClr>
            </a:gs>
          </a:gsLst>
          <a:lin ang="18900000" scaled="1"/>
          <a:tileRect/>
        </a:gradFill>
        <a:effectLst>
          <a:outerShdw blurRad="50800" dist="76200" dir="5400000" algn="t" rotWithShape="0">
            <a:prstClr val="black">
              <a:alpha val="48000"/>
            </a:prstClr>
          </a:outerShdw>
        </a:effectLst>
      </dgm:spPr>
      <dgm:t>
        <a:bodyPr/>
        <a:lstStyle/>
        <a:p>
          <a:r>
            <a:rPr lang="tr-TR" sz="2000" b="1" dirty="0" smtClean="0"/>
            <a:t>BÖLGESEL TEŞVİK</a:t>
          </a:r>
          <a:endParaRPr lang="en-US" sz="2000" b="1" noProof="0" dirty="0">
            <a:latin typeface="+mn-lt"/>
          </a:endParaRPr>
        </a:p>
      </dgm:t>
    </dgm:pt>
    <dgm:pt modelId="{A08C812F-86B3-4F63-8FD7-09DE68551641}" type="parTrans" cxnId="{43D0E8F3-D731-4490-B5BF-5095E843D90D}">
      <dgm:prSet/>
      <dgm:spPr/>
      <dgm:t>
        <a:bodyPr/>
        <a:lstStyle/>
        <a:p>
          <a:endParaRPr lang="en-US" sz="1600">
            <a:latin typeface="+mn-lt"/>
          </a:endParaRPr>
        </a:p>
      </dgm:t>
    </dgm:pt>
    <dgm:pt modelId="{1951BBF3-EEF9-43BE-A0D8-F89D79B047B7}" type="sibTrans" cxnId="{43D0E8F3-D731-4490-B5BF-5095E843D90D}">
      <dgm:prSet/>
      <dgm:spPr/>
      <dgm:t>
        <a:bodyPr/>
        <a:lstStyle/>
        <a:p>
          <a:endParaRPr lang="en-US" sz="1600">
            <a:latin typeface="+mn-lt"/>
          </a:endParaRPr>
        </a:p>
      </dgm:t>
    </dgm:pt>
    <dgm:pt modelId="{6C3F686D-743A-4A87-AF14-D2EE8FC85410}">
      <dgm:prSet phldrT="[Metin]" custT="1"/>
      <dgm:spPr>
        <a:gradFill flip="none" rotWithShape="0">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path path="circle">
            <a:fillToRect l="50000" t="50000" r="50000" b="50000"/>
          </a:path>
          <a:tileRect/>
        </a:gradFill>
        <a:effectLst>
          <a:outerShdw blurRad="50800" dist="76200" dir="5400000" algn="t" rotWithShape="0">
            <a:prstClr val="black">
              <a:alpha val="48000"/>
            </a:prstClr>
          </a:outerShdw>
        </a:effectLst>
      </dgm:spPr>
      <dgm:t>
        <a:bodyPr/>
        <a:lstStyle/>
        <a:p>
          <a:r>
            <a:rPr lang="tr-TR" sz="1700" b="1" dirty="0" smtClean="0"/>
            <a:t>BÜYÜK ÖLÇEKLİ YATIRIMLAR</a:t>
          </a:r>
          <a:endParaRPr lang="en-US" sz="1700" b="1" noProof="0" dirty="0">
            <a:solidFill>
              <a:schemeClr val="bg1"/>
            </a:solidFill>
            <a:latin typeface="+mn-lt"/>
            <a:cs typeface="Arial" charset="0"/>
          </a:endParaRPr>
        </a:p>
      </dgm:t>
    </dgm:pt>
    <dgm:pt modelId="{A15A0DAB-25FA-4ED9-BD8A-AC4C3B381C53}" type="parTrans" cxnId="{BACD6E7C-21E2-40C5-B7E7-D73C67B2739D}">
      <dgm:prSet/>
      <dgm:spPr/>
      <dgm:t>
        <a:bodyPr/>
        <a:lstStyle/>
        <a:p>
          <a:endParaRPr lang="en-US" sz="1600">
            <a:latin typeface="+mn-lt"/>
          </a:endParaRPr>
        </a:p>
      </dgm:t>
    </dgm:pt>
    <dgm:pt modelId="{E98AD0C7-6660-4ABE-80B4-C7E82807C7C3}" type="sibTrans" cxnId="{BACD6E7C-21E2-40C5-B7E7-D73C67B2739D}">
      <dgm:prSet/>
      <dgm:spPr/>
      <dgm:t>
        <a:bodyPr/>
        <a:lstStyle/>
        <a:p>
          <a:endParaRPr lang="en-US" sz="1600">
            <a:latin typeface="+mn-lt"/>
          </a:endParaRPr>
        </a:p>
      </dgm:t>
    </dgm:pt>
    <dgm:pt modelId="{0C54B836-EAD0-4027-9138-A5114DAB9529}">
      <dgm:prSet phldrT="[Metin]" custT="1"/>
      <dgm:spPr>
        <a:gradFill flip="none" rotWithShape="0">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path path="circle">
            <a:fillToRect l="50000" t="50000" r="50000" b="50000"/>
          </a:path>
          <a:tileRect/>
        </a:gradFill>
        <a:effectLst>
          <a:outerShdw blurRad="50800" dist="76200" dir="5400000" algn="t" rotWithShape="0">
            <a:prstClr val="black">
              <a:alpha val="48000"/>
            </a:prstClr>
          </a:outerShdw>
        </a:effectLst>
      </dgm:spPr>
      <dgm:t>
        <a:bodyPr/>
        <a:lstStyle/>
        <a:p>
          <a:r>
            <a:rPr lang="tr-TR" sz="2000" b="1" dirty="0" smtClean="0"/>
            <a:t>GENEL TEŞVİK</a:t>
          </a:r>
          <a:endParaRPr lang="en-US" sz="2000" b="1" noProof="0" dirty="0">
            <a:latin typeface="+mn-lt"/>
          </a:endParaRPr>
        </a:p>
      </dgm:t>
    </dgm:pt>
    <dgm:pt modelId="{56A394CA-CF4C-4712-A282-4DF8BF2424F9}" type="parTrans" cxnId="{6AC8669D-C331-42E1-8839-9D8EE1BFC501}">
      <dgm:prSet/>
      <dgm:spPr/>
      <dgm:t>
        <a:bodyPr/>
        <a:lstStyle/>
        <a:p>
          <a:endParaRPr lang="en-US" sz="1600">
            <a:latin typeface="+mn-lt"/>
          </a:endParaRPr>
        </a:p>
      </dgm:t>
    </dgm:pt>
    <dgm:pt modelId="{67245BC0-BE5B-444E-B245-94ACBB25325D}" type="sibTrans" cxnId="{6AC8669D-C331-42E1-8839-9D8EE1BFC501}">
      <dgm:prSet/>
      <dgm:spPr/>
      <dgm:t>
        <a:bodyPr/>
        <a:lstStyle/>
        <a:p>
          <a:endParaRPr lang="en-US" sz="1600">
            <a:latin typeface="+mn-lt"/>
          </a:endParaRPr>
        </a:p>
      </dgm:t>
    </dgm:pt>
    <dgm:pt modelId="{224AEF8B-9AB0-4710-A833-C82467A7138E}">
      <dgm:prSet custT="1"/>
      <dgm:spPr>
        <a:gradFill flip="none" rotWithShape="0">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path path="circle">
            <a:fillToRect l="50000" t="50000" r="50000" b="50000"/>
          </a:path>
          <a:tileRect/>
        </a:gradFill>
        <a:effectLst>
          <a:outerShdw blurRad="50800" dist="76200" dir="5400000" algn="t" rotWithShape="0">
            <a:prstClr val="black">
              <a:alpha val="48000"/>
            </a:prstClr>
          </a:outerShdw>
        </a:effectLst>
      </dgm:spPr>
      <dgm:t>
        <a:bodyPr/>
        <a:lstStyle/>
        <a:p>
          <a:r>
            <a:rPr lang="tr-TR" sz="1700" b="1" dirty="0" smtClean="0"/>
            <a:t>STRATEJİK YATIRIMLAR</a:t>
          </a:r>
          <a:endParaRPr lang="en-US" sz="1700" b="1" noProof="0" dirty="0">
            <a:solidFill>
              <a:schemeClr val="bg1"/>
            </a:solidFill>
            <a:latin typeface="+mn-lt"/>
            <a:cs typeface="Arial" charset="0"/>
          </a:endParaRPr>
        </a:p>
      </dgm:t>
    </dgm:pt>
    <dgm:pt modelId="{B1E0F797-64FA-4645-9075-973C464EDC2C}" type="parTrans" cxnId="{0FC8F148-3A6A-4F39-9DE5-A696DEEDC5BC}">
      <dgm:prSet/>
      <dgm:spPr/>
      <dgm:t>
        <a:bodyPr/>
        <a:lstStyle/>
        <a:p>
          <a:endParaRPr lang="en-US" sz="1600">
            <a:latin typeface="+mn-lt"/>
          </a:endParaRPr>
        </a:p>
      </dgm:t>
    </dgm:pt>
    <dgm:pt modelId="{775DC98E-B52C-4545-9E71-A97CCF03D1DC}" type="sibTrans" cxnId="{0FC8F148-3A6A-4F39-9DE5-A696DEEDC5BC}">
      <dgm:prSet/>
      <dgm:spPr/>
      <dgm:t>
        <a:bodyPr/>
        <a:lstStyle/>
        <a:p>
          <a:endParaRPr lang="en-US" sz="1600">
            <a:latin typeface="+mn-lt"/>
          </a:endParaRPr>
        </a:p>
      </dgm:t>
    </dgm:pt>
    <dgm:pt modelId="{F78473A9-E3CE-41EB-9955-5FE1E315536D}">
      <dgm:prSet phldrT="[Metin]"/>
      <dgm:spPr>
        <a:gradFill flip="none" rotWithShape="0">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path path="circle">
            <a:fillToRect l="50000" t="50000" r="50000" b="50000"/>
          </a:path>
          <a:tileRect/>
        </a:gradFill>
        <a:effectLst>
          <a:outerShdw blurRad="50800" dist="76200" dir="5400000" algn="t" rotWithShape="0">
            <a:prstClr val="black">
              <a:alpha val="48000"/>
            </a:prstClr>
          </a:outerShdw>
        </a:effectLst>
      </dgm:spPr>
      <dgm:t>
        <a:bodyPr/>
        <a:lstStyle/>
        <a:p>
          <a:r>
            <a:rPr lang="tr-TR" b="1" dirty="0" smtClean="0"/>
            <a:t>ÖNCELİKLİ YATIRIM KONULARI</a:t>
          </a:r>
          <a:endParaRPr lang="en-US" b="1" noProof="0" dirty="0">
            <a:latin typeface="+mn-lt"/>
          </a:endParaRPr>
        </a:p>
      </dgm:t>
    </dgm:pt>
    <dgm:pt modelId="{3F32E2FD-C6D3-48E1-8A56-D985DA3A8F58}" type="parTrans" cxnId="{EA0CA65F-07AB-4117-AE2F-AE4094F01B6C}">
      <dgm:prSet/>
      <dgm:spPr/>
      <dgm:t>
        <a:bodyPr/>
        <a:lstStyle/>
        <a:p>
          <a:endParaRPr lang="tr-TR"/>
        </a:p>
      </dgm:t>
    </dgm:pt>
    <dgm:pt modelId="{AA7F382A-3C5F-42AD-A1C7-E1DB40BD8B6A}" type="sibTrans" cxnId="{EA0CA65F-07AB-4117-AE2F-AE4094F01B6C}">
      <dgm:prSet/>
      <dgm:spPr/>
      <dgm:t>
        <a:bodyPr/>
        <a:lstStyle/>
        <a:p>
          <a:endParaRPr lang="tr-TR"/>
        </a:p>
      </dgm:t>
    </dgm:pt>
    <dgm:pt modelId="{BC996963-E702-4D5A-B578-3872E523AB3C}" type="pres">
      <dgm:prSet presAssocID="{0242DDD6-5B62-4B26-BFE5-5EB49B624EBD}" presName="Name0" presStyleCnt="0">
        <dgm:presLayoutVars>
          <dgm:chPref val="1"/>
          <dgm:dir/>
          <dgm:animOne val="branch"/>
          <dgm:animLvl val="lvl"/>
          <dgm:resizeHandles/>
        </dgm:presLayoutVars>
      </dgm:prSet>
      <dgm:spPr/>
      <dgm:t>
        <a:bodyPr/>
        <a:lstStyle/>
        <a:p>
          <a:endParaRPr lang="en-US"/>
        </a:p>
      </dgm:t>
    </dgm:pt>
    <dgm:pt modelId="{0D7C2503-1148-4529-BC1D-1562BB114C9D}" type="pres">
      <dgm:prSet presAssocID="{7FCC0E14-C869-430D-A81F-0623F0E2D5B5}" presName="vertOne" presStyleCnt="0"/>
      <dgm:spPr/>
    </dgm:pt>
    <dgm:pt modelId="{916782DA-0061-4DF6-8FFC-4260C626611C}" type="pres">
      <dgm:prSet presAssocID="{7FCC0E14-C869-430D-A81F-0623F0E2D5B5}" presName="txOne" presStyleLbl="node0" presStyleIdx="0" presStyleCnt="1" custScaleY="25639">
        <dgm:presLayoutVars>
          <dgm:chPref val="3"/>
        </dgm:presLayoutVars>
      </dgm:prSet>
      <dgm:spPr/>
      <dgm:t>
        <a:bodyPr/>
        <a:lstStyle/>
        <a:p>
          <a:endParaRPr lang="en-US"/>
        </a:p>
      </dgm:t>
    </dgm:pt>
    <dgm:pt modelId="{038D1827-92C9-48EE-AB65-8324CBDDBDFE}" type="pres">
      <dgm:prSet presAssocID="{7FCC0E14-C869-430D-A81F-0623F0E2D5B5}" presName="parTransOne" presStyleCnt="0"/>
      <dgm:spPr/>
    </dgm:pt>
    <dgm:pt modelId="{CC44D38C-BC9F-4254-B3EC-A17B91270939}" type="pres">
      <dgm:prSet presAssocID="{7FCC0E14-C869-430D-A81F-0623F0E2D5B5}" presName="horzOne" presStyleCnt="0"/>
      <dgm:spPr/>
    </dgm:pt>
    <dgm:pt modelId="{10D57D4D-81DC-421B-8385-2ACB6B327022}" type="pres">
      <dgm:prSet presAssocID="{39A03CEB-8672-4E71-9F63-23371EA00F05}" presName="vertTwo" presStyleCnt="0"/>
      <dgm:spPr/>
    </dgm:pt>
    <dgm:pt modelId="{B748BDE5-8827-48F6-8FD2-B3D9B592E02E}" type="pres">
      <dgm:prSet presAssocID="{39A03CEB-8672-4E71-9F63-23371EA00F05}" presName="txTwo" presStyleLbl="node2" presStyleIdx="0" presStyleCnt="5" custScaleY="32895" custLinFactNeighborY="3351">
        <dgm:presLayoutVars>
          <dgm:chPref val="3"/>
        </dgm:presLayoutVars>
      </dgm:prSet>
      <dgm:spPr>
        <a:prstGeom prst="plaque">
          <a:avLst/>
        </a:prstGeom>
      </dgm:spPr>
      <dgm:t>
        <a:bodyPr/>
        <a:lstStyle/>
        <a:p>
          <a:endParaRPr lang="en-US"/>
        </a:p>
      </dgm:t>
    </dgm:pt>
    <dgm:pt modelId="{63139FF1-CA7F-4433-A191-CDC2545FAEB0}" type="pres">
      <dgm:prSet presAssocID="{39A03CEB-8672-4E71-9F63-23371EA00F05}" presName="horzTwo" presStyleCnt="0"/>
      <dgm:spPr/>
    </dgm:pt>
    <dgm:pt modelId="{4628203C-8F57-4756-9E37-F8D826A6AAED}" type="pres">
      <dgm:prSet presAssocID="{1951BBF3-EEF9-43BE-A0D8-F89D79B047B7}" presName="sibSpaceTwo" presStyleCnt="0"/>
      <dgm:spPr/>
    </dgm:pt>
    <dgm:pt modelId="{4BC0D126-B878-4127-9249-2EE8C4F3F30D}" type="pres">
      <dgm:prSet presAssocID="{F78473A9-E3CE-41EB-9955-5FE1E315536D}" presName="vertTwo" presStyleCnt="0"/>
      <dgm:spPr/>
    </dgm:pt>
    <dgm:pt modelId="{EC58AFFC-C2FD-4818-81AA-48E4C46888A6}" type="pres">
      <dgm:prSet presAssocID="{F78473A9-E3CE-41EB-9955-5FE1E315536D}" presName="txTwo" presStyleLbl="node2" presStyleIdx="1" presStyleCnt="5" custScaleY="32895" custLinFactNeighborY="3351">
        <dgm:presLayoutVars>
          <dgm:chPref val="3"/>
        </dgm:presLayoutVars>
      </dgm:prSet>
      <dgm:spPr>
        <a:prstGeom prst="plaque">
          <a:avLst/>
        </a:prstGeom>
      </dgm:spPr>
      <dgm:t>
        <a:bodyPr/>
        <a:lstStyle/>
        <a:p>
          <a:endParaRPr lang="tr-TR"/>
        </a:p>
      </dgm:t>
    </dgm:pt>
    <dgm:pt modelId="{00BCDCD0-26B4-40D0-A76F-92D0F20A6F53}" type="pres">
      <dgm:prSet presAssocID="{F78473A9-E3CE-41EB-9955-5FE1E315536D}" presName="horzTwo" presStyleCnt="0"/>
      <dgm:spPr/>
    </dgm:pt>
    <dgm:pt modelId="{E7A99014-AE6E-4AC9-8BC3-C6D1812A76E1}" type="pres">
      <dgm:prSet presAssocID="{AA7F382A-3C5F-42AD-A1C7-E1DB40BD8B6A}" presName="sibSpaceTwo" presStyleCnt="0"/>
      <dgm:spPr/>
    </dgm:pt>
    <dgm:pt modelId="{FDB0017C-B2DA-42C9-A2B6-E8D735588729}" type="pres">
      <dgm:prSet presAssocID="{6C3F686D-743A-4A87-AF14-D2EE8FC85410}" presName="vertTwo" presStyleCnt="0"/>
      <dgm:spPr/>
    </dgm:pt>
    <dgm:pt modelId="{1F590822-6DB9-4463-A8FF-3F1246DEF08A}" type="pres">
      <dgm:prSet presAssocID="{6C3F686D-743A-4A87-AF14-D2EE8FC85410}" presName="txTwo" presStyleLbl="node2" presStyleIdx="2" presStyleCnt="5" custScaleY="32895" custLinFactNeighborX="-391" custLinFactNeighborY="3343">
        <dgm:presLayoutVars>
          <dgm:chPref val="3"/>
        </dgm:presLayoutVars>
      </dgm:prSet>
      <dgm:spPr>
        <a:prstGeom prst="plaque">
          <a:avLst/>
        </a:prstGeom>
      </dgm:spPr>
      <dgm:t>
        <a:bodyPr/>
        <a:lstStyle/>
        <a:p>
          <a:endParaRPr lang="en-US"/>
        </a:p>
      </dgm:t>
    </dgm:pt>
    <dgm:pt modelId="{A4AFF2BA-68FE-43A5-B167-502EE6C60736}" type="pres">
      <dgm:prSet presAssocID="{6C3F686D-743A-4A87-AF14-D2EE8FC85410}" presName="horzTwo" presStyleCnt="0"/>
      <dgm:spPr/>
    </dgm:pt>
    <dgm:pt modelId="{0486839E-37C9-403F-8C22-8017AB09DC58}" type="pres">
      <dgm:prSet presAssocID="{E98AD0C7-6660-4ABE-80B4-C7E82807C7C3}" presName="sibSpaceTwo" presStyleCnt="0"/>
      <dgm:spPr/>
    </dgm:pt>
    <dgm:pt modelId="{5C0E205F-AB5E-4358-90E9-8F226F81A420}" type="pres">
      <dgm:prSet presAssocID="{224AEF8B-9AB0-4710-A833-C82467A7138E}" presName="vertTwo" presStyleCnt="0"/>
      <dgm:spPr/>
    </dgm:pt>
    <dgm:pt modelId="{84116E0D-F150-4380-AD00-47EC1B51B45F}" type="pres">
      <dgm:prSet presAssocID="{224AEF8B-9AB0-4710-A833-C82467A7138E}" presName="txTwo" presStyleLbl="node2" presStyleIdx="3" presStyleCnt="5" custScaleY="32895" custLinFactNeighborY="3343">
        <dgm:presLayoutVars>
          <dgm:chPref val="3"/>
        </dgm:presLayoutVars>
      </dgm:prSet>
      <dgm:spPr>
        <a:prstGeom prst="plaque">
          <a:avLst/>
        </a:prstGeom>
      </dgm:spPr>
      <dgm:t>
        <a:bodyPr/>
        <a:lstStyle/>
        <a:p>
          <a:endParaRPr lang="en-US"/>
        </a:p>
      </dgm:t>
    </dgm:pt>
    <dgm:pt modelId="{216833AA-0473-4366-9091-0911AFDA115F}" type="pres">
      <dgm:prSet presAssocID="{224AEF8B-9AB0-4710-A833-C82467A7138E}" presName="horzTwo" presStyleCnt="0"/>
      <dgm:spPr/>
    </dgm:pt>
    <dgm:pt modelId="{6EAAAC97-E5C8-4435-AEBE-7E8F0117ADA3}" type="pres">
      <dgm:prSet presAssocID="{775DC98E-B52C-4545-9E71-A97CCF03D1DC}" presName="sibSpaceTwo" presStyleCnt="0"/>
      <dgm:spPr/>
    </dgm:pt>
    <dgm:pt modelId="{6B62999A-C8D0-47C9-B1A1-A98989189DAF}" type="pres">
      <dgm:prSet presAssocID="{0C54B836-EAD0-4027-9138-A5114DAB9529}" presName="vertTwo" presStyleCnt="0"/>
      <dgm:spPr/>
    </dgm:pt>
    <dgm:pt modelId="{60C730A5-983E-4DC9-9FA4-1D19CE97AC00}" type="pres">
      <dgm:prSet presAssocID="{0C54B836-EAD0-4027-9138-A5114DAB9529}" presName="txTwo" presStyleLbl="node2" presStyleIdx="4" presStyleCnt="5" custScaleY="32895" custLinFactNeighborY="3343">
        <dgm:presLayoutVars>
          <dgm:chPref val="3"/>
        </dgm:presLayoutVars>
      </dgm:prSet>
      <dgm:spPr>
        <a:prstGeom prst="plaque">
          <a:avLst/>
        </a:prstGeom>
      </dgm:spPr>
      <dgm:t>
        <a:bodyPr/>
        <a:lstStyle/>
        <a:p>
          <a:endParaRPr lang="en-US"/>
        </a:p>
      </dgm:t>
    </dgm:pt>
    <dgm:pt modelId="{D770F327-29AA-4B0A-86DB-C5799DC16B37}" type="pres">
      <dgm:prSet presAssocID="{0C54B836-EAD0-4027-9138-A5114DAB9529}" presName="horzTwo" presStyleCnt="0"/>
      <dgm:spPr/>
    </dgm:pt>
  </dgm:ptLst>
  <dgm:cxnLst>
    <dgm:cxn modelId="{7368AFA6-2126-4B31-827E-A5E4CB8AEFEE}" type="presOf" srcId="{7FCC0E14-C869-430D-A81F-0623F0E2D5B5}" destId="{916782DA-0061-4DF6-8FFC-4260C626611C}" srcOrd="0" destOrd="0" presId="urn:microsoft.com/office/officeart/2005/8/layout/hierarchy4"/>
    <dgm:cxn modelId="{EA0CA65F-07AB-4117-AE2F-AE4094F01B6C}" srcId="{7FCC0E14-C869-430D-A81F-0623F0E2D5B5}" destId="{F78473A9-E3CE-41EB-9955-5FE1E315536D}" srcOrd="1" destOrd="0" parTransId="{3F32E2FD-C6D3-48E1-8A56-D985DA3A8F58}" sibTransId="{AA7F382A-3C5F-42AD-A1C7-E1DB40BD8B6A}"/>
    <dgm:cxn modelId="{EE2372BE-873E-4EF5-A313-AD79478EFE44}" type="presOf" srcId="{39A03CEB-8672-4E71-9F63-23371EA00F05}" destId="{B748BDE5-8827-48F6-8FD2-B3D9B592E02E}" srcOrd="0" destOrd="0" presId="urn:microsoft.com/office/officeart/2005/8/layout/hierarchy4"/>
    <dgm:cxn modelId="{BACD6E7C-21E2-40C5-B7E7-D73C67B2739D}" srcId="{7FCC0E14-C869-430D-A81F-0623F0E2D5B5}" destId="{6C3F686D-743A-4A87-AF14-D2EE8FC85410}" srcOrd="2" destOrd="0" parTransId="{A15A0DAB-25FA-4ED9-BD8A-AC4C3B381C53}" sibTransId="{E98AD0C7-6660-4ABE-80B4-C7E82807C7C3}"/>
    <dgm:cxn modelId="{0FC8F148-3A6A-4F39-9DE5-A696DEEDC5BC}" srcId="{7FCC0E14-C869-430D-A81F-0623F0E2D5B5}" destId="{224AEF8B-9AB0-4710-A833-C82467A7138E}" srcOrd="3" destOrd="0" parTransId="{B1E0F797-64FA-4645-9075-973C464EDC2C}" sibTransId="{775DC98E-B52C-4545-9E71-A97CCF03D1DC}"/>
    <dgm:cxn modelId="{46B48455-E5A3-49DE-9EC7-23715CBD2ED3}" type="presOf" srcId="{224AEF8B-9AB0-4710-A833-C82467A7138E}" destId="{84116E0D-F150-4380-AD00-47EC1B51B45F}" srcOrd="0" destOrd="0" presId="urn:microsoft.com/office/officeart/2005/8/layout/hierarchy4"/>
    <dgm:cxn modelId="{84E0FDE1-E3C9-4F0A-9D4D-B5F1A1DF1459}" type="presOf" srcId="{0C54B836-EAD0-4027-9138-A5114DAB9529}" destId="{60C730A5-983E-4DC9-9FA4-1D19CE97AC00}" srcOrd="0" destOrd="0" presId="urn:microsoft.com/office/officeart/2005/8/layout/hierarchy4"/>
    <dgm:cxn modelId="{43D0E8F3-D731-4490-B5BF-5095E843D90D}" srcId="{7FCC0E14-C869-430D-A81F-0623F0E2D5B5}" destId="{39A03CEB-8672-4E71-9F63-23371EA00F05}" srcOrd="0" destOrd="0" parTransId="{A08C812F-86B3-4F63-8FD7-09DE68551641}" sibTransId="{1951BBF3-EEF9-43BE-A0D8-F89D79B047B7}"/>
    <dgm:cxn modelId="{CA6010B2-8C1F-4DBE-B3A6-C02E0311CD10}" type="presOf" srcId="{6C3F686D-743A-4A87-AF14-D2EE8FC85410}" destId="{1F590822-6DB9-4463-A8FF-3F1246DEF08A}" srcOrd="0" destOrd="0" presId="urn:microsoft.com/office/officeart/2005/8/layout/hierarchy4"/>
    <dgm:cxn modelId="{84FDCB36-8E19-4CB0-A451-DC2B8C517425}" type="presOf" srcId="{F78473A9-E3CE-41EB-9955-5FE1E315536D}" destId="{EC58AFFC-C2FD-4818-81AA-48E4C46888A6}" srcOrd="0" destOrd="0" presId="urn:microsoft.com/office/officeart/2005/8/layout/hierarchy4"/>
    <dgm:cxn modelId="{6AC8669D-C331-42E1-8839-9D8EE1BFC501}" srcId="{7FCC0E14-C869-430D-A81F-0623F0E2D5B5}" destId="{0C54B836-EAD0-4027-9138-A5114DAB9529}" srcOrd="4" destOrd="0" parTransId="{56A394CA-CF4C-4712-A282-4DF8BF2424F9}" sibTransId="{67245BC0-BE5B-444E-B245-94ACBB25325D}"/>
    <dgm:cxn modelId="{A9185CE5-B57B-4894-B1BE-F105F21622B9}" type="presOf" srcId="{0242DDD6-5B62-4B26-BFE5-5EB49B624EBD}" destId="{BC996963-E702-4D5A-B578-3872E523AB3C}" srcOrd="0" destOrd="0" presId="urn:microsoft.com/office/officeart/2005/8/layout/hierarchy4"/>
    <dgm:cxn modelId="{3486B193-8BE9-454C-B776-5323BBD54CDE}" srcId="{0242DDD6-5B62-4B26-BFE5-5EB49B624EBD}" destId="{7FCC0E14-C869-430D-A81F-0623F0E2D5B5}" srcOrd="0" destOrd="0" parTransId="{35F8189D-B351-464B-ADFE-2E9CC980B456}" sibTransId="{39B1CBC8-FD77-4B74-B770-A784EDF79C15}"/>
    <dgm:cxn modelId="{E5AB1DD1-543C-4028-8713-F307EB356288}" type="presParOf" srcId="{BC996963-E702-4D5A-B578-3872E523AB3C}" destId="{0D7C2503-1148-4529-BC1D-1562BB114C9D}" srcOrd="0" destOrd="0" presId="urn:microsoft.com/office/officeart/2005/8/layout/hierarchy4"/>
    <dgm:cxn modelId="{F88BF9C6-1978-47AE-9EB4-B2356535B0FC}" type="presParOf" srcId="{0D7C2503-1148-4529-BC1D-1562BB114C9D}" destId="{916782DA-0061-4DF6-8FFC-4260C626611C}" srcOrd="0" destOrd="0" presId="urn:microsoft.com/office/officeart/2005/8/layout/hierarchy4"/>
    <dgm:cxn modelId="{BB941CB1-8317-4F09-8BC1-4A6715B9726E}" type="presParOf" srcId="{0D7C2503-1148-4529-BC1D-1562BB114C9D}" destId="{038D1827-92C9-48EE-AB65-8324CBDDBDFE}" srcOrd="1" destOrd="0" presId="urn:microsoft.com/office/officeart/2005/8/layout/hierarchy4"/>
    <dgm:cxn modelId="{5DA22AE7-56EA-4A7F-8FCD-BD93C41744BE}" type="presParOf" srcId="{0D7C2503-1148-4529-BC1D-1562BB114C9D}" destId="{CC44D38C-BC9F-4254-B3EC-A17B91270939}" srcOrd="2" destOrd="0" presId="urn:microsoft.com/office/officeart/2005/8/layout/hierarchy4"/>
    <dgm:cxn modelId="{7D7A6E2E-402B-4BF6-B1FE-E300E89165EA}" type="presParOf" srcId="{CC44D38C-BC9F-4254-B3EC-A17B91270939}" destId="{10D57D4D-81DC-421B-8385-2ACB6B327022}" srcOrd="0" destOrd="0" presId="urn:microsoft.com/office/officeart/2005/8/layout/hierarchy4"/>
    <dgm:cxn modelId="{8BBAE357-DC51-45D4-A9D5-5BFABECC52F4}" type="presParOf" srcId="{10D57D4D-81DC-421B-8385-2ACB6B327022}" destId="{B748BDE5-8827-48F6-8FD2-B3D9B592E02E}" srcOrd="0" destOrd="0" presId="urn:microsoft.com/office/officeart/2005/8/layout/hierarchy4"/>
    <dgm:cxn modelId="{17C14EC4-BC34-4655-AC80-23E3A762B27D}" type="presParOf" srcId="{10D57D4D-81DC-421B-8385-2ACB6B327022}" destId="{63139FF1-CA7F-4433-A191-CDC2545FAEB0}" srcOrd="1" destOrd="0" presId="urn:microsoft.com/office/officeart/2005/8/layout/hierarchy4"/>
    <dgm:cxn modelId="{A7B99CC4-63CB-420C-8087-8F0AAA50FBC6}" type="presParOf" srcId="{CC44D38C-BC9F-4254-B3EC-A17B91270939}" destId="{4628203C-8F57-4756-9E37-F8D826A6AAED}" srcOrd="1" destOrd="0" presId="urn:microsoft.com/office/officeart/2005/8/layout/hierarchy4"/>
    <dgm:cxn modelId="{9233ABC1-160F-4B7A-8461-687C1B63121A}" type="presParOf" srcId="{CC44D38C-BC9F-4254-B3EC-A17B91270939}" destId="{4BC0D126-B878-4127-9249-2EE8C4F3F30D}" srcOrd="2" destOrd="0" presId="urn:microsoft.com/office/officeart/2005/8/layout/hierarchy4"/>
    <dgm:cxn modelId="{6582BFAD-9AE7-4595-B0DF-28C1F165FC18}" type="presParOf" srcId="{4BC0D126-B878-4127-9249-2EE8C4F3F30D}" destId="{EC58AFFC-C2FD-4818-81AA-48E4C46888A6}" srcOrd="0" destOrd="0" presId="urn:microsoft.com/office/officeart/2005/8/layout/hierarchy4"/>
    <dgm:cxn modelId="{B0139E58-17D8-4891-B569-E01ECC9357AC}" type="presParOf" srcId="{4BC0D126-B878-4127-9249-2EE8C4F3F30D}" destId="{00BCDCD0-26B4-40D0-A76F-92D0F20A6F53}" srcOrd="1" destOrd="0" presId="urn:microsoft.com/office/officeart/2005/8/layout/hierarchy4"/>
    <dgm:cxn modelId="{1653404C-6EF0-4B50-B9AC-C3C9A6AE0FAC}" type="presParOf" srcId="{CC44D38C-BC9F-4254-B3EC-A17B91270939}" destId="{E7A99014-AE6E-4AC9-8BC3-C6D1812A76E1}" srcOrd="3" destOrd="0" presId="urn:microsoft.com/office/officeart/2005/8/layout/hierarchy4"/>
    <dgm:cxn modelId="{2A2327C4-9FDD-4D17-82FE-0917E77812B5}" type="presParOf" srcId="{CC44D38C-BC9F-4254-B3EC-A17B91270939}" destId="{FDB0017C-B2DA-42C9-A2B6-E8D735588729}" srcOrd="4" destOrd="0" presId="urn:microsoft.com/office/officeart/2005/8/layout/hierarchy4"/>
    <dgm:cxn modelId="{FD082AD4-6553-4E35-A7E9-2C9A5998990B}" type="presParOf" srcId="{FDB0017C-B2DA-42C9-A2B6-E8D735588729}" destId="{1F590822-6DB9-4463-A8FF-3F1246DEF08A}" srcOrd="0" destOrd="0" presId="urn:microsoft.com/office/officeart/2005/8/layout/hierarchy4"/>
    <dgm:cxn modelId="{83799B17-1DD1-427C-A085-FDC9B2D1E6B0}" type="presParOf" srcId="{FDB0017C-B2DA-42C9-A2B6-E8D735588729}" destId="{A4AFF2BA-68FE-43A5-B167-502EE6C60736}" srcOrd="1" destOrd="0" presId="urn:microsoft.com/office/officeart/2005/8/layout/hierarchy4"/>
    <dgm:cxn modelId="{DF57E098-9EFB-4019-AA69-8CDC95390C69}" type="presParOf" srcId="{CC44D38C-BC9F-4254-B3EC-A17B91270939}" destId="{0486839E-37C9-403F-8C22-8017AB09DC58}" srcOrd="5" destOrd="0" presId="urn:microsoft.com/office/officeart/2005/8/layout/hierarchy4"/>
    <dgm:cxn modelId="{E0CD9C9F-96E1-49A0-B6D9-52844668180F}" type="presParOf" srcId="{CC44D38C-BC9F-4254-B3EC-A17B91270939}" destId="{5C0E205F-AB5E-4358-90E9-8F226F81A420}" srcOrd="6" destOrd="0" presId="urn:microsoft.com/office/officeart/2005/8/layout/hierarchy4"/>
    <dgm:cxn modelId="{5AF2AD09-7C90-453B-96BA-01566B7441E6}" type="presParOf" srcId="{5C0E205F-AB5E-4358-90E9-8F226F81A420}" destId="{84116E0D-F150-4380-AD00-47EC1B51B45F}" srcOrd="0" destOrd="0" presId="urn:microsoft.com/office/officeart/2005/8/layout/hierarchy4"/>
    <dgm:cxn modelId="{158D6253-5AFB-43DF-8722-CAE5D212A2EA}" type="presParOf" srcId="{5C0E205F-AB5E-4358-90E9-8F226F81A420}" destId="{216833AA-0473-4366-9091-0911AFDA115F}" srcOrd="1" destOrd="0" presId="urn:microsoft.com/office/officeart/2005/8/layout/hierarchy4"/>
    <dgm:cxn modelId="{DEF5916E-AD43-431F-925D-B27B31989ED0}" type="presParOf" srcId="{CC44D38C-BC9F-4254-B3EC-A17B91270939}" destId="{6EAAAC97-E5C8-4435-AEBE-7E8F0117ADA3}" srcOrd="7" destOrd="0" presId="urn:microsoft.com/office/officeart/2005/8/layout/hierarchy4"/>
    <dgm:cxn modelId="{18BC1A99-1B0B-44CB-BFFD-0E3EC68C21E3}" type="presParOf" srcId="{CC44D38C-BC9F-4254-B3EC-A17B91270939}" destId="{6B62999A-C8D0-47C9-B1A1-A98989189DAF}" srcOrd="8" destOrd="0" presId="urn:microsoft.com/office/officeart/2005/8/layout/hierarchy4"/>
    <dgm:cxn modelId="{C995A2C0-CE93-463E-8122-DF9B8ED78613}" type="presParOf" srcId="{6B62999A-C8D0-47C9-B1A1-A98989189DAF}" destId="{60C730A5-983E-4DC9-9FA4-1D19CE97AC00}" srcOrd="0" destOrd="0" presId="urn:microsoft.com/office/officeart/2005/8/layout/hierarchy4"/>
    <dgm:cxn modelId="{F598999E-D194-472B-9218-70820EFFB39D}" type="presParOf" srcId="{6B62999A-C8D0-47C9-B1A1-A98989189DAF}" destId="{D770F327-29AA-4B0A-86DB-C5799DC16B37}" srcOrd="1" destOrd="0" presId="urn:microsoft.com/office/officeart/2005/8/layout/hierarchy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0242DDD6-5B62-4B26-BFE5-5EB49B624EBD}" type="doc">
      <dgm:prSet loTypeId="urn:microsoft.com/office/officeart/2005/8/layout/hierarchy4" loCatId="hierarchy" qsTypeId="urn:microsoft.com/office/officeart/2005/8/quickstyle/simple4" qsCatId="simple" csTypeId="urn:microsoft.com/office/officeart/2005/8/colors/accent2_2" csCatId="accent2" phldr="1"/>
      <dgm:spPr/>
      <dgm:t>
        <a:bodyPr/>
        <a:lstStyle/>
        <a:p>
          <a:endParaRPr lang="en-US"/>
        </a:p>
      </dgm:t>
    </dgm:pt>
    <dgm:pt modelId="{7FCC0E14-C869-430D-A81F-0623F0E2D5B5}">
      <dgm:prSet phldrT="[Metin]" custT="1"/>
      <dgm:spPr>
        <a:gradFill flip="none" rotWithShape="0">
          <a:gsLst>
            <a:gs pos="0">
              <a:srgbClr val="C00000">
                <a:shade val="30000"/>
                <a:satMod val="115000"/>
              </a:srgbClr>
            </a:gs>
            <a:gs pos="50000">
              <a:srgbClr val="C00000">
                <a:shade val="67500"/>
                <a:satMod val="115000"/>
              </a:srgbClr>
            </a:gs>
            <a:gs pos="100000">
              <a:srgbClr val="C00000">
                <a:shade val="100000"/>
                <a:satMod val="115000"/>
              </a:srgbClr>
            </a:gs>
          </a:gsLst>
          <a:lin ang="5400000" scaled="1"/>
          <a:tileRect/>
        </a:gradFill>
        <a:effectLst>
          <a:outerShdw blurRad="50800" dist="76200" dir="5400000" algn="t" rotWithShape="0">
            <a:prstClr val="black">
              <a:alpha val="48000"/>
            </a:prstClr>
          </a:outerShdw>
        </a:effectLst>
      </dgm:spPr>
      <dgm:t>
        <a:bodyPr>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r>
            <a:rPr lang="tr-TR" sz="3200" b="1" cap="none" spc="0" dirty="0" smtClean="0">
              <a:ln/>
              <a:solidFill>
                <a:schemeClr val="accent3"/>
              </a:solidFill>
              <a:effectLst/>
            </a:rPr>
            <a:t>YATIRIM TEŞVİK SİSTEMİ</a:t>
          </a:r>
          <a:endParaRPr lang="en-US" sz="3200" b="1" cap="none" spc="0" dirty="0">
            <a:ln/>
            <a:solidFill>
              <a:schemeClr val="accent3"/>
            </a:solidFill>
            <a:effectLst/>
            <a:latin typeface="+mn-lt"/>
          </a:endParaRPr>
        </a:p>
      </dgm:t>
    </dgm:pt>
    <dgm:pt modelId="{35F8189D-B351-464B-ADFE-2E9CC980B456}" type="parTrans" cxnId="{3486B193-8BE9-454C-B776-5323BBD54CDE}">
      <dgm:prSet/>
      <dgm:spPr/>
      <dgm:t>
        <a:bodyPr/>
        <a:lstStyle/>
        <a:p>
          <a:endParaRPr lang="en-US" sz="1600">
            <a:latin typeface="+mn-lt"/>
          </a:endParaRPr>
        </a:p>
      </dgm:t>
    </dgm:pt>
    <dgm:pt modelId="{39B1CBC8-FD77-4B74-B770-A784EDF79C15}" type="sibTrans" cxnId="{3486B193-8BE9-454C-B776-5323BBD54CDE}">
      <dgm:prSet/>
      <dgm:spPr/>
      <dgm:t>
        <a:bodyPr/>
        <a:lstStyle/>
        <a:p>
          <a:endParaRPr lang="en-US" sz="1600">
            <a:latin typeface="+mn-lt"/>
          </a:endParaRPr>
        </a:p>
      </dgm:t>
    </dgm:pt>
    <dgm:pt modelId="{39A03CEB-8672-4E71-9F63-23371EA00F05}">
      <dgm:prSet phldrT="[Metin]" custT="1"/>
      <dgm:spPr>
        <a:gradFill flip="none" rotWithShape="0">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path path="circle">
            <a:fillToRect l="50000" t="50000" r="50000" b="50000"/>
          </a:path>
          <a:tileRect/>
        </a:gradFill>
        <a:effectLst>
          <a:outerShdw blurRad="50800" dist="76200" dir="5400000" algn="t" rotWithShape="0">
            <a:prstClr val="black">
              <a:alpha val="48000"/>
            </a:prstClr>
          </a:outerShdw>
        </a:effectLst>
      </dgm:spPr>
      <dgm:t>
        <a:bodyPr/>
        <a:lstStyle/>
        <a:p>
          <a:r>
            <a:rPr lang="tr-TR" sz="2000" b="1" dirty="0" smtClean="0"/>
            <a:t>BÖLGESEL TEŞVİK</a:t>
          </a:r>
          <a:endParaRPr lang="en-US" sz="2000" b="1" noProof="0" dirty="0">
            <a:latin typeface="+mn-lt"/>
          </a:endParaRPr>
        </a:p>
      </dgm:t>
    </dgm:pt>
    <dgm:pt modelId="{A08C812F-86B3-4F63-8FD7-09DE68551641}" type="parTrans" cxnId="{43D0E8F3-D731-4490-B5BF-5095E843D90D}">
      <dgm:prSet/>
      <dgm:spPr/>
      <dgm:t>
        <a:bodyPr/>
        <a:lstStyle/>
        <a:p>
          <a:endParaRPr lang="en-US" sz="1600">
            <a:latin typeface="+mn-lt"/>
          </a:endParaRPr>
        </a:p>
      </dgm:t>
    </dgm:pt>
    <dgm:pt modelId="{1951BBF3-EEF9-43BE-A0D8-F89D79B047B7}" type="sibTrans" cxnId="{43D0E8F3-D731-4490-B5BF-5095E843D90D}">
      <dgm:prSet/>
      <dgm:spPr/>
      <dgm:t>
        <a:bodyPr/>
        <a:lstStyle/>
        <a:p>
          <a:endParaRPr lang="en-US" sz="1600">
            <a:latin typeface="+mn-lt"/>
          </a:endParaRPr>
        </a:p>
      </dgm:t>
    </dgm:pt>
    <dgm:pt modelId="{6C3F686D-743A-4A87-AF14-D2EE8FC85410}">
      <dgm:prSet phldrT="[Metin]" custT="1"/>
      <dgm:spPr>
        <a:gradFill flip="none" rotWithShape="0">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path path="circle">
            <a:fillToRect l="50000" t="50000" r="50000" b="50000"/>
          </a:path>
          <a:tileRect/>
        </a:gradFill>
        <a:effectLst>
          <a:outerShdw blurRad="50800" dist="76200" dir="5400000" algn="t" rotWithShape="0">
            <a:prstClr val="black">
              <a:alpha val="48000"/>
            </a:prstClr>
          </a:outerShdw>
        </a:effectLst>
      </dgm:spPr>
      <dgm:t>
        <a:bodyPr/>
        <a:lstStyle/>
        <a:p>
          <a:r>
            <a:rPr lang="tr-TR" sz="1700" b="1" dirty="0" smtClean="0"/>
            <a:t>BÜYÜK ÖLÇEKLİ YATIRIMLAR</a:t>
          </a:r>
          <a:endParaRPr lang="en-US" sz="1700" b="1" noProof="0" dirty="0">
            <a:solidFill>
              <a:schemeClr val="bg1"/>
            </a:solidFill>
            <a:latin typeface="+mn-lt"/>
            <a:cs typeface="Arial" charset="0"/>
          </a:endParaRPr>
        </a:p>
      </dgm:t>
    </dgm:pt>
    <dgm:pt modelId="{A15A0DAB-25FA-4ED9-BD8A-AC4C3B381C53}" type="parTrans" cxnId="{BACD6E7C-21E2-40C5-B7E7-D73C67B2739D}">
      <dgm:prSet/>
      <dgm:spPr/>
      <dgm:t>
        <a:bodyPr/>
        <a:lstStyle/>
        <a:p>
          <a:endParaRPr lang="en-US" sz="1600">
            <a:latin typeface="+mn-lt"/>
          </a:endParaRPr>
        </a:p>
      </dgm:t>
    </dgm:pt>
    <dgm:pt modelId="{E98AD0C7-6660-4ABE-80B4-C7E82807C7C3}" type="sibTrans" cxnId="{BACD6E7C-21E2-40C5-B7E7-D73C67B2739D}">
      <dgm:prSet/>
      <dgm:spPr/>
      <dgm:t>
        <a:bodyPr/>
        <a:lstStyle/>
        <a:p>
          <a:endParaRPr lang="en-US" sz="1600">
            <a:latin typeface="+mn-lt"/>
          </a:endParaRPr>
        </a:p>
      </dgm:t>
    </dgm:pt>
    <dgm:pt modelId="{0C54B836-EAD0-4027-9138-A5114DAB9529}">
      <dgm:prSet phldrT="[Metin]" custT="1"/>
      <dgm:spPr>
        <a:gradFill flip="none" rotWithShape="0">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path path="circle">
            <a:fillToRect l="50000" t="50000" r="50000" b="50000"/>
          </a:path>
          <a:tileRect/>
        </a:gradFill>
        <a:effectLst>
          <a:outerShdw blurRad="50800" dist="76200" dir="5400000" algn="t" rotWithShape="0">
            <a:prstClr val="black">
              <a:alpha val="48000"/>
            </a:prstClr>
          </a:outerShdw>
        </a:effectLst>
      </dgm:spPr>
      <dgm:t>
        <a:bodyPr/>
        <a:lstStyle/>
        <a:p>
          <a:r>
            <a:rPr lang="tr-TR" sz="2000" b="1" dirty="0" smtClean="0"/>
            <a:t>GENEL TEŞVİK</a:t>
          </a:r>
          <a:endParaRPr lang="en-US" sz="2000" b="1" noProof="0" dirty="0">
            <a:latin typeface="+mn-lt"/>
          </a:endParaRPr>
        </a:p>
      </dgm:t>
    </dgm:pt>
    <dgm:pt modelId="{56A394CA-CF4C-4712-A282-4DF8BF2424F9}" type="parTrans" cxnId="{6AC8669D-C331-42E1-8839-9D8EE1BFC501}">
      <dgm:prSet/>
      <dgm:spPr/>
      <dgm:t>
        <a:bodyPr/>
        <a:lstStyle/>
        <a:p>
          <a:endParaRPr lang="en-US" sz="1600">
            <a:latin typeface="+mn-lt"/>
          </a:endParaRPr>
        </a:p>
      </dgm:t>
    </dgm:pt>
    <dgm:pt modelId="{67245BC0-BE5B-444E-B245-94ACBB25325D}" type="sibTrans" cxnId="{6AC8669D-C331-42E1-8839-9D8EE1BFC501}">
      <dgm:prSet/>
      <dgm:spPr/>
      <dgm:t>
        <a:bodyPr/>
        <a:lstStyle/>
        <a:p>
          <a:endParaRPr lang="en-US" sz="1600">
            <a:latin typeface="+mn-lt"/>
          </a:endParaRPr>
        </a:p>
      </dgm:t>
    </dgm:pt>
    <dgm:pt modelId="{224AEF8B-9AB0-4710-A833-C82467A7138E}">
      <dgm:prSet custT="1"/>
      <dgm:spPr>
        <a:gradFill flip="none" rotWithShape="0">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path path="circle">
            <a:fillToRect l="50000" t="50000" r="50000" b="50000"/>
          </a:path>
          <a:tileRect/>
        </a:gradFill>
        <a:effectLst>
          <a:outerShdw blurRad="50800" dist="76200" dir="5400000" algn="t" rotWithShape="0">
            <a:prstClr val="black">
              <a:alpha val="48000"/>
            </a:prstClr>
          </a:outerShdw>
        </a:effectLst>
      </dgm:spPr>
      <dgm:t>
        <a:bodyPr/>
        <a:lstStyle/>
        <a:p>
          <a:r>
            <a:rPr lang="tr-TR" sz="1700" b="1" dirty="0" smtClean="0"/>
            <a:t>STRATEJİK YATIRIMLAR</a:t>
          </a:r>
          <a:endParaRPr lang="en-US" sz="1700" b="1" noProof="0" dirty="0">
            <a:solidFill>
              <a:schemeClr val="bg1"/>
            </a:solidFill>
            <a:latin typeface="+mn-lt"/>
            <a:cs typeface="Arial" charset="0"/>
          </a:endParaRPr>
        </a:p>
      </dgm:t>
    </dgm:pt>
    <dgm:pt modelId="{B1E0F797-64FA-4645-9075-973C464EDC2C}" type="parTrans" cxnId="{0FC8F148-3A6A-4F39-9DE5-A696DEEDC5BC}">
      <dgm:prSet/>
      <dgm:spPr/>
      <dgm:t>
        <a:bodyPr/>
        <a:lstStyle/>
        <a:p>
          <a:endParaRPr lang="en-US" sz="1600">
            <a:latin typeface="+mn-lt"/>
          </a:endParaRPr>
        </a:p>
      </dgm:t>
    </dgm:pt>
    <dgm:pt modelId="{775DC98E-B52C-4545-9E71-A97CCF03D1DC}" type="sibTrans" cxnId="{0FC8F148-3A6A-4F39-9DE5-A696DEEDC5BC}">
      <dgm:prSet/>
      <dgm:spPr/>
      <dgm:t>
        <a:bodyPr/>
        <a:lstStyle/>
        <a:p>
          <a:endParaRPr lang="en-US" sz="1600">
            <a:latin typeface="+mn-lt"/>
          </a:endParaRPr>
        </a:p>
      </dgm:t>
    </dgm:pt>
    <dgm:pt modelId="{F78473A9-E3CE-41EB-9955-5FE1E315536D}">
      <dgm:prSet phldrT="[Metin]"/>
      <dgm:spPr>
        <a:gradFill flip="none" rotWithShape="0">
          <a:gsLst>
            <a:gs pos="0">
              <a:srgbClr val="00B050">
                <a:shade val="30000"/>
                <a:satMod val="115000"/>
              </a:srgbClr>
            </a:gs>
            <a:gs pos="50000">
              <a:srgbClr val="00B050">
                <a:shade val="67500"/>
                <a:satMod val="115000"/>
              </a:srgbClr>
            </a:gs>
            <a:gs pos="100000">
              <a:srgbClr val="00B050">
                <a:shade val="100000"/>
                <a:satMod val="115000"/>
              </a:srgbClr>
            </a:gs>
          </a:gsLst>
          <a:lin ang="16200000" scaled="1"/>
          <a:tileRect/>
        </a:gradFill>
        <a:effectLst>
          <a:outerShdw blurRad="50800" dist="76200" dir="5400000" algn="t" rotWithShape="0">
            <a:prstClr val="black">
              <a:alpha val="48000"/>
            </a:prstClr>
          </a:outerShdw>
        </a:effectLst>
      </dgm:spPr>
      <dgm:t>
        <a:bodyPr/>
        <a:lstStyle/>
        <a:p>
          <a:r>
            <a:rPr lang="tr-TR" b="1" dirty="0" smtClean="0"/>
            <a:t>ÖNCELİKLİ YATIRIM KONULARI</a:t>
          </a:r>
          <a:endParaRPr lang="en-US" b="1" noProof="0" dirty="0">
            <a:latin typeface="+mn-lt"/>
          </a:endParaRPr>
        </a:p>
      </dgm:t>
    </dgm:pt>
    <dgm:pt modelId="{3F32E2FD-C6D3-48E1-8A56-D985DA3A8F58}" type="parTrans" cxnId="{EA0CA65F-07AB-4117-AE2F-AE4094F01B6C}">
      <dgm:prSet/>
      <dgm:spPr/>
      <dgm:t>
        <a:bodyPr/>
        <a:lstStyle/>
        <a:p>
          <a:endParaRPr lang="tr-TR"/>
        </a:p>
      </dgm:t>
    </dgm:pt>
    <dgm:pt modelId="{AA7F382A-3C5F-42AD-A1C7-E1DB40BD8B6A}" type="sibTrans" cxnId="{EA0CA65F-07AB-4117-AE2F-AE4094F01B6C}">
      <dgm:prSet/>
      <dgm:spPr/>
      <dgm:t>
        <a:bodyPr/>
        <a:lstStyle/>
        <a:p>
          <a:endParaRPr lang="tr-TR"/>
        </a:p>
      </dgm:t>
    </dgm:pt>
    <dgm:pt modelId="{BC996963-E702-4D5A-B578-3872E523AB3C}" type="pres">
      <dgm:prSet presAssocID="{0242DDD6-5B62-4B26-BFE5-5EB49B624EBD}" presName="Name0" presStyleCnt="0">
        <dgm:presLayoutVars>
          <dgm:chPref val="1"/>
          <dgm:dir/>
          <dgm:animOne val="branch"/>
          <dgm:animLvl val="lvl"/>
          <dgm:resizeHandles/>
        </dgm:presLayoutVars>
      </dgm:prSet>
      <dgm:spPr/>
      <dgm:t>
        <a:bodyPr/>
        <a:lstStyle/>
        <a:p>
          <a:endParaRPr lang="en-US"/>
        </a:p>
      </dgm:t>
    </dgm:pt>
    <dgm:pt modelId="{0D7C2503-1148-4529-BC1D-1562BB114C9D}" type="pres">
      <dgm:prSet presAssocID="{7FCC0E14-C869-430D-A81F-0623F0E2D5B5}" presName="vertOne" presStyleCnt="0"/>
      <dgm:spPr/>
    </dgm:pt>
    <dgm:pt modelId="{916782DA-0061-4DF6-8FFC-4260C626611C}" type="pres">
      <dgm:prSet presAssocID="{7FCC0E14-C869-430D-A81F-0623F0E2D5B5}" presName="txOne" presStyleLbl="node0" presStyleIdx="0" presStyleCnt="1" custScaleY="25639">
        <dgm:presLayoutVars>
          <dgm:chPref val="3"/>
        </dgm:presLayoutVars>
      </dgm:prSet>
      <dgm:spPr/>
      <dgm:t>
        <a:bodyPr/>
        <a:lstStyle/>
        <a:p>
          <a:endParaRPr lang="en-US"/>
        </a:p>
      </dgm:t>
    </dgm:pt>
    <dgm:pt modelId="{038D1827-92C9-48EE-AB65-8324CBDDBDFE}" type="pres">
      <dgm:prSet presAssocID="{7FCC0E14-C869-430D-A81F-0623F0E2D5B5}" presName="parTransOne" presStyleCnt="0"/>
      <dgm:spPr/>
    </dgm:pt>
    <dgm:pt modelId="{CC44D38C-BC9F-4254-B3EC-A17B91270939}" type="pres">
      <dgm:prSet presAssocID="{7FCC0E14-C869-430D-A81F-0623F0E2D5B5}" presName="horzOne" presStyleCnt="0"/>
      <dgm:spPr/>
    </dgm:pt>
    <dgm:pt modelId="{10D57D4D-81DC-421B-8385-2ACB6B327022}" type="pres">
      <dgm:prSet presAssocID="{39A03CEB-8672-4E71-9F63-23371EA00F05}" presName="vertTwo" presStyleCnt="0"/>
      <dgm:spPr/>
    </dgm:pt>
    <dgm:pt modelId="{B748BDE5-8827-48F6-8FD2-B3D9B592E02E}" type="pres">
      <dgm:prSet presAssocID="{39A03CEB-8672-4E71-9F63-23371EA00F05}" presName="txTwo" presStyleLbl="node2" presStyleIdx="0" presStyleCnt="5" custScaleY="32895" custLinFactNeighborY="3351">
        <dgm:presLayoutVars>
          <dgm:chPref val="3"/>
        </dgm:presLayoutVars>
      </dgm:prSet>
      <dgm:spPr>
        <a:prstGeom prst="plaque">
          <a:avLst/>
        </a:prstGeom>
      </dgm:spPr>
      <dgm:t>
        <a:bodyPr/>
        <a:lstStyle/>
        <a:p>
          <a:endParaRPr lang="en-US"/>
        </a:p>
      </dgm:t>
    </dgm:pt>
    <dgm:pt modelId="{63139FF1-CA7F-4433-A191-CDC2545FAEB0}" type="pres">
      <dgm:prSet presAssocID="{39A03CEB-8672-4E71-9F63-23371EA00F05}" presName="horzTwo" presStyleCnt="0"/>
      <dgm:spPr/>
    </dgm:pt>
    <dgm:pt modelId="{4628203C-8F57-4756-9E37-F8D826A6AAED}" type="pres">
      <dgm:prSet presAssocID="{1951BBF3-EEF9-43BE-A0D8-F89D79B047B7}" presName="sibSpaceTwo" presStyleCnt="0"/>
      <dgm:spPr/>
    </dgm:pt>
    <dgm:pt modelId="{4BC0D126-B878-4127-9249-2EE8C4F3F30D}" type="pres">
      <dgm:prSet presAssocID="{F78473A9-E3CE-41EB-9955-5FE1E315536D}" presName="vertTwo" presStyleCnt="0"/>
      <dgm:spPr/>
    </dgm:pt>
    <dgm:pt modelId="{EC58AFFC-C2FD-4818-81AA-48E4C46888A6}" type="pres">
      <dgm:prSet presAssocID="{F78473A9-E3CE-41EB-9955-5FE1E315536D}" presName="txTwo" presStyleLbl="node2" presStyleIdx="1" presStyleCnt="5" custScaleY="32895" custLinFactNeighborY="3351">
        <dgm:presLayoutVars>
          <dgm:chPref val="3"/>
        </dgm:presLayoutVars>
      </dgm:prSet>
      <dgm:spPr>
        <a:prstGeom prst="plaque">
          <a:avLst/>
        </a:prstGeom>
      </dgm:spPr>
      <dgm:t>
        <a:bodyPr/>
        <a:lstStyle/>
        <a:p>
          <a:endParaRPr lang="tr-TR"/>
        </a:p>
      </dgm:t>
    </dgm:pt>
    <dgm:pt modelId="{00BCDCD0-26B4-40D0-A76F-92D0F20A6F53}" type="pres">
      <dgm:prSet presAssocID="{F78473A9-E3CE-41EB-9955-5FE1E315536D}" presName="horzTwo" presStyleCnt="0"/>
      <dgm:spPr/>
    </dgm:pt>
    <dgm:pt modelId="{E7A99014-AE6E-4AC9-8BC3-C6D1812A76E1}" type="pres">
      <dgm:prSet presAssocID="{AA7F382A-3C5F-42AD-A1C7-E1DB40BD8B6A}" presName="sibSpaceTwo" presStyleCnt="0"/>
      <dgm:spPr/>
    </dgm:pt>
    <dgm:pt modelId="{FDB0017C-B2DA-42C9-A2B6-E8D735588729}" type="pres">
      <dgm:prSet presAssocID="{6C3F686D-743A-4A87-AF14-D2EE8FC85410}" presName="vertTwo" presStyleCnt="0"/>
      <dgm:spPr/>
    </dgm:pt>
    <dgm:pt modelId="{1F590822-6DB9-4463-A8FF-3F1246DEF08A}" type="pres">
      <dgm:prSet presAssocID="{6C3F686D-743A-4A87-AF14-D2EE8FC85410}" presName="txTwo" presStyleLbl="node2" presStyleIdx="2" presStyleCnt="5" custScaleY="32895" custLinFactNeighborX="-391" custLinFactNeighborY="3343">
        <dgm:presLayoutVars>
          <dgm:chPref val="3"/>
        </dgm:presLayoutVars>
      </dgm:prSet>
      <dgm:spPr>
        <a:prstGeom prst="plaque">
          <a:avLst/>
        </a:prstGeom>
      </dgm:spPr>
      <dgm:t>
        <a:bodyPr/>
        <a:lstStyle/>
        <a:p>
          <a:endParaRPr lang="en-US"/>
        </a:p>
      </dgm:t>
    </dgm:pt>
    <dgm:pt modelId="{A4AFF2BA-68FE-43A5-B167-502EE6C60736}" type="pres">
      <dgm:prSet presAssocID="{6C3F686D-743A-4A87-AF14-D2EE8FC85410}" presName="horzTwo" presStyleCnt="0"/>
      <dgm:spPr/>
    </dgm:pt>
    <dgm:pt modelId="{0486839E-37C9-403F-8C22-8017AB09DC58}" type="pres">
      <dgm:prSet presAssocID="{E98AD0C7-6660-4ABE-80B4-C7E82807C7C3}" presName="sibSpaceTwo" presStyleCnt="0"/>
      <dgm:spPr/>
    </dgm:pt>
    <dgm:pt modelId="{5C0E205F-AB5E-4358-90E9-8F226F81A420}" type="pres">
      <dgm:prSet presAssocID="{224AEF8B-9AB0-4710-A833-C82467A7138E}" presName="vertTwo" presStyleCnt="0"/>
      <dgm:spPr/>
    </dgm:pt>
    <dgm:pt modelId="{84116E0D-F150-4380-AD00-47EC1B51B45F}" type="pres">
      <dgm:prSet presAssocID="{224AEF8B-9AB0-4710-A833-C82467A7138E}" presName="txTwo" presStyleLbl="node2" presStyleIdx="3" presStyleCnt="5" custScaleY="32895" custLinFactNeighborY="3343">
        <dgm:presLayoutVars>
          <dgm:chPref val="3"/>
        </dgm:presLayoutVars>
      </dgm:prSet>
      <dgm:spPr>
        <a:prstGeom prst="plaque">
          <a:avLst/>
        </a:prstGeom>
      </dgm:spPr>
      <dgm:t>
        <a:bodyPr/>
        <a:lstStyle/>
        <a:p>
          <a:endParaRPr lang="en-US"/>
        </a:p>
      </dgm:t>
    </dgm:pt>
    <dgm:pt modelId="{216833AA-0473-4366-9091-0911AFDA115F}" type="pres">
      <dgm:prSet presAssocID="{224AEF8B-9AB0-4710-A833-C82467A7138E}" presName="horzTwo" presStyleCnt="0"/>
      <dgm:spPr/>
    </dgm:pt>
    <dgm:pt modelId="{6EAAAC97-E5C8-4435-AEBE-7E8F0117ADA3}" type="pres">
      <dgm:prSet presAssocID="{775DC98E-B52C-4545-9E71-A97CCF03D1DC}" presName="sibSpaceTwo" presStyleCnt="0"/>
      <dgm:spPr/>
    </dgm:pt>
    <dgm:pt modelId="{6B62999A-C8D0-47C9-B1A1-A98989189DAF}" type="pres">
      <dgm:prSet presAssocID="{0C54B836-EAD0-4027-9138-A5114DAB9529}" presName="vertTwo" presStyleCnt="0"/>
      <dgm:spPr/>
    </dgm:pt>
    <dgm:pt modelId="{60C730A5-983E-4DC9-9FA4-1D19CE97AC00}" type="pres">
      <dgm:prSet presAssocID="{0C54B836-EAD0-4027-9138-A5114DAB9529}" presName="txTwo" presStyleLbl="node2" presStyleIdx="4" presStyleCnt="5" custScaleY="32895" custLinFactNeighborY="3343">
        <dgm:presLayoutVars>
          <dgm:chPref val="3"/>
        </dgm:presLayoutVars>
      </dgm:prSet>
      <dgm:spPr>
        <a:prstGeom prst="plaque">
          <a:avLst/>
        </a:prstGeom>
      </dgm:spPr>
      <dgm:t>
        <a:bodyPr/>
        <a:lstStyle/>
        <a:p>
          <a:endParaRPr lang="en-US"/>
        </a:p>
      </dgm:t>
    </dgm:pt>
    <dgm:pt modelId="{D770F327-29AA-4B0A-86DB-C5799DC16B37}" type="pres">
      <dgm:prSet presAssocID="{0C54B836-EAD0-4027-9138-A5114DAB9529}" presName="horzTwo" presStyleCnt="0"/>
      <dgm:spPr/>
    </dgm:pt>
  </dgm:ptLst>
  <dgm:cxnLst>
    <dgm:cxn modelId="{25AEFDED-B09B-4333-B6F2-D164D4F26B2D}" type="presOf" srcId="{F78473A9-E3CE-41EB-9955-5FE1E315536D}" destId="{EC58AFFC-C2FD-4818-81AA-48E4C46888A6}" srcOrd="0" destOrd="0" presId="urn:microsoft.com/office/officeart/2005/8/layout/hierarchy4"/>
    <dgm:cxn modelId="{EA0CA65F-07AB-4117-AE2F-AE4094F01B6C}" srcId="{7FCC0E14-C869-430D-A81F-0623F0E2D5B5}" destId="{F78473A9-E3CE-41EB-9955-5FE1E315536D}" srcOrd="1" destOrd="0" parTransId="{3F32E2FD-C6D3-48E1-8A56-D985DA3A8F58}" sibTransId="{AA7F382A-3C5F-42AD-A1C7-E1DB40BD8B6A}"/>
    <dgm:cxn modelId="{BACD6E7C-21E2-40C5-B7E7-D73C67B2739D}" srcId="{7FCC0E14-C869-430D-A81F-0623F0E2D5B5}" destId="{6C3F686D-743A-4A87-AF14-D2EE8FC85410}" srcOrd="2" destOrd="0" parTransId="{A15A0DAB-25FA-4ED9-BD8A-AC4C3B381C53}" sibTransId="{E98AD0C7-6660-4ABE-80B4-C7E82807C7C3}"/>
    <dgm:cxn modelId="{0FC8F148-3A6A-4F39-9DE5-A696DEEDC5BC}" srcId="{7FCC0E14-C869-430D-A81F-0623F0E2D5B5}" destId="{224AEF8B-9AB0-4710-A833-C82467A7138E}" srcOrd="3" destOrd="0" parTransId="{B1E0F797-64FA-4645-9075-973C464EDC2C}" sibTransId="{775DC98E-B52C-4545-9E71-A97CCF03D1DC}"/>
    <dgm:cxn modelId="{D659CE97-1889-40B2-AE4C-FE1E5E9BD1E2}" type="presOf" srcId="{7FCC0E14-C869-430D-A81F-0623F0E2D5B5}" destId="{916782DA-0061-4DF6-8FFC-4260C626611C}" srcOrd="0" destOrd="0" presId="urn:microsoft.com/office/officeart/2005/8/layout/hierarchy4"/>
    <dgm:cxn modelId="{806F04BC-A60E-43BE-99EF-62339AD41DEF}" type="presOf" srcId="{0242DDD6-5B62-4B26-BFE5-5EB49B624EBD}" destId="{BC996963-E702-4D5A-B578-3872E523AB3C}" srcOrd="0" destOrd="0" presId="urn:microsoft.com/office/officeart/2005/8/layout/hierarchy4"/>
    <dgm:cxn modelId="{DE8A2655-9728-42EC-85B0-1070DC99506B}" type="presOf" srcId="{0C54B836-EAD0-4027-9138-A5114DAB9529}" destId="{60C730A5-983E-4DC9-9FA4-1D19CE97AC00}" srcOrd="0" destOrd="0" presId="urn:microsoft.com/office/officeart/2005/8/layout/hierarchy4"/>
    <dgm:cxn modelId="{43D0E8F3-D731-4490-B5BF-5095E843D90D}" srcId="{7FCC0E14-C869-430D-A81F-0623F0E2D5B5}" destId="{39A03CEB-8672-4E71-9F63-23371EA00F05}" srcOrd="0" destOrd="0" parTransId="{A08C812F-86B3-4F63-8FD7-09DE68551641}" sibTransId="{1951BBF3-EEF9-43BE-A0D8-F89D79B047B7}"/>
    <dgm:cxn modelId="{6AC8669D-C331-42E1-8839-9D8EE1BFC501}" srcId="{7FCC0E14-C869-430D-A81F-0623F0E2D5B5}" destId="{0C54B836-EAD0-4027-9138-A5114DAB9529}" srcOrd="4" destOrd="0" parTransId="{56A394CA-CF4C-4712-A282-4DF8BF2424F9}" sibTransId="{67245BC0-BE5B-444E-B245-94ACBB25325D}"/>
    <dgm:cxn modelId="{4EDB720E-5CF6-4507-A824-918CD6E4B7B6}" type="presOf" srcId="{39A03CEB-8672-4E71-9F63-23371EA00F05}" destId="{B748BDE5-8827-48F6-8FD2-B3D9B592E02E}" srcOrd="0" destOrd="0" presId="urn:microsoft.com/office/officeart/2005/8/layout/hierarchy4"/>
    <dgm:cxn modelId="{2B927F8A-5840-431F-8A9F-4FC48CE5E6F5}" type="presOf" srcId="{224AEF8B-9AB0-4710-A833-C82467A7138E}" destId="{84116E0D-F150-4380-AD00-47EC1B51B45F}" srcOrd="0" destOrd="0" presId="urn:microsoft.com/office/officeart/2005/8/layout/hierarchy4"/>
    <dgm:cxn modelId="{8A93977F-98C6-43FD-A96B-2E8E4AB0FE95}" type="presOf" srcId="{6C3F686D-743A-4A87-AF14-D2EE8FC85410}" destId="{1F590822-6DB9-4463-A8FF-3F1246DEF08A}" srcOrd="0" destOrd="0" presId="urn:microsoft.com/office/officeart/2005/8/layout/hierarchy4"/>
    <dgm:cxn modelId="{3486B193-8BE9-454C-B776-5323BBD54CDE}" srcId="{0242DDD6-5B62-4B26-BFE5-5EB49B624EBD}" destId="{7FCC0E14-C869-430D-A81F-0623F0E2D5B5}" srcOrd="0" destOrd="0" parTransId="{35F8189D-B351-464B-ADFE-2E9CC980B456}" sibTransId="{39B1CBC8-FD77-4B74-B770-A784EDF79C15}"/>
    <dgm:cxn modelId="{BEC46D4B-98B0-4101-A5DA-158D0C312146}" type="presParOf" srcId="{BC996963-E702-4D5A-B578-3872E523AB3C}" destId="{0D7C2503-1148-4529-BC1D-1562BB114C9D}" srcOrd="0" destOrd="0" presId="urn:microsoft.com/office/officeart/2005/8/layout/hierarchy4"/>
    <dgm:cxn modelId="{3070C76E-A935-409D-8538-152A60606D4B}" type="presParOf" srcId="{0D7C2503-1148-4529-BC1D-1562BB114C9D}" destId="{916782DA-0061-4DF6-8FFC-4260C626611C}" srcOrd="0" destOrd="0" presId="urn:microsoft.com/office/officeart/2005/8/layout/hierarchy4"/>
    <dgm:cxn modelId="{9D925F6F-D78C-43B9-8C22-9F1048B08A22}" type="presParOf" srcId="{0D7C2503-1148-4529-BC1D-1562BB114C9D}" destId="{038D1827-92C9-48EE-AB65-8324CBDDBDFE}" srcOrd="1" destOrd="0" presId="urn:microsoft.com/office/officeart/2005/8/layout/hierarchy4"/>
    <dgm:cxn modelId="{F4BFE476-1591-4CEE-9B9F-FF9F0CCE62DD}" type="presParOf" srcId="{0D7C2503-1148-4529-BC1D-1562BB114C9D}" destId="{CC44D38C-BC9F-4254-B3EC-A17B91270939}" srcOrd="2" destOrd="0" presId="urn:microsoft.com/office/officeart/2005/8/layout/hierarchy4"/>
    <dgm:cxn modelId="{53FDC2CF-CC30-473C-B9F9-5EBF3968F73E}" type="presParOf" srcId="{CC44D38C-BC9F-4254-B3EC-A17B91270939}" destId="{10D57D4D-81DC-421B-8385-2ACB6B327022}" srcOrd="0" destOrd="0" presId="urn:microsoft.com/office/officeart/2005/8/layout/hierarchy4"/>
    <dgm:cxn modelId="{5B97216F-006F-442B-8514-ADC75FECB315}" type="presParOf" srcId="{10D57D4D-81DC-421B-8385-2ACB6B327022}" destId="{B748BDE5-8827-48F6-8FD2-B3D9B592E02E}" srcOrd="0" destOrd="0" presId="urn:microsoft.com/office/officeart/2005/8/layout/hierarchy4"/>
    <dgm:cxn modelId="{5C0B0005-78D0-4CC6-87E4-97FBEB955467}" type="presParOf" srcId="{10D57D4D-81DC-421B-8385-2ACB6B327022}" destId="{63139FF1-CA7F-4433-A191-CDC2545FAEB0}" srcOrd="1" destOrd="0" presId="urn:microsoft.com/office/officeart/2005/8/layout/hierarchy4"/>
    <dgm:cxn modelId="{1B9C0EC5-9984-4458-896A-D1447B570E0F}" type="presParOf" srcId="{CC44D38C-BC9F-4254-B3EC-A17B91270939}" destId="{4628203C-8F57-4756-9E37-F8D826A6AAED}" srcOrd="1" destOrd="0" presId="urn:microsoft.com/office/officeart/2005/8/layout/hierarchy4"/>
    <dgm:cxn modelId="{9D752206-D0CF-4C9A-9870-49ED9F4D428C}" type="presParOf" srcId="{CC44D38C-BC9F-4254-B3EC-A17B91270939}" destId="{4BC0D126-B878-4127-9249-2EE8C4F3F30D}" srcOrd="2" destOrd="0" presId="urn:microsoft.com/office/officeart/2005/8/layout/hierarchy4"/>
    <dgm:cxn modelId="{73FDB540-32A0-41DF-91E7-3414C86C2B98}" type="presParOf" srcId="{4BC0D126-B878-4127-9249-2EE8C4F3F30D}" destId="{EC58AFFC-C2FD-4818-81AA-48E4C46888A6}" srcOrd="0" destOrd="0" presId="urn:microsoft.com/office/officeart/2005/8/layout/hierarchy4"/>
    <dgm:cxn modelId="{6A2CA848-C337-4012-BAC0-71FCAED98B1B}" type="presParOf" srcId="{4BC0D126-B878-4127-9249-2EE8C4F3F30D}" destId="{00BCDCD0-26B4-40D0-A76F-92D0F20A6F53}" srcOrd="1" destOrd="0" presId="urn:microsoft.com/office/officeart/2005/8/layout/hierarchy4"/>
    <dgm:cxn modelId="{AEC976CD-AB93-4876-AF5D-294A56CCA424}" type="presParOf" srcId="{CC44D38C-BC9F-4254-B3EC-A17B91270939}" destId="{E7A99014-AE6E-4AC9-8BC3-C6D1812A76E1}" srcOrd="3" destOrd="0" presId="urn:microsoft.com/office/officeart/2005/8/layout/hierarchy4"/>
    <dgm:cxn modelId="{34491217-1C1F-4602-B81D-D38678F04A9C}" type="presParOf" srcId="{CC44D38C-BC9F-4254-B3EC-A17B91270939}" destId="{FDB0017C-B2DA-42C9-A2B6-E8D735588729}" srcOrd="4" destOrd="0" presId="urn:microsoft.com/office/officeart/2005/8/layout/hierarchy4"/>
    <dgm:cxn modelId="{3AFF2230-2E11-4B19-B9AD-74BB8324F6A4}" type="presParOf" srcId="{FDB0017C-B2DA-42C9-A2B6-E8D735588729}" destId="{1F590822-6DB9-4463-A8FF-3F1246DEF08A}" srcOrd="0" destOrd="0" presId="urn:microsoft.com/office/officeart/2005/8/layout/hierarchy4"/>
    <dgm:cxn modelId="{B6554917-2C50-4D16-91B1-172CCDAF999F}" type="presParOf" srcId="{FDB0017C-B2DA-42C9-A2B6-E8D735588729}" destId="{A4AFF2BA-68FE-43A5-B167-502EE6C60736}" srcOrd="1" destOrd="0" presId="urn:microsoft.com/office/officeart/2005/8/layout/hierarchy4"/>
    <dgm:cxn modelId="{C5918A20-5B57-4576-9E0B-B28C6FA92B8A}" type="presParOf" srcId="{CC44D38C-BC9F-4254-B3EC-A17B91270939}" destId="{0486839E-37C9-403F-8C22-8017AB09DC58}" srcOrd="5" destOrd="0" presId="urn:microsoft.com/office/officeart/2005/8/layout/hierarchy4"/>
    <dgm:cxn modelId="{518746E1-3208-4279-AD8A-04CBB5F9BA79}" type="presParOf" srcId="{CC44D38C-BC9F-4254-B3EC-A17B91270939}" destId="{5C0E205F-AB5E-4358-90E9-8F226F81A420}" srcOrd="6" destOrd="0" presId="urn:microsoft.com/office/officeart/2005/8/layout/hierarchy4"/>
    <dgm:cxn modelId="{AC7DA1E9-9EDE-492F-AB22-9A24BDD1E9EB}" type="presParOf" srcId="{5C0E205F-AB5E-4358-90E9-8F226F81A420}" destId="{84116E0D-F150-4380-AD00-47EC1B51B45F}" srcOrd="0" destOrd="0" presId="urn:microsoft.com/office/officeart/2005/8/layout/hierarchy4"/>
    <dgm:cxn modelId="{D6F9C304-B64D-4988-935E-7E4F8C5D78DD}" type="presParOf" srcId="{5C0E205F-AB5E-4358-90E9-8F226F81A420}" destId="{216833AA-0473-4366-9091-0911AFDA115F}" srcOrd="1" destOrd="0" presId="urn:microsoft.com/office/officeart/2005/8/layout/hierarchy4"/>
    <dgm:cxn modelId="{57379037-3696-427B-A673-F0F4F05B7A1C}" type="presParOf" srcId="{CC44D38C-BC9F-4254-B3EC-A17B91270939}" destId="{6EAAAC97-E5C8-4435-AEBE-7E8F0117ADA3}" srcOrd="7" destOrd="0" presId="urn:microsoft.com/office/officeart/2005/8/layout/hierarchy4"/>
    <dgm:cxn modelId="{A9B420C1-CDA5-4F8C-8A2C-980FF7B7C7DB}" type="presParOf" srcId="{CC44D38C-BC9F-4254-B3EC-A17B91270939}" destId="{6B62999A-C8D0-47C9-B1A1-A98989189DAF}" srcOrd="8" destOrd="0" presId="urn:microsoft.com/office/officeart/2005/8/layout/hierarchy4"/>
    <dgm:cxn modelId="{2C0932A0-C2E2-4DD4-9268-1855FC463BBB}" type="presParOf" srcId="{6B62999A-C8D0-47C9-B1A1-A98989189DAF}" destId="{60C730A5-983E-4DC9-9FA4-1D19CE97AC00}" srcOrd="0" destOrd="0" presId="urn:microsoft.com/office/officeart/2005/8/layout/hierarchy4"/>
    <dgm:cxn modelId="{69AEC61B-8EBE-4A6C-9DB9-29A632730F3F}" type="presParOf" srcId="{6B62999A-C8D0-47C9-B1A1-A98989189DAF}" destId="{D770F327-29AA-4B0A-86DB-C5799DC16B37}" srcOrd="1" destOrd="0" presId="urn:microsoft.com/office/officeart/2005/8/layout/hierarchy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A7F36993-FD54-4E2C-859B-7D78AEB2D90F}" type="doc">
      <dgm:prSet loTypeId="urn:microsoft.com/office/officeart/2005/8/layout/vList3#1" loCatId="picture" qsTypeId="urn:microsoft.com/office/officeart/2005/8/quickstyle/simple1" qsCatId="simple" csTypeId="urn:microsoft.com/office/officeart/2005/8/colors/accent1_2" csCatId="accent1" phldr="1"/>
      <dgm:spPr/>
    </dgm:pt>
    <dgm:pt modelId="{8728F67C-3D2E-41AB-9239-425F172E4C18}">
      <dgm:prSet phldrT="[Metin]">
        <dgm:style>
          <a:lnRef idx="2">
            <a:schemeClr val="dk1">
              <a:shade val="50000"/>
            </a:schemeClr>
          </a:lnRef>
          <a:fillRef idx="1">
            <a:schemeClr val="dk1"/>
          </a:fillRef>
          <a:effectRef idx="0">
            <a:schemeClr val="dk1"/>
          </a:effectRef>
          <a:fontRef idx="minor">
            <a:schemeClr val="lt1"/>
          </a:fontRef>
        </dgm:style>
      </dgm:prSet>
      <dgm:spPr>
        <a:gradFill flip="none" rotWithShape="1">
          <a:gsLst>
            <a:gs pos="0">
              <a:schemeClr val="accent1">
                <a:lumMod val="50000"/>
                <a:shade val="30000"/>
                <a:satMod val="115000"/>
              </a:schemeClr>
            </a:gs>
            <a:gs pos="50000">
              <a:schemeClr val="accent1">
                <a:lumMod val="50000"/>
                <a:shade val="67500"/>
                <a:satMod val="115000"/>
              </a:schemeClr>
            </a:gs>
            <a:gs pos="100000">
              <a:schemeClr val="accent1">
                <a:lumMod val="50000"/>
                <a:shade val="100000"/>
                <a:satMod val="115000"/>
              </a:schemeClr>
            </a:gs>
          </a:gsLst>
          <a:lin ang="0" scaled="1"/>
          <a:tileRect/>
        </a:gradFill>
      </dgm:spPr>
      <dgm:t>
        <a:bodyPr lIns="792000"/>
        <a:lstStyle/>
        <a:p>
          <a:pPr algn="l"/>
          <a:r>
            <a:rPr lang="tr-TR" b="1" dirty="0" smtClean="0">
              <a:solidFill>
                <a:schemeClr val="bg1"/>
              </a:solidFill>
              <a:effectLst>
                <a:outerShdw blurRad="38100" dist="38100" dir="2700000" algn="tl">
                  <a:srgbClr val="000000">
                    <a:alpha val="43137"/>
                  </a:srgbClr>
                </a:outerShdw>
              </a:effectLst>
              <a:latin typeface="+mn-lt"/>
            </a:rPr>
            <a:t>Madencilik ve Maden Arama Yatırımları</a:t>
          </a:r>
          <a:endParaRPr lang="tr-TR" dirty="0">
            <a:solidFill>
              <a:schemeClr val="bg1"/>
            </a:solidFill>
            <a:effectLst>
              <a:outerShdw blurRad="38100" dist="38100" dir="2700000" algn="tl">
                <a:srgbClr val="000000">
                  <a:alpha val="43137"/>
                </a:srgbClr>
              </a:outerShdw>
            </a:effectLst>
            <a:latin typeface="+mn-lt"/>
          </a:endParaRPr>
        </a:p>
      </dgm:t>
    </dgm:pt>
    <dgm:pt modelId="{B66CCF69-69D8-430F-AAFA-F8F9113DE32C}" type="parTrans" cxnId="{EA1A38C7-B23D-421A-ADFF-EDAD5C1BD6CE}">
      <dgm:prSet/>
      <dgm:spPr/>
      <dgm:t>
        <a:bodyPr/>
        <a:lstStyle/>
        <a:p>
          <a:endParaRPr lang="tr-TR"/>
        </a:p>
      </dgm:t>
    </dgm:pt>
    <dgm:pt modelId="{FEDC3E4D-A728-4A38-B1D2-AFABB1640182}" type="sibTrans" cxnId="{EA1A38C7-B23D-421A-ADFF-EDAD5C1BD6CE}">
      <dgm:prSet/>
      <dgm:spPr/>
      <dgm:t>
        <a:bodyPr/>
        <a:lstStyle/>
        <a:p>
          <a:endParaRPr lang="tr-TR"/>
        </a:p>
      </dgm:t>
    </dgm:pt>
    <dgm:pt modelId="{39A42C59-AA05-448F-AAB1-8BD3C1090D3C}">
      <dgm:prSet phldrT="[Metin]">
        <dgm:style>
          <a:lnRef idx="2">
            <a:schemeClr val="dk1">
              <a:shade val="50000"/>
            </a:schemeClr>
          </a:lnRef>
          <a:fillRef idx="1">
            <a:schemeClr val="dk1"/>
          </a:fillRef>
          <a:effectRef idx="0">
            <a:schemeClr val="dk1"/>
          </a:effectRef>
          <a:fontRef idx="minor">
            <a:schemeClr val="lt1"/>
          </a:fontRef>
        </dgm:style>
      </dgm:prSet>
      <dgm:spPr>
        <a:gradFill flip="none" rotWithShape="1">
          <a:gsLst>
            <a:gs pos="0">
              <a:schemeClr val="accent1">
                <a:lumMod val="50000"/>
                <a:shade val="30000"/>
                <a:satMod val="115000"/>
              </a:schemeClr>
            </a:gs>
            <a:gs pos="50000">
              <a:schemeClr val="accent1">
                <a:lumMod val="50000"/>
                <a:shade val="67500"/>
                <a:satMod val="115000"/>
              </a:schemeClr>
            </a:gs>
            <a:gs pos="100000">
              <a:schemeClr val="accent1">
                <a:lumMod val="50000"/>
                <a:shade val="100000"/>
                <a:satMod val="115000"/>
              </a:schemeClr>
            </a:gs>
          </a:gsLst>
          <a:lin ang="0" scaled="1"/>
          <a:tileRect/>
        </a:gradFill>
      </dgm:spPr>
      <dgm:t>
        <a:bodyPr lIns="792000"/>
        <a:lstStyle/>
        <a:p>
          <a:pPr algn="l"/>
          <a:r>
            <a:rPr lang="tr-TR" b="1" dirty="0" smtClean="0">
              <a:solidFill>
                <a:schemeClr val="bg1"/>
              </a:solidFill>
              <a:effectLst>
                <a:outerShdw blurRad="38100" dist="38100" dir="2700000" algn="tl">
                  <a:srgbClr val="000000">
                    <a:alpha val="43137"/>
                  </a:srgbClr>
                </a:outerShdw>
              </a:effectLst>
              <a:latin typeface="+mn-lt"/>
            </a:rPr>
            <a:t>Demiryolu ve denizyolu ile yük veya yolcu taşımacılığına yönelik yatırımlar,</a:t>
          </a:r>
          <a:endParaRPr lang="tr-TR" dirty="0">
            <a:solidFill>
              <a:schemeClr val="bg1"/>
            </a:solidFill>
            <a:effectLst>
              <a:outerShdw blurRad="38100" dist="38100" dir="2700000" algn="tl">
                <a:srgbClr val="000000">
                  <a:alpha val="43137"/>
                </a:srgbClr>
              </a:outerShdw>
            </a:effectLst>
            <a:latin typeface="+mn-lt"/>
          </a:endParaRPr>
        </a:p>
      </dgm:t>
    </dgm:pt>
    <dgm:pt modelId="{87D75E7E-E367-4196-AEC6-9533BDFBE7B8}" type="parTrans" cxnId="{CFD87AF4-B710-4437-998D-E58637DFE9AF}">
      <dgm:prSet/>
      <dgm:spPr/>
      <dgm:t>
        <a:bodyPr/>
        <a:lstStyle/>
        <a:p>
          <a:endParaRPr lang="tr-TR"/>
        </a:p>
      </dgm:t>
    </dgm:pt>
    <dgm:pt modelId="{891E1FDD-04E5-4953-817C-6519FD8C765D}" type="sibTrans" cxnId="{CFD87AF4-B710-4437-998D-E58637DFE9AF}">
      <dgm:prSet/>
      <dgm:spPr/>
      <dgm:t>
        <a:bodyPr/>
        <a:lstStyle/>
        <a:p>
          <a:endParaRPr lang="tr-TR"/>
        </a:p>
      </dgm:t>
    </dgm:pt>
    <dgm:pt modelId="{299E5425-DA58-481A-A1F7-A006301E6FC0}">
      <dgm:prSet phldrT="[Metin]">
        <dgm:style>
          <a:lnRef idx="2">
            <a:schemeClr val="dk1">
              <a:shade val="50000"/>
            </a:schemeClr>
          </a:lnRef>
          <a:fillRef idx="1">
            <a:schemeClr val="dk1"/>
          </a:fillRef>
          <a:effectRef idx="0">
            <a:schemeClr val="dk1"/>
          </a:effectRef>
          <a:fontRef idx="minor">
            <a:schemeClr val="lt1"/>
          </a:fontRef>
        </dgm:style>
      </dgm:prSet>
      <dgm:spPr>
        <a:gradFill flip="none" rotWithShape="1">
          <a:gsLst>
            <a:gs pos="0">
              <a:schemeClr val="accent1">
                <a:lumMod val="50000"/>
                <a:shade val="30000"/>
                <a:satMod val="115000"/>
              </a:schemeClr>
            </a:gs>
            <a:gs pos="50000">
              <a:schemeClr val="accent1">
                <a:lumMod val="50000"/>
                <a:shade val="67500"/>
                <a:satMod val="115000"/>
              </a:schemeClr>
            </a:gs>
            <a:gs pos="100000">
              <a:schemeClr val="accent1">
                <a:lumMod val="50000"/>
                <a:shade val="100000"/>
                <a:satMod val="115000"/>
              </a:schemeClr>
            </a:gs>
          </a:gsLst>
          <a:lin ang="0" scaled="1"/>
          <a:tileRect/>
        </a:gradFill>
      </dgm:spPr>
      <dgm:t>
        <a:bodyPr lIns="792000"/>
        <a:lstStyle/>
        <a:p>
          <a:pPr algn="l"/>
          <a:r>
            <a:rPr lang="tr-TR" b="1" dirty="0" smtClean="0">
              <a:solidFill>
                <a:schemeClr val="bg1"/>
              </a:solidFill>
              <a:effectLst>
                <a:outerShdw blurRad="38100" dist="38100" dir="2700000" algn="tl">
                  <a:srgbClr val="000000">
                    <a:alpha val="43137"/>
                  </a:srgbClr>
                </a:outerShdw>
              </a:effectLst>
              <a:latin typeface="+mn-lt"/>
            </a:rPr>
            <a:t>Test merkezleri, rüzgar tüneli ve benzeri nitelikteki yatırımlar,</a:t>
          </a:r>
          <a:endParaRPr lang="tr-TR" dirty="0">
            <a:solidFill>
              <a:schemeClr val="bg1"/>
            </a:solidFill>
            <a:effectLst>
              <a:outerShdw blurRad="38100" dist="38100" dir="2700000" algn="tl">
                <a:srgbClr val="000000">
                  <a:alpha val="43137"/>
                </a:srgbClr>
              </a:outerShdw>
            </a:effectLst>
            <a:latin typeface="+mn-lt"/>
          </a:endParaRPr>
        </a:p>
      </dgm:t>
    </dgm:pt>
    <dgm:pt modelId="{CDBB3B62-F05D-423D-A01A-A0C8A3BF0DF5}" type="parTrans" cxnId="{75DA964F-59CA-4FF3-97E3-B4E8699AF1BC}">
      <dgm:prSet/>
      <dgm:spPr/>
      <dgm:t>
        <a:bodyPr/>
        <a:lstStyle/>
        <a:p>
          <a:endParaRPr lang="tr-TR"/>
        </a:p>
      </dgm:t>
    </dgm:pt>
    <dgm:pt modelId="{3FCF4FEF-962E-4DD5-83A2-9A6837EAA0CB}" type="sibTrans" cxnId="{75DA964F-59CA-4FF3-97E3-B4E8699AF1BC}">
      <dgm:prSet/>
      <dgm:spPr/>
      <dgm:t>
        <a:bodyPr/>
        <a:lstStyle/>
        <a:p>
          <a:endParaRPr lang="tr-TR"/>
        </a:p>
      </dgm:t>
    </dgm:pt>
    <dgm:pt modelId="{36F1A24F-1941-400E-B4DA-19360661F393}">
      <dgm:prSet>
        <dgm:style>
          <a:lnRef idx="2">
            <a:schemeClr val="dk1">
              <a:shade val="50000"/>
            </a:schemeClr>
          </a:lnRef>
          <a:fillRef idx="1">
            <a:schemeClr val="dk1"/>
          </a:fillRef>
          <a:effectRef idx="0">
            <a:schemeClr val="dk1"/>
          </a:effectRef>
          <a:fontRef idx="minor">
            <a:schemeClr val="lt1"/>
          </a:fontRef>
        </dgm:style>
      </dgm:prSet>
      <dgm:spPr>
        <a:gradFill flip="none" rotWithShape="1">
          <a:gsLst>
            <a:gs pos="0">
              <a:schemeClr val="accent1">
                <a:lumMod val="50000"/>
                <a:shade val="30000"/>
                <a:satMod val="115000"/>
              </a:schemeClr>
            </a:gs>
            <a:gs pos="50000">
              <a:schemeClr val="accent1">
                <a:lumMod val="50000"/>
                <a:shade val="67500"/>
                <a:satMod val="115000"/>
              </a:schemeClr>
            </a:gs>
            <a:gs pos="100000">
              <a:schemeClr val="accent1">
                <a:lumMod val="50000"/>
                <a:shade val="100000"/>
                <a:satMod val="115000"/>
              </a:schemeClr>
            </a:gs>
          </a:gsLst>
          <a:lin ang="0" scaled="1"/>
          <a:tileRect/>
        </a:gradFill>
      </dgm:spPr>
      <dgm:t>
        <a:bodyPr lIns="792000"/>
        <a:lstStyle/>
        <a:p>
          <a:pPr algn="l"/>
          <a:r>
            <a:rPr lang="tr-TR" b="1" dirty="0" smtClean="0">
              <a:solidFill>
                <a:schemeClr val="bg1"/>
              </a:solidFill>
              <a:effectLst>
                <a:outerShdw blurRad="38100" dist="38100" dir="2700000" algn="tl">
                  <a:srgbClr val="000000">
                    <a:alpha val="43137"/>
                  </a:srgbClr>
                </a:outerShdw>
              </a:effectLst>
              <a:latin typeface="+mn-lt"/>
            </a:rPr>
            <a:t>Kültür ve Turizm Koruma ve Gelişim Bölgelerinde veya termal turizm konusunda bölgesel desteklerden yararlanabilecek nitelikteki turizm konaklama yatırımları</a:t>
          </a:r>
          <a:endParaRPr lang="tr-TR" dirty="0">
            <a:solidFill>
              <a:schemeClr val="bg1"/>
            </a:solidFill>
            <a:effectLst>
              <a:outerShdw blurRad="38100" dist="38100" dir="2700000" algn="tl">
                <a:srgbClr val="000000">
                  <a:alpha val="43137"/>
                </a:srgbClr>
              </a:outerShdw>
            </a:effectLst>
            <a:latin typeface="+mn-lt"/>
          </a:endParaRPr>
        </a:p>
      </dgm:t>
    </dgm:pt>
    <dgm:pt modelId="{F067F3BF-ABDD-48EE-A9B0-10AA87C0EC67}" type="parTrans" cxnId="{3AC943E2-D8E5-4CF3-9F5C-54F9416D7176}">
      <dgm:prSet/>
      <dgm:spPr/>
      <dgm:t>
        <a:bodyPr/>
        <a:lstStyle/>
        <a:p>
          <a:endParaRPr lang="tr-TR"/>
        </a:p>
      </dgm:t>
    </dgm:pt>
    <dgm:pt modelId="{CEC557EE-A45C-4755-844C-F3D8EB6471B0}" type="sibTrans" cxnId="{3AC943E2-D8E5-4CF3-9F5C-54F9416D7176}">
      <dgm:prSet/>
      <dgm:spPr/>
      <dgm:t>
        <a:bodyPr/>
        <a:lstStyle/>
        <a:p>
          <a:endParaRPr lang="tr-TR"/>
        </a:p>
      </dgm:t>
    </dgm:pt>
    <dgm:pt modelId="{BA27C270-714E-4DAC-BAEF-A2BAE7742600}" type="pres">
      <dgm:prSet presAssocID="{A7F36993-FD54-4E2C-859B-7D78AEB2D90F}" presName="linearFlow" presStyleCnt="0">
        <dgm:presLayoutVars>
          <dgm:dir/>
          <dgm:resizeHandles val="exact"/>
        </dgm:presLayoutVars>
      </dgm:prSet>
      <dgm:spPr/>
    </dgm:pt>
    <dgm:pt modelId="{3E5D7F22-5E16-451F-9895-2F2994E788A3}" type="pres">
      <dgm:prSet presAssocID="{8728F67C-3D2E-41AB-9239-425F172E4C18}" presName="composite" presStyleCnt="0"/>
      <dgm:spPr/>
    </dgm:pt>
    <dgm:pt modelId="{42CA3724-4049-4F61-9E98-6EB5A9A306BD}" type="pres">
      <dgm:prSet presAssocID="{8728F67C-3D2E-41AB-9239-425F172E4C18}" presName="imgShp" presStyleLbl="fgImgPlace1" presStyleIdx="0" presStyleCnt="4" custScaleX="100001" custScaleY="100001" custLinFactX="-2726" custLinFactNeighborX="-100000"/>
      <dgm:spPr>
        <a:prstGeom prst="rect">
          <a:avLst/>
        </a:prstGeom>
        <a:blipFill rotWithShape="1">
          <a:blip xmlns:r="http://schemas.openxmlformats.org/officeDocument/2006/relationships" r:embed="rId1"/>
          <a:stretch>
            <a:fillRect/>
          </a:stretch>
        </a:blipFill>
        <a:ln>
          <a:noFill/>
        </a:ln>
      </dgm:spPr>
    </dgm:pt>
    <dgm:pt modelId="{84FDC5BF-1F29-4CBE-9989-B848D6CAF4F7}" type="pres">
      <dgm:prSet presAssocID="{8728F67C-3D2E-41AB-9239-425F172E4C18}" presName="txShp" presStyleLbl="node1" presStyleIdx="0" presStyleCnt="4" custScaleX="142234">
        <dgm:presLayoutVars>
          <dgm:bulletEnabled val="1"/>
        </dgm:presLayoutVars>
      </dgm:prSet>
      <dgm:spPr/>
      <dgm:t>
        <a:bodyPr/>
        <a:lstStyle/>
        <a:p>
          <a:endParaRPr lang="tr-TR"/>
        </a:p>
      </dgm:t>
    </dgm:pt>
    <dgm:pt modelId="{60AB45FA-BE68-472C-A5E1-710BF8B4263E}" type="pres">
      <dgm:prSet presAssocID="{FEDC3E4D-A728-4A38-B1D2-AFABB1640182}" presName="spacing" presStyleCnt="0"/>
      <dgm:spPr/>
    </dgm:pt>
    <dgm:pt modelId="{BE26BA85-D558-4E34-BEBE-0832E33F4AE8}" type="pres">
      <dgm:prSet presAssocID="{39A42C59-AA05-448F-AAB1-8BD3C1090D3C}" presName="composite" presStyleCnt="0"/>
      <dgm:spPr/>
    </dgm:pt>
    <dgm:pt modelId="{6ACB6C63-0590-4378-AB43-F298E973E98A}" type="pres">
      <dgm:prSet presAssocID="{39A42C59-AA05-448F-AAB1-8BD3C1090D3C}" presName="imgShp" presStyleLbl="fgImgPlace1" presStyleIdx="1" presStyleCnt="4" custLinFactX="-2726" custLinFactNeighborX="-100000"/>
      <dgm:spPr>
        <a:prstGeom prst="rect">
          <a:avLst/>
        </a:prstGeom>
        <a:blipFill rotWithShape="1">
          <a:blip xmlns:r="http://schemas.openxmlformats.org/officeDocument/2006/relationships" r:embed="rId2"/>
          <a:stretch>
            <a:fillRect/>
          </a:stretch>
        </a:blipFill>
        <a:ln>
          <a:noFill/>
        </a:ln>
      </dgm:spPr>
    </dgm:pt>
    <dgm:pt modelId="{1EC123D2-4870-499C-81D3-69A3FDF46A8D}" type="pres">
      <dgm:prSet presAssocID="{39A42C59-AA05-448F-AAB1-8BD3C1090D3C}" presName="txShp" presStyleLbl="node1" presStyleIdx="1" presStyleCnt="4" custScaleX="142234">
        <dgm:presLayoutVars>
          <dgm:bulletEnabled val="1"/>
        </dgm:presLayoutVars>
      </dgm:prSet>
      <dgm:spPr/>
      <dgm:t>
        <a:bodyPr/>
        <a:lstStyle/>
        <a:p>
          <a:endParaRPr lang="tr-TR"/>
        </a:p>
      </dgm:t>
    </dgm:pt>
    <dgm:pt modelId="{4A8067B3-9EF7-4370-802B-B575E3B9511E}" type="pres">
      <dgm:prSet presAssocID="{891E1FDD-04E5-4953-817C-6519FD8C765D}" presName="spacing" presStyleCnt="0"/>
      <dgm:spPr/>
    </dgm:pt>
    <dgm:pt modelId="{6CCA0623-8C7D-409B-A510-F3CFECB042DE}" type="pres">
      <dgm:prSet presAssocID="{299E5425-DA58-481A-A1F7-A006301E6FC0}" presName="composite" presStyleCnt="0"/>
      <dgm:spPr/>
    </dgm:pt>
    <dgm:pt modelId="{09D02E8A-CE8C-4C98-BD2A-3DBFB5164266}" type="pres">
      <dgm:prSet presAssocID="{299E5425-DA58-481A-A1F7-A006301E6FC0}" presName="imgShp" presStyleLbl="fgImgPlace1" presStyleIdx="2" presStyleCnt="4" custLinFactX="-2726" custLinFactNeighborX="-100000"/>
      <dgm:spPr>
        <a:prstGeom prst="rect">
          <a:avLst/>
        </a:prstGeom>
        <a:blipFill rotWithShape="1">
          <a:blip xmlns:r="http://schemas.openxmlformats.org/officeDocument/2006/relationships" r:embed="rId3"/>
          <a:stretch>
            <a:fillRect/>
          </a:stretch>
        </a:blipFill>
        <a:ln>
          <a:noFill/>
        </a:ln>
      </dgm:spPr>
    </dgm:pt>
    <dgm:pt modelId="{A8DBD6F6-755C-4F41-81DC-9C4EB7142B8D}" type="pres">
      <dgm:prSet presAssocID="{299E5425-DA58-481A-A1F7-A006301E6FC0}" presName="txShp" presStyleLbl="node1" presStyleIdx="2" presStyleCnt="4" custScaleX="142234">
        <dgm:presLayoutVars>
          <dgm:bulletEnabled val="1"/>
        </dgm:presLayoutVars>
      </dgm:prSet>
      <dgm:spPr/>
      <dgm:t>
        <a:bodyPr/>
        <a:lstStyle/>
        <a:p>
          <a:endParaRPr lang="tr-TR"/>
        </a:p>
      </dgm:t>
    </dgm:pt>
    <dgm:pt modelId="{B4BAC94C-E0AF-4340-ABBD-C277595D304A}" type="pres">
      <dgm:prSet presAssocID="{3FCF4FEF-962E-4DD5-83A2-9A6837EAA0CB}" presName="spacing" presStyleCnt="0"/>
      <dgm:spPr/>
    </dgm:pt>
    <dgm:pt modelId="{1FE476AD-3038-44C4-8D2B-FD5527F2C6BB}" type="pres">
      <dgm:prSet presAssocID="{36F1A24F-1941-400E-B4DA-19360661F393}" presName="composite" presStyleCnt="0"/>
      <dgm:spPr/>
    </dgm:pt>
    <dgm:pt modelId="{7474CE70-1181-48C4-AC98-DCEB16DE9D8F}" type="pres">
      <dgm:prSet presAssocID="{36F1A24F-1941-400E-B4DA-19360661F393}" presName="imgShp" presStyleLbl="fgImgPlace1" presStyleIdx="3" presStyleCnt="4" custLinFactX="-10300" custLinFactNeighborX="-100000"/>
      <dgm:spPr>
        <a:prstGeom prst="rect">
          <a:avLst/>
        </a:prstGeom>
        <a:blipFill rotWithShape="1">
          <a:blip xmlns:r="http://schemas.openxmlformats.org/officeDocument/2006/relationships" r:embed="rId4"/>
          <a:stretch>
            <a:fillRect/>
          </a:stretch>
        </a:blipFill>
        <a:ln>
          <a:noFill/>
        </a:ln>
      </dgm:spPr>
    </dgm:pt>
    <dgm:pt modelId="{D3AF76FF-29B6-43BF-8350-3DE09D7493D1}" type="pres">
      <dgm:prSet presAssocID="{36F1A24F-1941-400E-B4DA-19360661F393}" presName="txShp" presStyleLbl="node1" presStyleIdx="3" presStyleCnt="4" custScaleX="142246">
        <dgm:presLayoutVars>
          <dgm:bulletEnabled val="1"/>
        </dgm:presLayoutVars>
      </dgm:prSet>
      <dgm:spPr/>
      <dgm:t>
        <a:bodyPr/>
        <a:lstStyle/>
        <a:p>
          <a:endParaRPr lang="tr-TR"/>
        </a:p>
      </dgm:t>
    </dgm:pt>
  </dgm:ptLst>
  <dgm:cxnLst>
    <dgm:cxn modelId="{3AC943E2-D8E5-4CF3-9F5C-54F9416D7176}" srcId="{A7F36993-FD54-4E2C-859B-7D78AEB2D90F}" destId="{36F1A24F-1941-400E-B4DA-19360661F393}" srcOrd="3" destOrd="0" parTransId="{F067F3BF-ABDD-48EE-A9B0-10AA87C0EC67}" sibTransId="{CEC557EE-A45C-4755-844C-F3D8EB6471B0}"/>
    <dgm:cxn modelId="{9E710183-B637-4ACB-8D58-5E558EE7DACF}" type="presOf" srcId="{299E5425-DA58-481A-A1F7-A006301E6FC0}" destId="{A8DBD6F6-755C-4F41-81DC-9C4EB7142B8D}" srcOrd="0" destOrd="0" presId="urn:microsoft.com/office/officeart/2005/8/layout/vList3#1"/>
    <dgm:cxn modelId="{51D20DE4-A1A9-4374-A22C-72EA89851A1E}" type="presOf" srcId="{39A42C59-AA05-448F-AAB1-8BD3C1090D3C}" destId="{1EC123D2-4870-499C-81D3-69A3FDF46A8D}" srcOrd="0" destOrd="0" presId="urn:microsoft.com/office/officeart/2005/8/layout/vList3#1"/>
    <dgm:cxn modelId="{3394A49A-CC58-41BC-A646-239ED32C652A}" type="presOf" srcId="{8728F67C-3D2E-41AB-9239-425F172E4C18}" destId="{84FDC5BF-1F29-4CBE-9989-B848D6CAF4F7}" srcOrd="0" destOrd="0" presId="urn:microsoft.com/office/officeart/2005/8/layout/vList3#1"/>
    <dgm:cxn modelId="{CC98522B-FFC8-46CB-924C-742ECB23047B}" type="presOf" srcId="{36F1A24F-1941-400E-B4DA-19360661F393}" destId="{D3AF76FF-29B6-43BF-8350-3DE09D7493D1}" srcOrd="0" destOrd="0" presId="urn:microsoft.com/office/officeart/2005/8/layout/vList3#1"/>
    <dgm:cxn modelId="{75DA964F-59CA-4FF3-97E3-B4E8699AF1BC}" srcId="{A7F36993-FD54-4E2C-859B-7D78AEB2D90F}" destId="{299E5425-DA58-481A-A1F7-A006301E6FC0}" srcOrd="2" destOrd="0" parTransId="{CDBB3B62-F05D-423D-A01A-A0C8A3BF0DF5}" sibTransId="{3FCF4FEF-962E-4DD5-83A2-9A6837EAA0CB}"/>
    <dgm:cxn modelId="{CFD87AF4-B710-4437-998D-E58637DFE9AF}" srcId="{A7F36993-FD54-4E2C-859B-7D78AEB2D90F}" destId="{39A42C59-AA05-448F-AAB1-8BD3C1090D3C}" srcOrd="1" destOrd="0" parTransId="{87D75E7E-E367-4196-AEC6-9533BDFBE7B8}" sibTransId="{891E1FDD-04E5-4953-817C-6519FD8C765D}"/>
    <dgm:cxn modelId="{34668433-11BE-4ED4-8565-A76CA38BA8DC}" type="presOf" srcId="{A7F36993-FD54-4E2C-859B-7D78AEB2D90F}" destId="{BA27C270-714E-4DAC-BAEF-A2BAE7742600}" srcOrd="0" destOrd="0" presId="urn:microsoft.com/office/officeart/2005/8/layout/vList3#1"/>
    <dgm:cxn modelId="{EA1A38C7-B23D-421A-ADFF-EDAD5C1BD6CE}" srcId="{A7F36993-FD54-4E2C-859B-7D78AEB2D90F}" destId="{8728F67C-3D2E-41AB-9239-425F172E4C18}" srcOrd="0" destOrd="0" parTransId="{B66CCF69-69D8-430F-AAFA-F8F9113DE32C}" sibTransId="{FEDC3E4D-A728-4A38-B1D2-AFABB1640182}"/>
    <dgm:cxn modelId="{9F79386F-5582-4633-922B-C4309DE306B1}" type="presParOf" srcId="{BA27C270-714E-4DAC-BAEF-A2BAE7742600}" destId="{3E5D7F22-5E16-451F-9895-2F2994E788A3}" srcOrd="0" destOrd="0" presId="urn:microsoft.com/office/officeart/2005/8/layout/vList3#1"/>
    <dgm:cxn modelId="{02B4B1FF-E825-4DD9-AE6F-1F0EE86C953F}" type="presParOf" srcId="{3E5D7F22-5E16-451F-9895-2F2994E788A3}" destId="{42CA3724-4049-4F61-9E98-6EB5A9A306BD}" srcOrd="0" destOrd="0" presId="urn:microsoft.com/office/officeart/2005/8/layout/vList3#1"/>
    <dgm:cxn modelId="{4E71D890-FA41-46E7-970E-F4290E95C5DA}" type="presParOf" srcId="{3E5D7F22-5E16-451F-9895-2F2994E788A3}" destId="{84FDC5BF-1F29-4CBE-9989-B848D6CAF4F7}" srcOrd="1" destOrd="0" presId="urn:microsoft.com/office/officeart/2005/8/layout/vList3#1"/>
    <dgm:cxn modelId="{34379B4A-AB98-4E79-860A-1F8CF1406905}" type="presParOf" srcId="{BA27C270-714E-4DAC-BAEF-A2BAE7742600}" destId="{60AB45FA-BE68-472C-A5E1-710BF8B4263E}" srcOrd="1" destOrd="0" presId="urn:microsoft.com/office/officeart/2005/8/layout/vList3#1"/>
    <dgm:cxn modelId="{134A016E-7CA1-4403-9E70-B27E51CB57EA}" type="presParOf" srcId="{BA27C270-714E-4DAC-BAEF-A2BAE7742600}" destId="{BE26BA85-D558-4E34-BEBE-0832E33F4AE8}" srcOrd="2" destOrd="0" presId="urn:microsoft.com/office/officeart/2005/8/layout/vList3#1"/>
    <dgm:cxn modelId="{25B335E9-ACE5-4FB2-B72A-3B9860F2CF18}" type="presParOf" srcId="{BE26BA85-D558-4E34-BEBE-0832E33F4AE8}" destId="{6ACB6C63-0590-4378-AB43-F298E973E98A}" srcOrd="0" destOrd="0" presId="urn:microsoft.com/office/officeart/2005/8/layout/vList3#1"/>
    <dgm:cxn modelId="{2F0AC45C-2C2F-459F-876D-D9B5C1B3AA29}" type="presParOf" srcId="{BE26BA85-D558-4E34-BEBE-0832E33F4AE8}" destId="{1EC123D2-4870-499C-81D3-69A3FDF46A8D}" srcOrd="1" destOrd="0" presId="urn:microsoft.com/office/officeart/2005/8/layout/vList3#1"/>
    <dgm:cxn modelId="{35CB9D0C-9AAA-4EAF-8CA5-8BE3A33E9CA8}" type="presParOf" srcId="{BA27C270-714E-4DAC-BAEF-A2BAE7742600}" destId="{4A8067B3-9EF7-4370-802B-B575E3B9511E}" srcOrd="3" destOrd="0" presId="urn:microsoft.com/office/officeart/2005/8/layout/vList3#1"/>
    <dgm:cxn modelId="{E5054385-0B70-4AEE-AF77-ED459E96D7F1}" type="presParOf" srcId="{BA27C270-714E-4DAC-BAEF-A2BAE7742600}" destId="{6CCA0623-8C7D-409B-A510-F3CFECB042DE}" srcOrd="4" destOrd="0" presId="urn:microsoft.com/office/officeart/2005/8/layout/vList3#1"/>
    <dgm:cxn modelId="{DDC4B846-D67F-4A0D-B84D-41B5BB3728A1}" type="presParOf" srcId="{6CCA0623-8C7D-409B-A510-F3CFECB042DE}" destId="{09D02E8A-CE8C-4C98-BD2A-3DBFB5164266}" srcOrd="0" destOrd="0" presId="urn:microsoft.com/office/officeart/2005/8/layout/vList3#1"/>
    <dgm:cxn modelId="{0FAADE4F-A97A-40E6-A772-471553E6B9B6}" type="presParOf" srcId="{6CCA0623-8C7D-409B-A510-F3CFECB042DE}" destId="{A8DBD6F6-755C-4F41-81DC-9C4EB7142B8D}" srcOrd="1" destOrd="0" presId="urn:microsoft.com/office/officeart/2005/8/layout/vList3#1"/>
    <dgm:cxn modelId="{968E74F5-D933-4846-9764-A299CB99E18F}" type="presParOf" srcId="{BA27C270-714E-4DAC-BAEF-A2BAE7742600}" destId="{B4BAC94C-E0AF-4340-ABBD-C277595D304A}" srcOrd="5" destOrd="0" presId="urn:microsoft.com/office/officeart/2005/8/layout/vList3#1"/>
    <dgm:cxn modelId="{D35DDF99-AA9D-4772-AE82-13FC13D0263C}" type="presParOf" srcId="{BA27C270-714E-4DAC-BAEF-A2BAE7742600}" destId="{1FE476AD-3038-44C4-8D2B-FD5527F2C6BB}" srcOrd="6" destOrd="0" presId="urn:microsoft.com/office/officeart/2005/8/layout/vList3#1"/>
    <dgm:cxn modelId="{BB3D488A-709F-43A0-AF6D-E8A9D261F0DE}" type="presParOf" srcId="{1FE476AD-3038-44C4-8D2B-FD5527F2C6BB}" destId="{7474CE70-1181-48C4-AC98-DCEB16DE9D8F}" srcOrd="0" destOrd="0" presId="urn:microsoft.com/office/officeart/2005/8/layout/vList3#1"/>
    <dgm:cxn modelId="{022348F9-AE79-4E29-B3BF-62CB3EF9ECE5}" type="presParOf" srcId="{1FE476AD-3038-44C4-8D2B-FD5527F2C6BB}" destId="{D3AF76FF-29B6-43BF-8350-3DE09D7493D1}" srcOrd="1" destOrd="0" presId="urn:microsoft.com/office/officeart/2005/8/layout/vList3#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A7F36993-FD54-4E2C-859B-7D78AEB2D90F}" type="doc">
      <dgm:prSet loTypeId="urn:microsoft.com/office/officeart/2005/8/layout/vList3#2" loCatId="picture" qsTypeId="urn:microsoft.com/office/officeart/2005/8/quickstyle/simple1" qsCatId="simple" csTypeId="urn:microsoft.com/office/officeart/2005/8/colors/accent1_2" csCatId="accent1" phldr="1"/>
      <dgm:spPr/>
    </dgm:pt>
    <dgm:pt modelId="{8728F67C-3D2E-41AB-9239-425F172E4C18}">
      <dgm:prSet phldrT="[Metin]">
        <dgm:style>
          <a:lnRef idx="2">
            <a:schemeClr val="dk1">
              <a:shade val="50000"/>
            </a:schemeClr>
          </a:lnRef>
          <a:fillRef idx="1">
            <a:schemeClr val="dk1"/>
          </a:fillRef>
          <a:effectRef idx="0">
            <a:schemeClr val="dk1"/>
          </a:effectRef>
          <a:fontRef idx="minor">
            <a:schemeClr val="lt1"/>
          </a:fontRef>
        </dgm:style>
      </dgm:prSet>
      <dgm:spPr>
        <a:gradFill flip="none" rotWithShape="1">
          <a:gsLst>
            <a:gs pos="0">
              <a:schemeClr val="accent1">
                <a:lumMod val="50000"/>
                <a:shade val="30000"/>
                <a:satMod val="115000"/>
              </a:schemeClr>
            </a:gs>
            <a:gs pos="50000">
              <a:schemeClr val="accent1">
                <a:lumMod val="50000"/>
                <a:shade val="67500"/>
                <a:satMod val="115000"/>
              </a:schemeClr>
            </a:gs>
            <a:gs pos="100000">
              <a:schemeClr val="accent1">
                <a:lumMod val="50000"/>
                <a:shade val="100000"/>
                <a:satMod val="115000"/>
              </a:schemeClr>
            </a:gs>
          </a:gsLst>
          <a:lin ang="0" scaled="1"/>
          <a:tileRect/>
        </a:gradFill>
      </dgm:spPr>
      <dgm:t>
        <a:bodyPr lIns="792000"/>
        <a:lstStyle/>
        <a:p>
          <a:pPr algn="l"/>
          <a:r>
            <a:rPr lang="tr-TR" b="1" dirty="0" smtClean="0">
              <a:solidFill>
                <a:schemeClr val="bg1"/>
              </a:solidFill>
              <a:effectLst>
                <a:outerShdw blurRad="38100" dist="38100" dir="2700000" algn="tl">
                  <a:srgbClr val="000000">
                    <a:alpha val="43137"/>
                  </a:srgbClr>
                </a:outerShdw>
              </a:effectLst>
              <a:latin typeface="+mn-lt"/>
            </a:rPr>
            <a:t>Özel sektör tarafından gerçekleştirilecek olan kreş ve gündüz bakımevleri ile okul öncesi eğitim, ilkokul, ortaokul ve lise eğitim yatırımları</a:t>
          </a:r>
          <a:endParaRPr lang="tr-TR" dirty="0">
            <a:solidFill>
              <a:schemeClr val="bg1"/>
            </a:solidFill>
            <a:effectLst>
              <a:outerShdw blurRad="38100" dist="38100" dir="2700000" algn="tl">
                <a:srgbClr val="000000">
                  <a:alpha val="43137"/>
                </a:srgbClr>
              </a:outerShdw>
            </a:effectLst>
            <a:latin typeface="+mn-lt"/>
          </a:endParaRPr>
        </a:p>
      </dgm:t>
    </dgm:pt>
    <dgm:pt modelId="{B66CCF69-69D8-430F-AAFA-F8F9113DE32C}" type="parTrans" cxnId="{EA1A38C7-B23D-421A-ADFF-EDAD5C1BD6CE}">
      <dgm:prSet/>
      <dgm:spPr/>
      <dgm:t>
        <a:bodyPr/>
        <a:lstStyle/>
        <a:p>
          <a:endParaRPr lang="tr-TR"/>
        </a:p>
      </dgm:t>
    </dgm:pt>
    <dgm:pt modelId="{FEDC3E4D-A728-4A38-B1D2-AFABB1640182}" type="sibTrans" cxnId="{EA1A38C7-B23D-421A-ADFF-EDAD5C1BD6CE}">
      <dgm:prSet/>
      <dgm:spPr/>
      <dgm:t>
        <a:bodyPr/>
        <a:lstStyle/>
        <a:p>
          <a:endParaRPr lang="tr-TR"/>
        </a:p>
      </dgm:t>
    </dgm:pt>
    <dgm:pt modelId="{299E5425-DA58-481A-A1F7-A006301E6FC0}">
      <dgm:prSet phldrT="[Metin]">
        <dgm:style>
          <a:lnRef idx="2">
            <a:schemeClr val="dk1">
              <a:shade val="50000"/>
            </a:schemeClr>
          </a:lnRef>
          <a:fillRef idx="1">
            <a:schemeClr val="dk1"/>
          </a:fillRef>
          <a:effectRef idx="0">
            <a:schemeClr val="dk1"/>
          </a:effectRef>
          <a:fontRef idx="minor">
            <a:schemeClr val="lt1"/>
          </a:fontRef>
        </dgm:style>
      </dgm:prSet>
      <dgm:spPr>
        <a:gradFill flip="none" rotWithShape="1">
          <a:gsLst>
            <a:gs pos="0">
              <a:schemeClr val="accent1">
                <a:lumMod val="50000"/>
                <a:shade val="30000"/>
                <a:satMod val="115000"/>
              </a:schemeClr>
            </a:gs>
            <a:gs pos="50000">
              <a:schemeClr val="accent1">
                <a:lumMod val="50000"/>
                <a:shade val="67500"/>
                <a:satMod val="115000"/>
              </a:schemeClr>
            </a:gs>
            <a:gs pos="100000">
              <a:schemeClr val="accent1">
                <a:lumMod val="50000"/>
                <a:shade val="100000"/>
                <a:satMod val="115000"/>
              </a:schemeClr>
            </a:gs>
          </a:gsLst>
          <a:lin ang="0" scaled="1"/>
          <a:tileRect/>
        </a:gradFill>
      </dgm:spPr>
      <dgm:t>
        <a:bodyPr lIns="792000"/>
        <a:lstStyle/>
        <a:p>
          <a:pPr algn="l"/>
          <a:r>
            <a:rPr lang="tr-TR" b="1" dirty="0" smtClean="0">
              <a:solidFill>
                <a:schemeClr val="bg1"/>
              </a:solidFill>
              <a:effectLst>
                <a:outerShdw blurRad="38100" dist="38100" dir="2700000" algn="tl">
                  <a:srgbClr val="000000">
                    <a:alpha val="43137"/>
                  </a:srgbClr>
                </a:outerShdw>
              </a:effectLst>
              <a:latin typeface="+mn-lt"/>
            </a:rPr>
            <a:t>Asgari 50.000 m2 kapalı alana sahip uluslararası fuar yatırımları</a:t>
          </a:r>
          <a:endParaRPr lang="tr-TR" dirty="0">
            <a:solidFill>
              <a:schemeClr val="bg1"/>
            </a:solidFill>
            <a:effectLst>
              <a:outerShdw blurRad="38100" dist="38100" dir="2700000" algn="tl">
                <a:srgbClr val="000000">
                  <a:alpha val="43137"/>
                </a:srgbClr>
              </a:outerShdw>
            </a:effectLst>
            <a:latin typeface="+mn-lt"/>
          </a:endParaRPr>
        </a:p>
      </dgm:t>
    </dgm:pt>
    <dgm:pt modelId="{CDBB3B62-F05D-423D-A01A-A0C8A3BF0DF5}" type="parTrans" cxnId="{75DA964F-59CA-4FF3-97E3-B4E8699AF1BC}">
      <dgm:prSet/>
      <dgm:spPr/>
      <dgm:t>
        <a:bodyPr/>
        <a:lstStyle/>
        <a:p>
          <a:endParaRPr lang="tr-TR"/>
        </a:p>
      </dgm:t>
    </dgm:pt>
    <dgm:pt modelId="{3FCF4FEF-962E-4DD5-83A2-9A6837EAA0CB}" type="sibTrans" cxnId="{75DA964F-59CA-4FF3-97E3-B4E8699AF1BC}">
      <dgm:prSet/>
      <dgm:spPr/>
      <dgm:t>
        <a:bodyPr/>
        <a:lstStyle/>
        <a:p>
          <a:endParaRPr lang="tr-TR"/>
        </a:p>
      </dgm:t>
    </dgm:pt>
    <dgm:pt modelId="{36F1A24F-1941-400E-B4DA-19360661F393}">
      <dgm:prSet>
        <dgm:style>
          <a:lnRef idx="2">
            <a:schemeClr val="dk1">
              <a:shade val="50000"/>
            </a:schemeClr>
          </a:lnRef>
          <a:fillRef idx="1">
            <a:schemeClr val="dk1"/>
          </a:fillRef>
          <a:effectRef idx="0">
            <a:schemeClr val="dk1"/>
          </a:effectRef>
          <a:fontRef idx="minor">
            <a:schemeClr val="lt1"/>
          </a:fontRef>
        </dgm:style>
      </dgm:prSet>
      <dgm:spPr>
        <a:gradFill flip="none" rotWithShape="1">
          <a:gsLst>
            <a:gs pos="0">
              <a:schemeClr val="accent1">
                <a:lumMod val="50000"/>
                <a:shade val="30000"/>
                <a:satMod val="115000"/>
              </a:schemeClr>
            </a:gs>
            <a:gs pos="50000">
              <a:schemeClr val="accent1">
                <a:lumMod val="50000"/>
                <a:shade val="67500"/>
                <a:satMod val="115000"/>
              </a:schemeClr>
            </a:gs>
            <a:gs pos="100000">
              <a:schemeClr val="accent1">
                <a:lumMod val="50000"/>
                <a:shade val="100000"/>
                <a:satMod val="115000"/>
              </a:schemeClr>
            </a:gs>
          </a:gsLst>
          <a:lin ang="0" scaled="1"/>
          <a:tileRect/>
        </a:gradFill>
      </dgm:spPr>
      <dgm:t>
        <a:bodyPr lIns="792000"/>
        <a:lstStyle/>
        <a:p>
          <a:pPr algn="l"/>
          <a:r>
            <a:rPr lang="tr-TR" b="1" dirty="0" smtClean="0">
              <a:solidFill>
                <a:schemeClr val="bg1"/>
              </a:solidFill>
              <a:effectLst>
                <a:outerShdw blurRad="38100" dist="38100" dir="2700000" algn="tl">
                  <a:srgbClr val="000000">
                    <a:alpha val="43137"/>
                  </a:srgbClr>
                </a:outerShdw>
              </a:effectLst>
              <a:latin typeface="+mn-lt"/>
            </a:rPr>
            <a:t>Savunma alanındaki yatırımlar</a:t>
          </a:r>
          <a:endParaRPr lang="tr-TR" b="1" dirty="0">
            <a:solidFill>
              <a:schemeClr val="bg1"/>
            </a:solidFill>
            <a:effectLst>
              <a:outerShdw blurRad="38100" dist="38100" dir="2700000" algn="tl">
                <a:srgbClr val="000000">
                  <a:alpha val="43137"/>
                </a:srgbClr>
              </a:outerShdw>
            </a:effectLst>
            <a:latin typeface="+mn-lt"/>
          </a:endParaRPr>
        </a:p>
      </dgm:t>
    </dgm:pt>
    <dgm:pt modelId="{F067F3BF-ABDD-48EE-A9B0-10AA87C0EC67}" type="parTrans" cxnId="{3AC943E2-D8E5-4CF3-9F5C-54F9416D7176}">
      <dgm:prSet/>
      <dgm:spPr/>
      <dgm:t>
        <a:bodyPr/>
        <a:lstStyle/>
        <a:p>
          <a:endParaRPr lang="tr-TR"/>
        </a:p>
      </dgm:t>
    </dgm:pt>
    <dgm:pt modelId="{CEC557EE-A45C-4755-844C-F3D8EB6471B0}" type="sibTrans" cxnId="{3AC943E2-D8E5-4CF3-9F5C-54F9416D7176}">
      <dgm:prSet/>
      <dgm:spPr/>
      <dgm:t>
        <a:bodyPr/>
        <a:lstStyle/>
        <a:p>
          <a:endParaRPr lang="tr-TR"/>
        </a:p>
      </dgm:t>
    </dgm:pt>
    <dgm:pt modelId="{E862C8FF-64C2-4113-82BC-D377F40CE2E7}">
      <dgm:prSet>
        <dgm:style>
          <a:lnRef idx="2">
            <a:schemeClr val="dk1">
              <a:shade val="50000"/>
            </a:schemeClr>
          </a:lnRef>
          <a:fillRef idx="1">
            <a:schemeClr val="dk1"/>
          </a:fillRef>
          <a:effectRef idx="0">
            <a:schemeClr val="dk1"/>
          </a:effectRef>
          <a:fontRef idx="minor">
            <a:schemeClr val="lt1"/>
          </a:fontRef>
        </dgm:style>
      </dgm:prSet>
      <dgm:spPr>
        <a:gradFill flip="none" rotWithShape="1">
          <a:gsLst>
            <a:gs pos="0">
              <a:schemeClr val="accent1">
                <a:lumMod val="50000"/>
                <a:shade val="30000"/>
                <a:satMod val="115000"/>
              </a:schemeClr>
            </a:gs>
            <a:gs pos="50000">
              <a:schemeClr val="accent1">
                <a:lumMod val="50000"/>
                <a:shade val="67500"/>
                <a:satMod val="115000"/>
              </a:schemeClr>
            </a:gs>
            <a:gs pos="100000">
              <a:schemeClr val="accent1">
                <a:lumMod val="50000"/>
                <a:shade val="100000"/>
                <a:satMod val="115000"/>
              </a:schemeClr>
            </a:gs>
          </a:gsLst>
          <a:lin ang="0" scaled="1"/>
          <a:tileRect/>
        </a:gradFill>
      </dgm:spPr>
      <dgm:t>
        <a:bodyPr lIns="792000"/>
        <a:lstStyle/>
        <a:p>
          <a:pPr algn="l"/>
          <a:r>
            <a:rPr lang="tr-TR" b="1" dirty="0" smtClean="0">
              <a:solidFill>
                <a:schemeClr val="bg1"/>
              </a:solidFill>
              <a:effectLst>
                <a:outerShdw blurRad="38100" dist="38100" dir="2700000" algn="tl">
                  <a:srgbClr val="000000">
                    <a:alpha val="43137"/>
                  </a:srgbClr>
                </a:outerShdw>
              </a:effectLst>
            </a:rPr>
            <a:t>Direk soğutmalı </a:t>
          </a:r>
          <a:r>
            <a:rPr lang="tr-TR" b="1" dirty="0" err="1" smtClean="0">
              <a:solidFill>
                <a:schemeClr val="bg1"/>
              </a:solidFill>
              <a:effectLst>
                <a:outerShdw blurRad="38100" dist="38100" dir="2700000" algn="tl">
                  <a:srgbClr val="000000">
                    <a:alpha val="43137"/>
                  </a:srgbClr>
                </a:outerShdw>
              </a:effectLst>
            </a:rPr>
            <a:t>slab</a:t>
          </a:r>
          <a:r>
            <a:rPr lang="tr-TR" b="1" dirty="0" smtClean="0">
              <a:solidFill>
                <a:schemeClr val="bg1"/>
              </a:solidFill>
              <a:effectLst>
                <a:outerShdw blurRad="38100" dist="38100" dir="2700000" algn="tl">
                  <a:srgbClr val="000000">
                    <a:alpha val="43137"/>
                  </a:srgbClr>
                </a:outerShdw>
              </a:effectLst>
            </a:rPr>
            <a:t> döküm ve sıcak haddeleme yöntemi ile alüminyum yassı mamul üretimine yönelik entegre yatırımlar</a:t>
          </a:r>
          <a:endParaRPr lang="tr-TR" b="1" dirty="0">
            <a:solidFill>
              <a:schemeClr val="bg1"/>
            </a:solidFill>
            <a:effectLst>
              <a:outerShdw blurRad="38100" dist="38100" dir="2700000" algn="tl">
                <a:srgbClr val="000000">
                  <a:alpha val="43137"/>
                </a:srgbClr>
              </a:outerShdw>
            </a:effectLst>
          </a:endParaRPr>
        </a:p>
      </dgm:t>
    </dgm:pt>
    <dgm:pt modelId="{FC33D65F-3B2B-4FD8-B540-65822FC394BA}" type="parTrans" cxnId="{FF9EFF04-1E3B-4948-A4AB-7ED0C34030CC}">
      <dgm:prSet/>
      <dgm:spPr/>
      <dgm:t>
        <a:bodyPr/>
        <a:lstStyle/>
        <a:p>
          <a:endParaRPr lang="tr-TR"/>
        </a:p>
      </dgm:t>
    </dgm:pt>
    <dgm:pt modelId="{CA03B8C9-1034-4C1E-A69A-CE397938023A}" type="sibTrans" cxnId="{FF9EFF04-1E3B-4948-A4AB-7ED0C34030CC}">
      <dgm:prSet/>
      <dgm:spPr/>
      <dgm:t>
        <a:bodyPr/>
        <a:lstStyle/>
        <a:p>
          <a:endParaRPr lang="tr-TR"/>
        </a:p>
      </dgm:t>
    </dgm:pt>
    <dgm:pt modelId="{BA27C270-714E-4DAC-BAEF-A2BAE7742600}" type="pres">
      <dgm:prSet presAssocID="{A7F36993-FD54-4E2C-859B-7D78AEB2D90F}" presName="linearFlow" presStyleCnt="0">
        <dgm:presLayoutVars>
          <dgm:dir/>
          <dgm:resizeHandles val="exact"/>
        </dgm:presLayoutVars>
      </dgm:prSet>
      <dgm:spPr/>
    </dgm:pt>
    <dgm:pt modelId="{3E5D7F22-5E16-451F-9895-2F2994E788A3}" type="pres">
      <dgm:prSet presAssocID="{8728F67C-3D2E-41AB-9239-425F172E4C18}" presName="composite" presStyleCnt="0"/>
      <dgm:spPr/>
    </dgm:pt>
    <dgm:pt modelId="{42CA3724-4049-4F61-9E98-6EB5A9A306BD}" type="pres">
      <dgm:prSet presAssocID="{8728F67C-3D2E-41AB-9239-425F172E4C18}" presName="imgShp" presStyleLbl="fgImgPlace1" presStyleIdx="0" presStyleCnt="4" custScaleX="100001" custScaleY="100001" custLinFactX="-2726" custLinFactNeighborX="-100000"/>
      <dgm:spPr>
        <a:prstGeom prst="rect">
          <a:avLst/>
        </a:prstGeom>
        <a:blipFill rotWithShape="1">
          <a:blip xmlns:r="http://schemas.openxmlformats.org/officeDocument/2006/relationships" r:embed="rId1"/>
          <a:stretch>
            <a:fillRect/>
          </a:stretch>
        </a:blipFill>
        <a:ln>
          <a:noFill/>
        </a:ln>
      </dgm:spPr>
    </dgm:pt>
    <dgm:pt modelId="{84FDC5BF-1F29-4CBE-9989-B848D6CAF4F7}" type="pres">
      <dgm:prSet presAssocID="{8728F67C-3D2E-41AB-9239-425F172E4C18}" presName="txShp" presStyleLbl="node1" presStyleIdx="0" presStyleCnt="4" custScaleX="142234">
        <dgm:presLayoutVars>
          <dgm:bulletEnabled val="1"/>
        </dgm:presLayoutVars>
      </dgm:prSet>
      <dgm:spPr/>
      <dgm:t>
        <a:bodyPr/>
        <a:lstStyle/>
        <a:p>
          <a:endParaRPr lang="tr-TR"/>
        </a:p>
      </dgm:t>
    </dgm:pt>
    <dgm:pt modelId="{60AB45FA-BE68-472C-A5E1-710BF8B4263E}" type="pres">
      <dgm:prSet presAssocID="{FEDC3E4D-A728-4A38-B1D2-AFABB1640182}" presName="spacing" presStyleCnt="0"/>
      <dgm:spPr/>
    </dgm:pt>
    <dgm:pt modelId="{6CCA0623-8C7D-409B-A510-F3CFECB042DE}" type="pres">
      <dgm:prSet presAssocID="{299E5425-DA58-481A-A1F7-A006301E6FC0}" presName="composite" presStyleCnt="0"/>
      <dgm:spPr/>
    </dgm:pt>
    <dgm:pt modelId="{09D02E8A-CE8C-4C98-BD2A-3DBFB5164266}" type="pres">
      <dgm:prSet presAssocID="{299E5425-DA58-481A-A1F7-A006301E6FC0}" presName="imgShp" presStyleLbl="fgImgPlace1" presStyleIdx="1" presStyleCnt="4" custLinFactX="-2726" custLinFactNeighborX="-100000"/>
      <dgm:spPr>
        <a:prstGeom prst="rect">
          <a:avLst/>
        </a:prstGeom>
        <a:blipFill rotWithShape="1">
          <a:blip xmlns:r="http://schemas.openxmlformats.org/officeDocument/2006/relationships" r:embed="rId2"/>
          <a:stretch>
            <a:fillRect/>
          </a:stretch>
        </a:blipFill>
        <a:ln>
          <a:noFill/>
        </a:ln>
      </dgm:spPr>
    </dgm:pt>
    <dgm:pt modelId="{A8DBD6F6-755C-4F41-81DC-9C4EB7142B8D}" type="pres">
      <dgm:prSet presAssocID="{299E5425-DA58-481A-A1F7-A006301E6FC0}" presName="txShp" presStyleLbl="node1" presStyleIdx="1" presStyleCnt="4" custScaleX="142234">
        <dgm:presLayoutVars>
          <dgm:bulletEnabled val="1"/>
        </dgm:presLayoutVars>
      </dgm:prSet>
      <dgm:spPr/>
      <dgm:t>
        <a:bodyPr/>
        <a:lstStyle/>
        <a:p>
          <a:endParaRPr lang="tr-TR"/>
        </a:p>
      </dgm:t>
    </dgm:pt>
    <dgm:pt modelId="{B4BAC94C-E0AF-4340-ABBD-C277595D304A}" type="pres">
      <dgm:prSet presAssocID="{3FCF4FEF-962E-4DD5-83A2-9A6837EAA0CB}" presName="spacing" presStyleCnt="0"/>
      <dgm:spPr/>
    </dgm:pt>
    <dgm:pt modelId="{1FE476AD-3038-44C4-8D2B-FD5527F2C6BB}" type="pres">
      <dgm:prSet presAssocID="{36F1A24F-1941-400E-B4DA-19360661F393}" presName="composite" presStyleCnt="0"/>
      <dgm:spPr/>
    </dgm:pt>
    <dgm:pt modelId="{7474CE70-1181-48C4-AC98-DCEB16DE9D8F}" type="pres">
      <dgm:prSet presAssocID="{36F1A24F-1941-400E-B4DA-19360661F393}" presName="imgShp" presStyleLbl="fgImgPlace1" presStyleIdx="2" presStyleCnt="4" custLinFactX="-10300" custLinFactNeighborX="-100000"/>
      <dgm:spPr>
        <a:prstGeom prst="rect">
          <a:avLst/>
        </a:prstGeom>
        <a:blipFill rotWithShape="1">
          <a:blip xmlns:r="http://schemas.openxmlformats.org/officeDocument/2006/relationships" r:embed="rId3"/>
          <a:stretch>
            <a:fillRect/>
          </a:stretch>
        </a:blipFill>
        <a:ln>
          <a:noFill/>
        </a:ln>
      </dgm:spPr>
    </dgm:pt>
    <dgm:pt modelId="{D3AF76FF-29B6-43BF-8350-3DE09D7493D1}" type="pres">
      <dgm:prSet presAssocID="{36F1A24F-1941-400E-B4DA-19360661F393}" presName="txShp" presStyleLbl="node1" presStyleIdx="2" presStyleCnt="4" custScaleX="142246">
        <dgm:presLayoutVars>
          <dgm:bulletEnabled val="1"/>
        </dgm:presLayoutVars>
      </dgm:prSet>
      <dgm:spPr/>
      <dgm:t>
        <a:bodyPr/>
        <a:lstStyle/>
        <a:p>
          <a:endParaRPr lang="tr-TR"/>
        </a:p>
      </dgm:t>
    </dgm:pt>
    <dgm:pt modelId="{32024045-C7B6-4541-8D53-BA1420FBB587}" type="pres">
      <dgm:prSet presAssocID="{CEC557EE-A45C-4755-844C-F3D8EB6471B0}" presName="spacing" presStyleCnt="0"/>
      <dgm:spPr/>
    </dgm:pt>
    <dgm:pt modelId="{7C3371F3-38DC-45B7-BDB0-F4142752B302}" type="pres">
      <dgm:prSet presAssocID="{E862C8FF-64C2-4113-82BC-D377F40CE2E7}" presName="composite" presStyleCnt="0"/>
      <dgm:spPr/>
    </dgm:pt>
    <dgm:pt modelId="{60724C2A-4A38-4519-AC71-2C1E28CB89AD}" type="pres">
      <dgm:prSet presAssocID="{E862C8FF-64C2-4113-82BC-D377F40CE2E7}" presName="imgShp" presStyleLbl="fgImgPlace1" presStyleIdx="3" presStyleCnt="4" custLinFactNeighborX="-95152" custLinFactNeighborY="1551"/>
      <dgm:spPr>
        <a:blipFill rotWithShape="1">
          <a:blip xmlns:r="http://schemas.openxmlformats.org/officeDocument/2006/relationships" r:embed="rId4"/>
          <a:stretch>
            <a:fillRect/>
          </a:stretch>
        </a:blipFill>
      </dgm:spPr>
    </dgm:pt>
    <dgm:pt modelId="{C0403C93-4A6A-4435-9A49-30A37825FC03}" type="pres">
      <dgm:prSet presAssocID="{E862C8FF-64C2-4113-82BC-D377F40CE2E7}" presName="txShp" presStyleLbl="node1" presStyleIdx="3" presStyleCnt="4" custScaleX="143788">
        <dgm:presLayoutVars>
          <dgm:bulletEnabled val="1"/>
        </dgm:presLayoutVars>
      </dgm:prSet>
      <dgm:spPr/>
      <dgm:t>
        <a:bodyPr/>
        <a:lstStyle/>
        <a:p>
          <a:endParaRPr lang="tr-TR"/>
        </a:p>
      </dgm:t>
    </dgm:pt>
  </dgm:ptLst>
  <dgm:cxnLst>
    <dgm:cxn modelId="{3AC943E2-D8E5-4CF3-9F5C-54F9416D7176}" srcId="{A7F36993-FD54-4E2C-859B-7D78AEB2D90F}" destId="{36F1A24F-1941-400E-B4DA-19360661F393}" srcOrd="2" destOrd="0" parTransId="{F067F3BF-ABDD-48EE-A9B0-10AA87C0EC67}" sibTransId="{CEC557EE-A45C-4755-844C-F3D8EB6471B0}"/>
    <dgm:cxn modelId="{A5E58EBC-8B18-4E33-9D9A-9C9CFD08148F}" type="presOf" srcId="{36F1A24F-1941-400E-B4DA-19360661F393}" destId="{D3AF76FF-29B6-43BF-8350-3DE09D7493D1}" srcOrd="0" destOrd="0" presId="urn:microsoft.com/office/officeart/2005/8/layout/vList3#2"/>
    <dgm:cxn modelId="{75DA964F-59CA-4FF3-97E3-B4E8699AF1BC}" srcId="{A7F36993-FD54-4E2C-859B-7D78AEB2D90F}" destId="{299E5425-DA58-481A-A1F7-A006301E6FC0}" srcOrd="1" destOrd="0" parTransId="{CDBB3B62-F05D-423D-A01A-A0C8A3BF0DF5}" sibTransId="{3FCF4FEF-962E-4DD5-83A2-9A6837EAA0CB}"/>
    <dgm:cxn modelId="{BE5A20D1-93C7-477F-97CB-4E25361787FE}" type="presOf" srcId="{299E5425-DA58-481A-A1F7-A006301E6FC0}" destId="{A8DBD6F6-755C-4F41-81DC-9C4EB7142B8D}" srcOrd="0" destOrd="0" presId="urn:microsoft.com/office/officeart/2005/8/layout/vList3#2"/>
    <dgm:cxn modelId="{FF9EFF04-1E3B-4948-A4AB-7ED0C34030CC}" srcId="{A7F36993-FD54-4E2C-859B-7D78AEB2D90F}" destId="{E862C8FF-64C2-4113-82BC-D377F40CE2E7}" srcOrd="3" destOrd="0" parTransId="{FC33D65F-3B2B-4FD8-B540-65822FC394BA}" sibTransId="{CA03B8C9-1034-4C1E-A69A-CE397938023A}"/>
    <dgm:cxn modelId="{2A72EB47-47CF-41DC-9A3A-34B6252419E4}" type="presOf" srcId="{E862C8FF-64C2-4113-82BC-D377F40CE2E7}" destId="{C0403C93-4A6A-4435-9A49-30A37825FC03}" srcOrd="0" destOrd="0" presId="urn:microsoft.com/office/officeart/2005/8/layout/vList3#2"/>
    <dgm:cxn modelId="{5974AE67-7723-4647-A10E-425216A8FA45}" type="presOf" srcId="{8728F67C-3D2E-41AB-9239-425F172E4C18}" destId="{84FDC5BF-1F29-4CBE-9989-B848D6CAF4F7}" srcOrd="0" destOrd="0" presId="urn:microsoft.com/office/officeart/2005/8/layout/vList3#2"/>
    <dgm:cxn modelId="{E2352EFA-5AE2-46E2-80EA-D1AA2E73E9A0}" type="presOf" srcId="{A7F36993-FD54-4E2C-859B-7D78AEB2D90F}" destId="{BA27C270-714E-4DAC-BAEF-A2BAE7742600}" srcOrd="0" destOrd="0" presId="urn:microsoft.com/office/officeart/2005/8/layout/vList3#2"/>
    <dgm:cxn modelId="{EA1A38C7-B23D-421A-ADFF-EDAD5C1BD6CE}" srcId="{A7F36993-FD54-4E2C-859B-7D78AEB2D90F}" destId="{8728F67C-3D2E-41AB-9239-425F172E4C18}" srcOrd="0" destOrd="0" parTransId="{B66CCF69-69D8-430F-AAFA-F8F9113DE32C}" sibTransId="{FEDC3E4D-A728-4A38-B1D2-AFABB1640182}"/>
    <dgm:cxn modelId="{256A83EC-C03A-490A-9453-48C2C3CD0E29}" type="presParOf" srcId="{BA27C270-714E-4DAC-BAEF-A2BAE7742600}" destId="{3E5D7F22-5E16-451F-9895-2F2994E788A3}" srcOrd="0" destOrd="0" presId="urn:microsoft.com/office/officeart/2005/8/layout/vList3#2"/>
    <dgm:cxn modelId="{43025282-29BF-4BF2-959F-C9C2AB177C78}" type="presParOf" srcId="{3E5D7F22-5E16-451F-9895-2F2994E788A3}" destId="{42CA3724-4049-4F61-9E98-6EB5A9A306BD}" srcOrd="0" destOrd="0" presId="urn:microsoft.com/office/officeart/2005/8/layout/vList3#2"/>
    <dgm:cxn modelId="{87369E14-01AF-49D3-8F06-F85B1716E165}" type="presParOf" srcId="{3E5D7F22-5E16-451F-9895-2F2994E788A3}" destId="{84FDC5BF-1F29-4CBE-9989-B848D6CAF4F7}" srcOrd="1" destOrd="0" presId="urn:microsoft.com/office/officeart/2005/8/layout/vList3#2"/>
    <dgm:cxn modelId="{1D2EC0C4-A6D5-4D17-A1CC-A528E9041E0B}" type="presParOf" srcId="{BA27C270-714E-4DAC-BAEF-A2BAE7742600}" destId="{60AB45FA-BE68-472C-A5E1-710BF8B4263E}" srcOrd="1" destOrd="0" presId="urn:microsoft.com/office/officeart/2005/8/layout/vList3#2"/>
    <dgm:cxn modelId="{EE14480B-95A3-4F66-BF45-5F08052B5661}" type="presParOf" srcId="{BA27C270-714E-4DAC-BAEF-A2BAE7742600}" destId="{6CCA0623-8C7D-409B-A510-F3CFECB042DE}" srcOrd="2" destOrd="0" presId="urn:microsoft.com/office/officeart/2005/8/layout/vList3#2"/>
    <dgm:cxn modelId="{123FFA16-BF17-4E6A-9170-B8C4BF44A0C7}" type="presParOf" srcId="{6CCA0623-8C7D-409B-A510-F3CFECB042DE}" destId="{09D02E8A-CE8C-4C98-BD2A-3DBFB5164266}" srcOrd="0" destOrd="0" presId="urn:microsoft.com/office/officeart/2005/8/layout/vList3#2"/>
    <dgm:cxn modelId="{A7E57195-8A2A-402E-B66C-08E1BCE4D006}" type="presParOf" srcId="{6CCA0623-8C7D-409B-A510-F3CFECB042DE}" destId="{A8DBD6F6-755C-4F41-81DC-9C4EB7142B8D}" srcOrd="1" destOrd="0" presId="urn:microsoft.com/office/officeart/2005/8/layout/vList3#2"/>
    <dgm:cxn modelId="{7F8D2646-F5A3-4BC6-8375-4C5D3C0D9D6D}" type="presParOf" srcId="{BA27C270-714E-4DAC-BAEF-A2BAE7742600}" destId="{B4BAC94C-E0AF-4340-ABBD-C277595D304A}" srcOrd="3" destOrd="0" presId="urn:microsoft.com/office/officeart/2005/8/layout/vList3#2"/>
    <dgm:cxn modelId="{04C7C003-C011-4D6C-92C9-75C24A6D67AF}" type="presParOf" srcId="{BA27C270-714E-4DAC-BAEF-A2BAE7742600}" destId="{1FE476AD-3038-44C4-8D2B-FD5527F2C6BB}" srcOrd="4" destOrd="0" presId="urn:microsoft.com/office/officeart/2005/8/layout/vList3#2"/>
    <dgm:cxn modelId="{08FC199E-DDA1-4342-A757-E391DDE0DA9D}" type="presParOf" srcId="{1FE476AD-3038-44C4-8D2B-FD5527F2C6BB}" destId="{7474CE70-1181-48C4-AC98-DCEB16DE9D8F}" srcOrd="0" destOrd="0" presId="urn:microsoft.com/office/officeart/2005/8/layout/vList3#2"/>
    <dgm:cxn modelId="{E1794774-529E-49CB-A8D9-672AC6DCCE5D}" type="presParOf" srcId="{1FE476AD-3038-44C4-8D2B-FD5527F2C6BB}" destId="{D3AF76FF-29B6-43BF-8350-3DE09D7493D1}" srcOrd="1" destOrd="0" presId="urn:microsoft.com/office/officeart/2005/8/layout/vList3#2"/>
    <dgm:cxn modelId="{571BB5A6-228E-4CD7-8F76-B537880E2E75}" type="presParOf" srcId="{BA27C270-714E-4DAC-BAEF-A2BAE7742600}" destId="{32024045-C7B6-4541-8D53-BA1420FBB587}" srcOrd="5" destOrd="0" presId="urn:microsoft.com/office/officeart/2005/8/layout/vList3#2"/>
    <dgm:cxn modelId="{956F540A-DEAB-4BDC-AD8F-B7FC61C55838}" type="presParOf" srcId="{BA27C270-714E-4DAC-BAEF-A2BAE7742600}" destId="{7C3371F3-38DC-45B7-BDB0-F4142752B302}" srcOrd="6" destOrd="0" presId="urn:microsoft.com/office/officeart/2005/8/layout/vList3#2"/>
    <dgm:cxn modelId="{A34923DF-A50E-44AF-9EF4-E0C411245D00}" type="presParOf" srcId="{7C3371F3-38DC-45B7-BDB0-F4142752B302}" destId="{60724C2A-4A38-4519-AC71-2C1E28CB89AD}" srcOrd="0" destOrd="0" presId="urn:microsoft.com/office/officeart/2005/8/layout/vList3#2"/>
    <dgm:cxn modelId="{80A3944A-B54E-41C1-86A1-FD17DCDD5149}" type="presParOf" srcId="{7C3371F3-38DC-45B7-BDB0-F4142752B302}" destId="{C0403C93-4A6A-4435-9A49-30A37825FC03}" srcOrd="1" destOrd="0" presId="urn:microsoft.com/office/officeart/2005/8/layout/vList3#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A7F36993-FD54-4E2C-859B-7D78AEB2D90F}" type="doc">
      <dgm:prSet loTypeId="urn:microsoft.com/office/officeart/2005/8/layout/vList3#3" loCatId="picture" qsTypeId="urn:microsoft.com/office/officeart/2005/8/quickstyle/simple1" qsCatId="simple" csTypeId="urn:microsoft.com/office/officeart/2005/8/colors/accent1_2" csCatId="accent1" phldr="1"/>
      <dgm:spPr/>
    </dgm:pt>
    <dgm:pt modelId="{8728F67C-3D2E-41AB-9239-425F172E4C18}">
      <dgm:prSet phldrT="[Metin]">
        <dgm:style>
          <a:lnRef idx="2">
            <a:schemeClr val="dk1">
              <a:shade val="50000"/>
            </a:schemeClr>
          </a:lnRef>
          <a:fillRef idx="1">
            <a:schemeClr val="dk1"/>
          </a:fillRef>
          <a:effectRef idx="0">
            <a:schemeClr val="dk1"/>
          </a:effectRef>
          <a:fontRef idx="minor">
            <a:schemeClr val="lt1"/>
          </a:fontRef>
        </dgm:style>
      </dgm:prSet>
      <dgm:spPr>
        <a:gradFill flip="none" rotWithShape="1">
          <a:gsLst>
            <a:gs pos="0">
              <a:schemeClr val="accent1">
                <a:lumMod val="50000"/>
                <a:shade val="30000"/>
                <a:satMod val="115000"/>
              </a:schemeClr>
            </a:gs>
            <a:gs pos="50000">
              <a:schemeClr val="accent1">
                <a:lumMod val="50000"/>
                <a:shade val="67500"/>
                <a:satMod val="115000"/>
              </a:schemeClr>
            </a:gs>
            <a:gs pos="100000">
              <a:schemeClr val="accent1">
                <a:lumMod val="50000"/>
                <a:shade val="100000"/>
                <a:satMod val="115000"/>
              </a:schemeClr>
            </a:gs>
          </a:gsLst>
          <a:lin ang="0" scaled="1"/>
          <a:tileRect/>
        </a:gradFill>
      </dgm:spPr>
      <dgm:t>
        <a:bodyPr lIns="792000"/>
        <a:lstStyle/>
        <a:p>
          <a:pPr algn="l"/>
          <a:r>
            <a:rPr lang="tr-TR" b="1" dirty="0" smtClean="0">
              <a:solidFill>
                <a:schemeClr val="bg1"/>
              </a:solidFill>
              <a:effectLst>
                <a:outerShdw blurRad="38100" dist="38100" dir="2700000" algn="tl">
                  <a:srgbClr val="000000">
                    <a:alpha val="43137"/>
                  </a:srgbClr>
                </a:outerShdw>
              </a:effectLst>
              <a:latin typeface="+mn-lt"/>
            </a:rPr>
            <a:t>Motorlu kara taşıtları ana sanayinde gerçekleştirilecek asgari 300 Milyon TL tutarındaki yatırımlar ve asgari 75 Milyon TL tutarındaki motor yatırımları ile asgari 20 Milyon TL tutarındaki motor aksamları, aktarma organları/aksamları ve otomotiv elektroniğine yönelik yatırımlar.</a:t>
          </a:r>
          <a:endParaRPr lang="tr-TR" b="1" dirty="0">
            <a:solidFill>
              <a:schemeClr val="bg1"/>
            </a:solidFill>
            <a:effectLst>
              <a:outerShdw blurRad="38100" dist="38100" dir="2700000" algn="tl">
                <a:srgbClr val="000000">
                  <a:alpha val="43137"/>
                </a:srgbClr>
              </a:outerShdw>
            </a:effectLst>
          </a:endParaRPr>
        </a:p>
      </dgm:t>
    </dgm:pt>
    <dgm:pt modelId="{B66CCF69-69D8-430F-AAFA-F8F9113DE32C}" type="parTrans" cxnId="{EA1A38C7-B23D-421A-ADFF-EDAD5C1BD6CE}">
      <dgm:prSet/>
      <dgm:spPr/>
      <dgm:t>
        <a:bodyPr/>
        <a:lstStyle/>
        <a:p>
          <a:endParaRPr lang="tr-TR"/>
        </a:p>
      </dgm:t>
    </dgm:pt>
    <dgm:pt modelId="{FEDC3E4D-A728-4A38-B1D2-AFABB1640182}" type="sibTrans" cxnId="{EA1A38C7-B23D-421A-ADFF-EDAD5C1BD6CE}">
      <dgm:prSet/>
      <dgm:spPr/>
      <dgm:t>
        <a:bodyPr/>
        <a:lstStyle/>
        <a:p>
          <a:endParaRPr lang="tr-TR"/>
        </a:p>
      </dgm:t>
    </dgm:pt>
    <dgm:pt modelId="{39A42C59-AA05-448F-AAB1-8BD3C1090D3C}">
      <dgm:prSet phldrT="[Metin]">
        <dgm:style>
          <a:lnRef idx="2">
            <a:schemeClr val="dk1">
              <a:shade val="50000"/>
            </a:schemeClr>
          </a:lnRef>
          <a:fillRef idx="1">
            <a:schemeClr val="dk1"/>
          </a:fillRef>
          <a:effectRef idx="0">
            <a:schemeClr val="dk1"/>
          </a:effectRef>
          <a:fontRef idx="minor">
            <a:schemeClr val="lt1"/>
          </a:fontRef>
        </dgm:style>
      </dgm:prSet>
      <dgm:spPr>
        <a:gradFill flip="none" rotWithShape="1">
          <a:gsLst>
            <a:gs pos="0">
              <a:schemeClr val="accent1">
                <a:lumMod val="50000"/>
                <a:shade val="30000"/>
                <a:satMod val="115000"/>
              </a:schemeClr>
            </a:gs>
            <a:gs pos="50000">
              <a:schemeClr val="accent1">
                <a:lumMod val="50000"/>
                <a:shade val="67500"/>
                <a:satMod val="115000"/>
              </a:schemeClr>
            </a:gs>
            <a:gs pos="100000">
              <a:schemeClr val="accent1">
                <a:lumMod val="50000"/>
                <a:shade val="100000"/>
                <a:satMod val="115000"/>
              </a:schemeClr>
            </a:gs>
          </a:gsLst>
          <a:lin ang="0" scaled="1"/>
          <a:tileRect/>
        </a:gradFill>
      </dgm:spPr>
      <dgm:t>
        <a:bodyPr lIns="792000"/>
        <a:lstStyle/>
        <a:p>
          <a:pPr algn="l"/>
          <a:r>
            <a:rPr lang="tr-TR" b="1" dirty="0" smtClean="0">
              <a:solidFill>
                <a:schemeClr val="bg1"/>
              </a:solidFill>
              <a:effectLst>
                <a:outerShdw blurRad="38100" dist="38100" dir="2700000" algn="tl">
                  <a:srgbClr val="000000">
                    <a:alpha val="43137"/>
                  </a:srgbClr>
                </a:outerShdw>
              </a:effectLst>
              <a:latin typeface="+mn-lt"/>
            </a:rPr>
            <a:t>Maden Kanunu’nun 2. Maddesinin 4-b grubunda yer alan madenlerin girdi olarak kullanıldığı elektrik üretimi yatırımları.</a:t>
          </a:r>
          <a:endParaRPr lang="tr-TR" b="1" dirty="0">
            <a:solidFill>
              <a:schemeClr val="bg1"/>
            </a:solidFill>
            <a:effectLst>
              <a:outerShdw blurRad="38100" dist="38100" dir="2700000" algn="tl">
                <a:srgbClr val="000000">
                  <a:alpha val="43137"/>
                </a:srgbClr>
              </a:outerShdw>
            </a:effectLst>
          </a:endParaRPr>
        </a:p>
      </dgm:t>
    </dgm:pt>
    <dgm:pt modelId="{87D75E7E-E367-4196-AEC6-9533BDFBE7B8}" type="parTrans" cxnId="{CFD87AF4-B710-4437-998D-E58637DFE9AF}">
      <dgm:prSet/>
      <dgm:spPr/>
      <dgm:t>
        <a:bodyPr/>
        <a:lstStyle/>
        <a:p>
          <a:endParaRPr lang="tr-TR"/>
        </a:p>
      </dgm:t>
    </dgm:pt>
    <dgm:pt modelId="{891E1FDD-04E5-4953-817C-6519FD8C765D}" type="sibTrans" cxnId="{CFD87AF4-B710-4437-998D-E58637DFE9AF}">
      <dgm:prSet/>
      <dgm:spPr/>
      <dgm:t>
        <a:bodyPr/>
        <a:lstStyle/>
        <a:p>
          <a:endParaRPr lang="tr-TR"/>
        </a:p>
      </dgm:t>
    </dgm:pt>
    <dgm:pt modelId="{299E5425-DA58-481A-A1F7-A006301E6FC0}">
      <dgm:prSet phldrT="[Metin]">
        <dgm:style>
          <a:lnRef idx="2">
            <a:schemeClr val="dk1">
              <a:shade val="50000"/>
            </a:schemeClr>
          </a:lnRef>
          <a:fillRef idx="1">
            <a:schemeClr val="dk1"/>
          </a:fillRef>
          <a:effectRef idx="0">
            <a:schemeClr val="dk1"/>
          </a:effectRef>
          <a:fontRef idx="minor">
            <a:schemeClr val="lt1"/>
          </a:fontRef>
        </dgm:style>
      </dgm:prSet>
      <dgm:spPr>
        <a:gradFill flip="none" rotWithShape="1">
          <a:gsLst>
            <a:gs pos="0">
              <a:schemeClr val="accent1">
                <a:lumMod val="50000"/>
                <a:shade val="30000"/>
                <a:satMod val="115000"/>
              </a:schemeClr>
            </a:gs>
            <a:gs pos="50000">
              <a:schemeClr val="accent1">
                <a:lumMod val="50000"/>
                <a:shade val="67500"/>
                <a:satMod val="115000"/>
              </a:schemeClr>
            </a:gs>
            <a:gs pos="100000">
              <a:schemeClr val="accent1">
                <a:lumMod val="50000"/>
                <a:shade val="100000"/>
                <a:satMod val="115000"/>
              </a:schemeClr>
            </a:gs>
          </a:gsLst>
          <a:lin ang="0" scaled="1"/>
          <a:tileRect/>
        </a:gradFill>
      </dgm:spPr>
      <dgm:t>
        <a:bodyPr lIns="792000"/>
        <a:lstStyle/>
        <a:p>
          <a:pPr algn="l"/>
          <a:r>
            <a:rPr lang="tr-TR" b="1" dirty="0" smtClean="0">
              <a:solidFill>
                <a:schemeClr val="bg1"/>
              </a:solidFill>
              <a:effectLst>
                <a:outerShdw blurRad="38100" dist="38100" dir="2700000" algn="tl">
                  <a:srgbClr val="000000">
                    <a:alpha val="43137"/>
                  </a:srgbClr>
                </a:outerShdw>
              </a:effectLst>
              <a:latin typeface="+mn-lt"/>
            </a:rPr>
            <a:t>Asgari 50 Milyon TL tutarındaki, sıvılaştırılmış doğalgaz (LNG) yatırımları ve yer altı doğalgaz depolama yatırımları.</a:t>
          </a:r>
          <a:endParaRPr lang="tr-TR" dirty="0">
            <a:solidFill>
              <a:schemeClr val="bg1"/>
            </a:solidFill>
            <a:effectLst>
              <a:outerShdw blurRad="38100" dist="38100" dir="2700000" algn="tl">
                <a:srgbClr val="000000">
                  <a:alpha val="43137"/>
                </a:srgbClr>
              </a:outerShdw>
            </a:effectLst>
          </a:endParaRPr>
        </a:p>
      </dgm:t>
    </dgm:pt>
    <dgm:pt modelId="{CDBB3B62-F05D-423D-A01A-A0C8A3BF0DF5}" type="parTrans" cxnId="{75DA964F-59CA-4FF3-97E3-B4E8699AF1BC}">
      <dgm:prSet/>
      <dgm:spPr/>
      <dgm:t>
        <a:bodyPr/>
        <a:lstStyle/>
        <a:p>
          <a:endParaRPr lang="tr-TR"/>
        </a:p>
      </dgm:t>
    </dgm:pt>
    <dgm:pt modelId="{3FCF4FEF-962E-4DD5-83A2-9A6837EAA0CB}" type="sibTrans" cxnId="{75DA964F-59CA-4FF3-97E3-B4E8699AF1BC}">
      <dgm:prSet/>
      <dgm:spPr/>
      <dgm:t>
        <a:bodyPr/>
        <a:lstStyle/>
        <a:p>
          <a:endParaRPr lang="tr-TR"/>
        </a:p>
      </dgm:t>
    </dgm:pt>
    <dgm:pt modelId="{BA27C270-714E-4DAC-BAEF-A2BAE7742600}" type="pres">
      <dgm:prSet presAssocID="{A7F36993-FD54-4E2C-859B-7D78AEB2D90F}" presName="linearFlow" presStyleCnt="0">
        <dgm:presLayoutVars>
          <dgm:dir/>
          <dgm:resizeHandles val="exact"/>
        </dgm:presLayoutVars>
      </dgm:prSet>
      <dgm:spPr/>
    </dgm:pt>
    <dgm:pt modelId="{3E5D7F22-5E16-451F-9895-2F2994E788A3}" type="pres">
      <dgm:prSet presAssocID="{8728F67C-3D2E-41AB-9239-425F172E4C18}" presName="composite" presStyleCnt="0"/>
      <dgm:spPr/>
    </dgm:pt>
    <dgm:pt modelId="{42CA3724-4049-4F61-9E98-6EB5A9A306BD}" type="pres">
      <dgm:prSet presAssocID="{8728F67C-3D2E-41AB-9239-425F172E4C18}" presName="imgShp" presStyleLbl="fgImgPlace1" presStyleIdx="0" presStyleCnt="3" custScaleX="100001" custScaleY="100001" custLinFactX="-2726" custLinFactNeighborX="-100000"/>
      <dgm:spPr>
        <a:prstGeom prst="rect">
          <a:avLst/>
        </a:prstGeom>
        <a:blipFill rotWithShape="1">
          <a:blip xmlns:r="http://schemas.openxmlformats.org/officeDocument/2006/relationships" r:embed="rId1"/>
          <a:stretch>
            <a:fillRect/>
          </a:stretch>
        </a:blipFill>
        <a:ln>
          <a:noFill/>
        </a:ln>
      </dgm:spPr>
    </dgm:pt>
    <dgm:pt modelId="{84FDC5BF-1F29-4CBE-9989-B848D6CAF4F7}" type="pres">
      <dgm:prSet presAssocID="{8728F67C-3D2E-41AB-9239-425F172E4C18}" presName="txShp" presStyleLbl="node1" presStyleIdx="0" presStyleCnt="3" custScaleX="142234">
        <dgm:presLayoutVars>
          <dgm:bulletEnabled val="1"/>
        </dgm:presLayoutVars>
      </dgm:prSet>
      <dgm:spPr/>
      <dgm:t>
        <a:bodyPr/>
        <a:lstStyle/>
        <a:p>
          <a:endParaRPr lang="tr-TR"/>
        </a:p>
      </dgm:t>
    </dgm:pt>
    <dgm:pt modelId="{60AB45FA-BE68-472C-A5E1-710BF8B4263E}" type="pres">
      <dgm:prSet presAssocID="{FEDC3E4D-A728-4A38-B1D2-AFABB1640182}" presName="spacing" presStyleCnt="0"/>
      <dgm:spPr/>
    </dgm:pt>
    <dgm:pt modelId="{BE26BA85-D558-4E34-BEBE-0832E33F4AE8}" type="pres">
      <dgm:prSet presAssocID="{39A42C59-AA05-448F-AAB1-8BD3C1090D3C}" presName="composite" presStyleCnt="0"/>
      <dgm:spPr/>
    </dgm:pt>
    <dgm:pt modelId="{6ACB6C63-0590-4378-AB43-F298E973E98A}" type="pres">
      <dgm:prSet presAssocID="{39A42C59-AA05-448F-AAB1-8BD3C1090D3C}" presName="imgShp" presStyleLbl="fgImgPlace1" presStyleIdx="1" presStyleCnt="3" custLinFactX="-2726" custLinFactNeighborX="-100000"/>
      <dgm:spPr>
        <a:prstGeom prst="rect">
          <a:avLst/>
        </a:prstGeom>
        <a:blipFill rotWithShape="1">
          <a:blip xmlns:r="http://schemas.openxmlformats.org/officeDocument/2006/relationships" r:embed="rId2"/>
          <a:stretch>
            <a:fillRect/>
          </a:stretch>
        </a:blipFill>
        <a:ln>
          <a:noFill/>
        </a:ln>
      </dgm:spPr>
    </dgm:pt>
    <dgm:pt modelId="{1EC123D2-4870-499C-81D3-69A3FDF46A8D}" type="pres">
      <dgm:prSet presAssocID="{39A42C59-AA05-448F-AAB1-8BD3C1090D3C}" presName="txShp" presStyleLbl="node1" presStyleIdx="1" presStyleCnt="3" custScaleX="142234">
        <dgm:presLayoutVars>
          <dgm:bulletEnabled val="1"/>
        </dgm:presLayoutVars>
      </dgm:prSet>
      <dgm:spPr/>
      <dgm:t>
        <a:bodyPr/>
        <a:lstStyle/>
        <a:p>
          <a:endParaRPr lang="tr-TR"/>
        </a:p>
      </dgm:t>
    </dgm:pt>
    <dgm:pt modelId="{4A8067B3-9EF7-4370-802B-B575E3B9511E}" type="pres">
      <dgm:prSet presAssocID="{891E1FDD-04E5-4953-817C-6519FD8C765D}" presName="spacing" presStyleCnt="0"/>
      <dgm:spPr/>
    </dgm:pt>
    <dgm:pt modelId="{6CCA0623-8C7D-409B-A510-F3CFECB042DE}" type="pres">
      <dgm:prSet presAssocID="{299E5425-DA58-481A-A1F7-A006301E6FC0}" presName="composite" presStyleCnt="0"/>
      <dgm:spPr/>
    </dgm:pt>
    <dgm:pt modelId="{09D02E8A-CE8C-4C98-BD2A-3DBFB5164266}" type="pres">
      <dgm:prSet presAssocID="{299E5425-DA58-481A-A1F7-A006301E6FC0}" presName="imgShp" presStyleLbl="fgImgPlace1" presStyleIdx="2" presStyleCnt="3" custLinFactX="-2726" custLinFactNeighborX="-100000"/>
      <dgm:spPr>
        <a:prstGeom prst="rect">
          <a:avLst/>
        </a:prstGeom>
        <a:blipFill rotWithShape="1">
          <a:blip xmlns:r="http://schemas.openxmlformats.org/officeDocument/2006/relationships" r:embed="rId3"/>
          <a:stretch>
            <a:fillRect/>
          </a:stretch>
        </a:blipFill>
        <a:ln>
          <a:noFill/>
        </a:ln>
      </dgm:spPr>
    </dgm:pt>
    <dgm:pt modelId="{A8DBD6F6-755C-4F41-81DC-9C4EB7142B8D}" type="pres">
      <dgm:prSet presAssocID="{299E5425-DA58-481A-A1F7-A006301E6FC0}" presName="txShp" presStyleLbl="node1" presStyleIdx="2" presStyleCnt="3" custScaleX="142234">
        <dgm:presLayoutVars>
          <dgm:bulletEnabled val="1"/>
        </dgm:presLayoutVars>
      </dgm:prSet>
      <dgm:spPr/>
      <dgm:t>
        <a:bodyPr/>
        <a:lstStyle/>
        <a:p>
          <a:endParaRPr lang="tr-TR"/>
        </a:p>
      </dgm:t>
    </dgm:pt>
  </dgm:ptLst>
  <dgm:cxnLst>
    <dgm:cxn modelId="{EA1A38C7-B23D-421A-ADFF-EDAD5C1BD6CE}" srcId="{A7F36993-FD54-4E2C-859B-7D78AEB2D90F}" destId="{8728F67C-3D2E-41AB-9239-425F172E4C18}" srcOrd="0" destOrd="0" parTransId="{B66CCF69-69D8-430F-AAFA-F8F9113DE32C}" sibTransId="{FEDC3E4D-A728-4A38-B1D2-AFABB1640182}"/>
    <dgm:cxn modelId="{A4DD1454-D279-4877-9BEE-EBC69F95EA19}" type="presOf" srcId="{299E5425-DA58-481A-A1F7-A006301E6FC0}" destId="{A8DBD6F6-755C-4F41-81DC-9C4EB7142B8D}" srcOrd="0" destOrd="0" presId="urn:microsoft.com/office/officeart/2005/8/layout/vList3#3"/>
    <dgm:cxn modelId="{789BFB21-5954-4BED-9215-2495C699CD38}" type="presOf" srcId="{A7F36993-FD54-4E2C-859B-7D78AEB2D90F}" destId="{BA27C270-714E-4DAC-BAEF-A2BAE7742600}" srcOrd="0" destOrd="0" presId="urn:microsoft.com/office/officeart/2005/8/layout/vList3#3"/>
    <dgm:cxn modelId="{CFD87AF4-B710-4437-998D-E58637DFE9AF}" srcId="{A7F36993-FD54-4E2C-859B-7D78AEB2D90F}" destId="{39A42C59-AA05-448F-AAB1-8BD3C1090D3C}" srcOrd="1" destOrd="0" parTransId="{87D75E7E-E367-4196-AEC6-9533BDFBE7B8}" sibTransId="{891E1FDD-04E5-4953-817C-6519FD8C765D}"/>
    <dgm:cxn modelId="{75DA964F-59CA-4FF3-97E3-B4E8699AF1BC}" srcId="{A7F36993-FD54-4E2C-859B-7D78AEB2D90F}" destId="{299E5425-DA58-481A-A1F7-A006301E6FC0}" srcOrd="2" destOrd="0" parTransId="{CDBB3B62-F05D-423D-A01A-A0C8A3BF0DF5}" sibTransId="{3FCF4FEF-962E-4DD5-83A2-9A6837EAA0CB}"/>
    <dgm:cxn modelId="{0BF6B70D-3705-42D5-8DFD-A26243C87946}" type="presOf" srcId="{39A42C59-AA05-448F-AAB1-8BD3C1090D3C}" destId="{1EC123D2-4870-499C-81D3-69A3FDF46A8D}" srcOrd="0" destOrd="0" presId="urn:microsoft.com/office/officeart/2005/8/layout/vList3#3"/>
    <dgm:cxn modelId="{E62FD997-1021-494B-8C2A-9222D07B3CF4}" type="presOf" srcId="{8728F67C-3D2E-41AB-9239-425F172E4C18}" destId="{84FDC5BF-1F29-4CBE-9989-B848D6CAF4F7}" srcOrd="0" destOrd="0" presId="urn:microsoft.com/office/officeart/2005/8/layout/vList3#3"/>
    <dgm:cxn modelId="{89C58569-7A6E-4606-9225-A79E5D4865ED}" type="presParOf" srcId="{BA27C270-714E-4DAC-BAEF-A2BAE7742600}" destId="{3E5D7F22-5E16-451F-9895-2F2994E788A3}" srcOrd="0" destOrd="0" presId="urn:microsoft.com/office/officeart/2005/8/layout/vList3#3"/>
    <dgm:cxn modelId="{5D3BAD72-3039-4380-8A0A-F35DE0C402EA}" type="presParOf" srcId="{3E5D7F22-5E16-451F-9895-2F2994E788A3}" destId="{42CA3724-4049-4F61-9E98-6EB5A9A306BD}" srcOrd="0" destOrd="0" presId="urn:microsoft.com/office/officeart/2005/8/layout/vList3#3"/>
    <dgm:cxn modelId="{38B22FDD-6903-4FB1-8D6F-7C28C973E153}" type="presParOf" srcId="{3E5D7F22-5E16-451F-9895-2F2994E788A3}" destId="{84FDC5BF-1F29-4CBE-9989-B848D6CAF4F7}" srcOrd="1" destOrd="0" presId="urn:microsoft.com/office/officeart/2005/8/layout/vList3#3"/>
    <dgm:cxn modelId="{FA7AFCB2-844B-4D75-A9EE-2040D9AEE3EB}" type="presParOf" srcId="{BA27C270-714E-4DAC-BAEF-A2BAE7742600}" destId="{60AB45FA-BE68-472C-A5E1-710BF8B4263E}" srcOrd="1" destOrd="0" presId="urn:microsoft.com/office/officeart/2005/8/layout/vList3#3"/>
    <dgm:cxn modelId="{B75D44BC-1ED8-4BC9-91A4-C0B3EA735A80}" type="presParOf" srcId="{BA27C270-714E-4DAC-BAEF-A2BAE7742600}" destId="{BE26BA85-D558-4E34-BEBE-0832E33F4AE8}" srcOrd="2" destOrd="0" presId="urn:microsoft.com/office/officeart/2005/8/layout/vList3#3"/>
    <dgm:cxn modelId="{6DA13CD1-DCC5-44BA-9B6E-2623BBB69D9B}" type="presParOf" srcId="{BE26BA85-D558-4E34-BEBE-0832E33F4AE8}" destId="{6ACB6C63-0590-4378-AB43-F298E973E98A}" srcOrd="0" destOrd="0" presId="urn:microsoft.com/office/officeart/2005/8/layout/vList3#3"/>
    <dgm:cxn modelId="{1CF0AFA8-1CE1-4BBC-9566-5C00DA10F400}" type="presParOf" srcId="{BE26BA85-D558-4E34-BEBE-0832E33F4AE8}" destId="{1EC123D2-4870-499C-81D3-69A3FDF46A8D}" srcOrd="1" destOrd="0" presId="urn:microsoft.com/office/officeart/2005/8/layout/vList3#3"/>
    <dgm:cxn modelId="{F362C961-E672-4657-A1FD-E9A138920054}" type="presParOf" srcId="{BA27C270-714E-4DAC-BAEF-A2BAE7742600}" destId="{4A8067B3-9EF7-4370-802B-B575E3B9511E}" srcOrd="3" destOrd="0" presId="urn:microsoft.com/office/officeart/2005/8/layout/vList3#3"/>
    <dgm:cxn modelId="{0DD29632-ECDD-4186-88F2-14CBEE510E34}" type="presParOf" srcId="{BA27C270-714E-4DAC-BAEF-A2BAE7742600}" destId="{6CCA0623-8C7D-409B-A510-F3CFECB042DE}" srcOrd="4" destOrd="0" presId="urn:microsoft.com/office/officeart/2005/8/layout/vList3#3"/>
    <dgm:cxn modelId="{785476D6-B302-40A4-82D4-B4F98A9B643C}" type="presParOf" srcId="{6CCA0623-8C7D-409B-A510-F3CFECB042DE}" destId="{09D02E8A-CE8C-4C98-BD2A-3DBFB5164266}" srcOrd="0" destOrd="0" presId="urn:microsoft.com/office/officeart/2005/8/layout/vList3#3"/>
    <dgm:cxn modelId="{684512EC-8F23-4B57-A0C7-A331C7D02F00}" type="presParOf" srcId="{6CCA0623-8C7D-409B-A510-F3CFECB042DE}" destId="{A8DBD6F6-755C-4F41-81DC-9C4EB7142B8D}" srcOrd="1" destOrd="0" presId="urn:microsoft.com/office/officeart/2005/8/layout/vList3#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A7F36993-FD54-4E2C-859B-7D78AEB2D90F}" type="doc">
      <dgm:prSet loTypeId="urn:microsoft.com/office/officeart/2005/8/layout/vList3#4" loCatId="picture" qsTypeId="urn:microsoft.com/office/officeart/2005/8/quickstyle/simple1" qsCatId="simple" csTypeId="urn:microsoft.com/office/officeart/2005/8/colors/accent1_2" csCatId="accent1" phldr="1"/>
      <dgm:spPr/>
    </dgm:pt>
    <dgm:pt modelId="{8728F67C-3D2E-41AB-9239-425F172E4C18}">
      <dgm:prSet phldrT="[Metin]">
        <dgm:style>
          <a:lnRef idx="2">
            <a:schemeClr val="dk1">
              <a:shade val="50000"/>
            </a:schemeClr>
          </a:lnRef>
          <a:fillRef idx="1">
            <a:schemeClr val="dk1"/>
          </a:fillRef>
          <a:effectRef idx="0">
            <a:schemeClr val="dk1"/>
          </a:effectRef>
          <a:fontRef idx="minor">
            <a:schemeClr val="lt1"/>
          </a:fontRef>
        </dgm:style>
      </dgm:prSet>
      <dgm:spPr>
        <a:gradFill flip="none" rotWithShape="1">
          <a:gsLst>
            <a:gs pos="0">
              <a:schemeClr val="accent1">
                <a:lumMod val="50000"/>
                <a:shade val="30000"/>
                <a:satMod val="115000"/>
              </a:schemeClr>
            </a:gs>
            <a:gs pos="50000">
              <a:schemeClr val="accent1">
                <a:lumMod val="50000"/>
                <a:shade val="67500"/>
                <a:satMod val="115000"/>
              </a:schemeClr>
            </a:gs>
            <a:gs pos="100000">
              <a:schemeClr val="accent1">
                <a:lumMod val="50000"/>
                <a:shade val="100000"/>
                <a:satMod val="115000"/>
              </a:schemeClr>
            </a:gs>
          </a:gsLst>
          <a:lin ang="0" scaled="1"/>
          <a:tileRect/>
        </a:gradFill>
      </dgm:spPr>
      <dgm:t>
        <a:bodyPr lIns="792000"/>
        <a:lstStyle/>
        <a:p>
          <a:pPr algn="l"/>
          <a:r>
            <a:rPr lang="tr-TR" b="1" dirty="0" smtClean="0">
              <a:solidFill>
                <a:schemeClr val="bg1"/>
              </a:solidFill>
              <a:effectLst>
                <a:outerShdw blurRad="38100" dist="38100" dir="2700000" algn="tl">
                  <a:srgbClr val="000000">
                    <a:alpha val="43137"/>
                  </a:srgbClr>
                </a:outerShdw>
              </a:effectLst>
              <a:latin typeface="+mn-lt"/>
            </a:rPr>
            <a:t>Bir tesisteki atık ısıdan geri kazanım yolu ile elektrik üretimine yönelik yatırımlar (doğalgaza dayalı elektrik üretim tesisleri hariç).</a:t>
          </a:r>
          <a:endParaRPr lang="tr-TR" dirty="0">
            <a:solidFill>
              <a:schemeClr val="bg1"/>
            </a:solidFill>
            <a:effectLst>
              <a:outerShdw blurRad="38100" dist="38100" dir="2700000" algn="tl">
                <a:srgbClr val="000000">
                  <a:alpha val="43137"/>
                </a:srgbClr>
              </a:outerShdw>
            </a:effectLst>
          </a:endParaRPr>
        </a:p>
      </dgm:t>
    </dgm:pt>
    <dgm:pt modelId="{B66CCF69-69D8-430F-AAFA-F8F9113DE32C}" type="parTrans" cxnId="{EA1A38C7-B23D-421A-ADFF-EDAD5C1BD6CE}">
      <dgm:prSet/>
      <dgm:spPr/>
      <dgm:t>
        <a:bodyPr/>
        <a:lstStyle/>
        <a:p>
          <a:endParaRPr lang="tr-TR"/>
        </a:p>
      </dgm:t>
    </dgm:pt>
    <dgm:pt modelId="{FEDC3E4D-A728-4A38-B1D2-AFABB1640182}" type="sibTrans" cxnId="{EA1A38C7-B23D-421A-ADFF-EDAD5C1BD6CE}">
      <dgm:prSet/>
      <dgm:spPr/>
      <dgm:t>
        <a:bodyPr/>
        <a:lstStyle/>
        <a:p>
          <a:endParaRPr lang="tr-TR"/>
        </a:p>
      </dgm:t>
    </dgm:pt>
    <dgm:pt modelId="{39A42C59-AA05-448F-AAB1-8BD3C1090D3C}">
      <dgm:prSet phldrT="[Metin]">
        <dgm:style>
          <a:lnRef idx="2">
            <a:schemeClr val="dk1">
              <a:shade val="50000"/>
            </a:schemeClr>
          </a:lnRef>
          <a:fillRef idx="1">
            <a:schemeClr val="dk1"/>
          </a:fillRef>
          <a:effectRef idx="0">
            <a:schemeClr val="dk1"/>
          </a:effectRef>
          <a:fontRef idx="minor">
            <a:schemeClr val="lt1"/>
          </a:fontRef>
        </dgm:style>
      </dgm:prSet>
      <dgm:spPr>
        <a:gradFill flip="none" rotWithShape="1">
          <a:gsLst>
            <a:gs pos="0">
              <a:schemeClr val="accent1">
                <a:lumMod val="50000"/>
                <a:shade val="30000"/>
                <a:satMod val="115000"/>
              </a:schemeClr>
            </a:gs>
            <a:gs pos="50000">
              <a:schemeClr val="accent1">
                <a:lumMod val="50000"/>
                <a:shade val="67500"/>
                <a:satMod val="115000"/>
              </a:schemeClr>
            </a:gs>
            <a:gs pos="100000">
              <a:schemeClr val="accent1">
                <a:lumMod val="50000"/>
                <a:shade val="100000"/>
                <a:satMod val="115000"/>
              </a:schemeClr>
            </a:gs>
          </a:gsLst>
          <a:lin ang="0" scaled="1"/>
          <a:tileRect/>
        </a:gradFill>
      </dgm:spPr>
      <dgm:t>
        <a:bodyPr lIns="792000"/>
        <a:lstStyle/>
        <a:p>
          <a:pPr algn="l"/>
          <a:r>
            <a:rPr lang="tr-TR" b="1" dirty="0" smtClean="0">
              <a:solidFill>
                <a:schemeClr val="bg1"/>
              </a:solidFill>
              <a:effectLst>
                <a:outerShdw blurRad="38100" dist="38100" dir="2700000" algn="tl">
                  <a:srgbClr val="000000">
                    <a:alpha val="43137"/>
                  </a:srgbClr>
                </a:outerShdw>
              </a:effectLst>
              <a:latin typeface="+mn-lt"/>
            </a:rPr>
            <a:t>Mevcut imalat sanayi tesislerinde gerçekleştirilecek enerji verimliliğine yönelik yatırımlar</a:t>
          </a:r>
          <a:endParaRPr lang="tr-TR" b="1" dirty="0">
            <a:solidFill>
              <a:schemeClr val="bg1"/>
            </a:solidFill>
            <a:effectLst>
              <a:outerShdw blurRad="38100" dist="38100" dir="2700000" algn="tl">
                <a:srgbClr val="000000">
                  <a:alpha val="43137"/>
                </a:srgbClr>
              </a:outerShdw>
            </a:effectLst>
          </a:endParaRPr>
        </a:p>
      </dgm:t>
    </dgm:pt>
    <dgm:pt modelId="{87D75E7E-E367-4196-AEC6-9533BDFBE7B8}" type="parTrans" cxnId="{CFD87AF4-B710-4437-998D-E58637DFE9AF}">
      <dgm:prSet/>
      <dgm:spPr/>
      <dgm:t>
        <a:bodyPr/>
        <a:lstStyle/>
        <a:p>
          <a:endParaRPr lang="tr-TR"/>
        </a:p>
      </dgm:t>
    </dgm:pt>
    <dgm:pt modelId="{891E1FDD-04E5-4953-817C-6519FD8C765D}" type="sibTrans" cxnId="{CFD87AF4-B710-4437-998D-E58637DFE9AF}">
      <dgm:prSet/>
      <dgm:spPr/>
      <dgm:t>
        <a:bodyPr/>
        <a:lstStyle/>
        <a:p>
          <a:endParaRPr lang="tr-TR"/>
        </a:p>
      </dgm:t>
    </dgm:pt>
    <dgm:pt modelId="{36F1A24F-1941-400E-B4DA-19360661F393}">
      <dgm:prSet>
        <dgm:style>
          <a:lnRef idx="2">
            <a:schemeClr val="dk1">
              <a:shade val="50000"/>
            </a:schemeClr>
          </a:lnRef>
          <a:fillRef idx="1">
            <a:schemeClr val="dk1"/>
          </a:fillRef>
          <a:effectRef idx="0">
            <a:schemeClr val="dk1"/>
          </a:effectRef>
          <a:fontRef idx="minor">
            <a:schemeClr val="lt1"/>
          </a:fontRef>
        </dgm:style>
      </dgm:prSet>
      <dgm:spPr>
        <a:gradFill flip="none" rotWithShape="1">
          <a:gsLst>
            <a:gs pos="0">
              <a:schemeClr val="accent1">
                <a:lumMod val="50000"/>
                <a:shade val="30000"/>
                <a:satMod val="115000"/>
              </a:schemeClr>
            </a:gs>
            <a:gs pos="50000">
              <a:schemeClr val="accent1">
                <a:lumMod val="50000"/>
                <a:shade val="67500"/>
                <a:satMod val="115000"/>
              </a:schemeClr>
            </a:gs>
            <a:gs pos="100000">
              <a:schemeClr val="accent1">
                <a:lumMod val="50000"/>
                <a:shade val="100000"/>
                <a:satMod val="115000"/>
              </a:schemeClr>
            </a:gs>
          </a:gsLst>
          <a:lin ang="0" scaled="1"/>
          <a:tileRect/>
        </a:gradFill>
      </dgm:spPr>
      <dgm:t>
        <a:bodyPr lIns="792000"/>
        <a:lstStyle/>
        <a:p>
          <a:pPr algn="l"/>
          <a:r>
            <a:rPr lang="tr-TR" b="1" dirty="0" smtClean="0">
              <a:effectLst>
                <a:outerShdw blurRad="38100" dist="38100" dir="2700000" algn="tl">
                  <a:srgbClr val="000000">
                    <a:alpha val="43137"/>
                  </a:srgbClr>
                </a:outerShdw>
              </a:effectLst>
              <a:latin typeface="+mn-lt"/>
            </a:rPr>
            <a:t>Karbon elyaf üretimine veya karbon elyaf üretimi ile birlikte olmak kaydıyla karbon elyaftan mamul </a:t>
          </a:r>
          <a:r>
            <a:rPr lang="tr-TR" b="1" dirty="0" err="1" smtClean="0">
              <a:effectLst>
                <a:outerShdw blurRad="38100" dist="38100" dir="2700000" algn="tl">
                  <a:srgbClr val="000000">
                    <a:alpha val="43137"/>
                  </a:srgbClr>
                </a:outerShdw>
              </a:effectLst>
              <a:latin typeface="+mn-lt"/>
            </a:rPr>
            <a:t>kompozit</a:t>
          </a:r>
          <a:r>
            <a:rPr lang="tr-TR" b="1" dirty="0" smtClean="0">
              <a:effectLst>
                <a:outerShdw blurRad="38100" dist="38100" dir="2700000" algn="tl">
                  <a:srgbClr val="000000">
                    <a:alpha val="43137"/>
                  </a:srgbClr>
                </a:outerShdw>
              </a:effectLst>
              <a:latin typeface="+mn-lt"/>
            </a:rPr>
            <a:t> malzeme üretimine yönelik yatırımlar</a:t>
          </a:r>
          <a:endParaRPr lang="tr-TR" b="1" dirty="0">
            <a:solidFill>
              <a:schemeClr val="bg1"/>
            </a:solidFill>
            <a:effectLst>
              <a:outerShdw blurRad="38100" dist="38100" dir="2700000" algn="tl">
                <a:srgbClr val="000000">
                  <a:alpha val="43137"/>
                </a:srgbClr>
              </a:outerShdw>
            </a:effectLst>
          </a:endParaRPr>
        </a:p>
      </dgm:t>
    </dgm:pt>
    <dgm:pt modelId="{F067F3BF-ABDD-48EE-A9B0-10AA87C0EC67}" type="parTrans" cxnId="{3AC943E2-D8E5-4CF3-9F5C-54F9416D7176}">
      <dgm:prSet/>
      <dgm:spPr/>
      <dgm:t>
        <a:bodyPr/>
        <a:lstStyle/>
        <a:p>
          <a:endParaRPr lang="tr-TR"/>
        </a:p>
      </dgm:t>
    </dgm:pt>
    <dgm:pt modelId="{CEC557EE-A45C-4755-844C-F3D8EB6471B0}" type="sibTrans" cxnId="{3AC943E2-D8E5-4CF3-9F5C-54F9416D7176}">
      <dgm:prSet/>
      <dgm:spPr/>
      <dgm:t>
        <a:bodyPr/>
        <a:lstStyle/>
        <a:p>
          <a:endParaRPr lang="tr-TR"/>
        </a:p>
      </dgm:t>
    </dgm:pt>
    <dgm:pt modelId="{BA27C270-714E-4DAC-BAEF-A2BAE7742600}" type="pres">
      <dgm:prSet presAssocID="{A7F36993-FD54-4E2C-859B-7D78AEB2D90F}" presName="linearFlow" presStyleCnt="0">
        <dgm:presLayoutVars>
          <dgm:dir/>
          <dgm:resizeHandles val="exact"/>
        </dgm:presLayoutVars>
      </dgm:prSet>
      <dgm:spPr/>
    </dgm:pt>
    <dgm:pt modelId="{3E5D7F22-5E16-451F-9895-2F2994E788A3}" type="pres">
      <dgm:prSet presAssocID="{8728F67C-3D2E-41AB-9239-425F172E4C18}" presName="composite" presStyleCnt="0"/>
      <dgm:spPr/>
    </dgm:pt>
    <dgm:pt modelId="{42CA3724-4049-4F61-9E98-6EB5A9A306BD}" type="pres">
      <dgm:prSet presAssocID="{8728F67C-3D2E-41AB-9239-425F172E4C18}" presName="imgShp" presStyleLbl="fgImgPlace1" presStyleIdx="0" presStyleCnt="3" custScaleX="100001" custScaleY="100001" custLinFactX="-2726" custLinFactNeighborX="-100000"/>
      <dgm:spPr>
        <a:prstGeom prst="rect">
          <a:avLst/>
        </a:prstGeom>
        <a:blipFill rotWithShape="1">
          <a:blip xmlns:r="http://schemas.openxmlformats.org/officeDocument/2006/relationships" r:embed="rId1"/>
          <a:stretch>
            <a:fillRect/>
          </a:stretch>
        </a:blipFill>
        <a:ln>
          <a:noFill/>
        </a:ln>
      </dgm:spPr>
    </dgm:pt>
    <dgm:pt modelId="{84FDC5BF-1F29-4CBE-9989-B848D6CAF4F7}" type="pres">
      <dgm:prSet presAssocID="{8728F67C-3D2E-41AB-9239-425F172E4C18}" presName="txShp" presStyleLbl="node1" presStyleIdx="0" presStyleCnt="3" custScaleX="142234">
        <dgm:presLayoutVars>
          <dgm:bulletEnabled val="1"/>
        </dgm:presLayoutVars>
      </dgm:prSet>
      <dgm:spPr/>
      <dgm:t>
        <a:bodyPr/>
        <a:lstStyle/>
        <a:p>
          <a:endParaRPr lang="tr-TR"/>
        </a:p>
      </dgm:t>
    </dgm:pt>
    <dgm:pt modelId="{60AB45FA-BE68-472C-A5E1-710BF8B4263E}" type="pres">
      <dgm:prSet presAssocID="{FEDC3E4D-A728-4A38-B1D2-AFABB1640182}" presName="spacing" presStyleCnt="0"/>
      <dgm:spPr/>
    </dgm:pt>
    <dgm:pt modelId="{BE26BA85-D558-4E34-BEBE-0832E33F4AE8}" type="pres">
      <dgm:prSet presAssocID="{39A42C59-AA05-448F-AAB1-8BD3C1090D3C}" presName="composite" presStyleCnt="0"/>
      <dgm:spPr/>
    </dgm:pt>
    <dgm:pt modelId="{6ACB6C63-0590-4378-AB43-F298E973E98A}" type="pres">
      <dgm:prSet presAssocID="{39A42C59-AA05-448F-AAB1-8BD3C1090D3C}" presName="imgShp" presStyleLbl="fgImgPlace1" presStyleIdx="1" presStyleCnt="3" custLinFactX="-2726" custLinFactNeighborX="-100000"/>
      <dgm:spPr>
        <a:prstGeom prst="rect">
          <a:avLst/>
        </a:prstGeom>
        <a:blipFill rotWithShape="1">
          <a:blip xmlns:r="http://schemas.openxmlformats.org/officeDocument/2006/relationships" r:embed="rId2">
            <a:biLevel thresh="75000"/>
          </a:blip>
          <a:stretch>
            <a:fillRect/>
          </a:stretch>
        </a:blipFill>
        <a:ln>
          <a:noFill/>
        </a:ln>
      </dgm:spPr>
    </dgm:pt>
    <dgm:pt modelId="{1EC123D2-4870-499C-81D3-69A3FDF46A8D}" type="pres">
      <dgm:prSet presAssocID="{39A42C59-AA05-448F-AAB1-8BD3C1090D3C}" presName="txShp" presStyleLbl="node1" presStyleIdx="1" presStyleCnt="3" custScaleX="142234">
        <dgm:presLayoutVars>
          <dgm:bulletEnabled val="1"/>
        </dgm:presLayoutVars>
      </dgm:prSet>
      <dgm:spPr/>
      <dgm:t>
        <a:bodyPr/>
        <a:lstStyle/>
        <a:p>
          <a:endParaRPr lang="tr-TR"/>
        </a:p>
      </dgm:t>
    </dgm:pt>
    <dgm:pt modelId="{4A8067B3-9EF7-4370-802B-B575E3B9511E}" type="pres">
      <dgm:prSet presAssocID="{891E1FDD-04E5-4953-817C-6519FD8C765D}" presName="spacing" presStyleCnt="0"/>
      <dgm:spPr/>
    </dgm:pt>
    <dgm:pt modelId="{1FE476AD-3038-44C4-8D2B-FD5527F2C6BB}" type="pres">
      <dgm:prSet presAssocID="{36F1A24F-1941-400E-B4DA-19360661F393}" presName="composite" presStyleCnt="0"/>
      <dgm:spPr/>
    </dgm:pt>
    <dgm:pt modelId="{7474CE70-1181-48C4-AC98-DCEB16DE9D8F}" type="pres">
      <dgm:prSet presAssocID="{36F1A24F-1941-400E-B4DA-19360661F393}" presName="imgShp" presStyleLbl="fgImgPlace1" presStyleIdx="2" presStyleCnt="3" custLinFactX="-10300" custLinFactNeighborX="-100000"/>
      <dgm:spPr>
        <a:prstGeom prst="rect">
          <a:avLst/>
        </a:prstGeom>
        <a:blipFill rotWithShape="1">
          <a:blip xmlns:r="http://schemas.openxmlformats.org/officeDocument/2006/relationships" r:embed="rId3"/>
          <a:stretch>
            <a:fillRect/>
          </a:stretch>
        </a:blipFill>
        <a:ln>
          <a:noFill/>
        </a:ln>
      </dgm:spPr>
    </dgm:pt>
    <dgm:pt modelId="{D3AF76FF-29B6-43BF-8350-3DE09D7493D1}" type="pres">
      <dgm:prSet presAssocID="{36F1A24F-1941-400E-B4DA-19360661F393}" presName="txShp" presStyleLbl="node1" presStyleIdx="2" presStyleCnt="3" custScaleX="142246">
        <dgm:presLayoutVars>
          <dgm:bulletEnabled val="1"/>
        </dgm:presLayoutVars>
      </dgm:prSet>
      <dgm:spPr/>
      <dgm:t>
        <a:bodyPr/>
        <a:lstStyle/>
        <a:p>
          <a:endParaRPr lang="tr-TR"/>
        </a:p>
      </dgm:t>
    </dgm:pt>
  </dgm:ptLst>
  <dgm:cxnLst>
    <dgm:cxn modelId="{EA1A38C7-B23D-421A-ADFF-EDAD5C1BD6CE}" srcId="{A7F36993-FD54-4E2C-859B-7D78AEB2D90F}" destId="{8728F67C-3D2E-41AB-9239-425F172E4C18}" srcOrd="0" destOrd="0" parTransId="{B66CCF69-69D8-430F-AAFA-F8F9113DE32C}" sibTransId="{FEDC3E4D-A728-4A38-B1D2-AFABB1640182}"/>
    <dgm:cxn modelId="{B56388DC-09A6-4447-B58A-297981F4C0C5}" type="presOf" srcId="{8728F67C-3D2E-41AB-9239-425F172E4C18}" destId="{84FDC5BF-1F29-4CBE-9989-B848D6CAF4F7}" srcOrd="0" destOrd="0" presId="urn:microsoft.com/office/officeart/2005/8/layout/vList3#4"/>
    <dgm:cxn modelId="{CFD87AF4-B710-4437-998D-E58637DFE9AF}" srcId="{A7F36993-FD54-4E2C-859B-7D78AEB2D90F}" destId="{39A42C59-AA05-448F-AAB1-8BD3C1090D3C}" srcOrd="1" destOrd="0" parTransId="{87D75E7E-E367-4196-AEC6-9533BDFBE7B8}" sibTransId="{891E1FDD-04E5-4953-817C-6519FD8C765D}"/>
    <dgm:cxn modelId="{BEB44212-2A9B-4E5F-A690-21A7E356BAD6}" type="presOf" srcId="{39A42C59-AA05-448F-AAB1-8BD3C1090D3C}" destId="{1EC123D2-4870-499C-81D3-69A3FDF46A8D}" srcOrd="0" destOrd="0" presId="urn:microsoft.com/office/officeart/2005/8/layout/vList3#4"/>
    <dgm:cxn modelId="{3AC943E2-D8E5-4CF3-9F5C-54F9416D7176}" srcId="{A7F36993-FD54-4E2C-859B-7D78AEB2D90F}" destId="{36F1A24F-1941-400E-B4DA-19360661F393}" srcOrd="2" destOrd="0" parTransId="{F067F3BF-ABDD-48EE-A9B0-10AA87C0EC67}" sibTransId="{CEC557EE-A45C-4755-844C-F3D8EB6471B0}"/>
    <dgm:cxn modelId="{2E09B09E-60A5-4F06-B8A4-1AE255E40088}" type="presOf" srcId="{A7F36993-FD54-4E2C-859B-7D78AEB2D90F}" destId="{BA27C270-714E-4DAC-BAEF-A2BAE7742600}" srcOrd="0" destOrd="0" presId="urn:microsoft.com/office/officeart/2005/8/layout/vList3#4"/>
    <dgm:cxn modelId="{29574876-CBCF-49AE-9CD5-02D08B63B264}" type="presOf" srcId="{36F1A24F-1941-400E-B4DA-19360661F393}" destId="{D3AF76FF-29B6-43BF-8350-3DE09D7493D1}" srcOrd="0" destOrd="0" presId="urn:microsoft.com/office/officeart/2005/8/layout/vList3#4"/>
    <dgm:cxn modelId="{7DDF9A87-B655-4268-9DA7-6AD5C19C2702}" type="presParOf" srcId="{BA27C270-714E-4DAC-BAEF-A2BAE7742600}" destId="{3E5D7F22-5E16-451F-9895-2F2994E788A3}" srcOrd="0" destOrd="0" presId="urn:microsoft.com/office/officeart/2005/8/layout/vList3#4"/>
    <dgm:cxn modelId="{17023E3F-8339-4F8A-895C-7148CE90D741}" type="presParOf" srcId="{3E5D7F22-5E16-451F-9895-2F2994E788A3}" destId="{42CA3724-4049-4F61-9E98-6EB5A9A306BD}" srcOrd="0" destOrd="0" presId="urn:microsoft.com/office/officeart/2005/8/layout/vList3#4"/>
    <dgm:cxn modelId="{067A355A-017E-4A4D-B96E-C4A6C391CCD0}" type="presParOf" srcId="{3E5D7F22-5E16-451F-9895-2F2994E788A3}" destId="{84FDC5BF-1F29-4CBE-9989-B848D6CAF4F7}" srcOrd="1" destOrd="0" presId="urn:microsoft.com/office/officeart/2005/8/layout/vList3#4"/>
    <dgm:cxn modelId="{0E33D0EA-2DE1-446E-AE50-5BF0C686CB06}" type="presParOf" srcId="{BA27C270-714E-4DAC-BAEF-A2BAE7742600}" destId="{60AB45FA-BE68-472C-A5E1-710BF8B4263E}" srcOrd="1" destOrd="0" presId="urn:microsoft.com/office/officeart/2005/8/layout/vList3#4"/>
    <dgm:cxn modelId="{BAF39895-10AD-4702-984D-68D28A45771E}" type="presParOf" srcId="{BA27C270-714E-4DAC-BAEF-A2BAE7742600}" destId="{BE26BA85-D558-4E34-BEBE-0832E33F4AE8}" srcOrd="2" destOrd="0" presId="urn:microsoft.com/office/officeart/2005/8/layout/vList3#4"/>
    <dgm:cxn modelId="{62A50A5F-32F8-4697-B0AA-1832C3489875}" type="presParOf" srcId="{BE26BA85-D558-4E34-BEBE-0832E33F4AE8}" destId="{6ACB6C63-0590-4378-AB43-F298E973E98A}" srcOrd="0" destOrd="0" presId="urn:microsoft.com/office/officeart/2005/8/layout/vList3#4"/>
    <dgm:cxn modelId="{3D1AF1DC-CA04-4462-AA68-A8132B57DA90}" type="presParOf" srcId="{BE26BA85-D558-4E34-BEBE-0832E33F4AE8}" destId="{1EC123D2-4870-499C-81D3-69A3FDF46A8D}" srcOrd="1" destOrd="0" presId="urn:microsoft.com/office/officeart/2005/8/layout/vList3#4"/>
    <dgm:cxn modelId="{41F191FD-3457-4DC4-804D-5041ECAAE41C}" type="presParOf" srcId="{BA27C270-714E-4DAC-BAEF-A2BAE7742600}" destId="{4A8067B3-9EF7-4370-802B-B575E3B9511E}" srcOrd="3" destOrd="0" presId="urn:microsoft.com/office/officeart/2005/8/layout/vList3#4"/>
    <dgm:cxn modelId="{52D3F827-A8BE-40D7-95D8-24E45F3F7C0F}" type="presParOf" srcId="{BA27C270-714E-4DAC-BAEF-A2BAE7742600}" destId="{1FE476AD-3038-44C4-8D2B-FD5527F2C6BB}" srcOrd="4" destOrd="0" presId="urn:microsoft.com/office/officeart/2005/8/layout/vList3#4"/>
    <dgm:cxn modelId="{544908C1-6B71-480B-9363-9B3A21283EC9}" type="presParOf" srcId="{1FE476AD-3038-44C4-8D2B-FD5527F2C6BB}" destId="{7474CE70-1181-48C4-AC98-DCEB16DE9D8F}" srcOrd="0" destOrd="0" presId="urn:microsoft.com/office/officeart/2005/8/layout/vList3#4"/>
    <dgm:cxn modelId="{C97278FC-D9B5-4963-8AC1-10ADA0F19DE0}" type="presParOf" srcId="{1FE476AD-3038-44C4-8D2B-FD5527F2C6BB}" destId="{D3AF76FF-29B6-43BF-8350-3DE09D7493D1}" srcOrd="1" destOrd="0" presId="urn:microsoft.com/office/officeart/2005/8/layout/vList3#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A7F36993-FD54-4E2C-859B-7D78AEB2D90F}" type="doc">
      <dgm:prSet loTypeId="urn:microsoft.com/office/officeart/2005/8/layout/vList3#5" loCatId="picture" qsTypeId="urn:microsoft.com/office/officeart/2005/8/quickstyle/simple1" qsCatId="simple" csTypeId="urn:microsoft.com/office/officeart/2005/8/colors/accent1_2" csCatId="accent1" phldr="1"/>
      <dgm:spPr/>
    </dgm:pt>
    <dgm:pt modelId="{8728F67C-3D2E-41AB-9239-425F172E4C18}">
      <dgm:prSet phldrT="[Metin]">
        <dgm:style>
          <a:lnRef idx="2">
            <a:schemeClr val="dk1">
              <a:shade val="50000"/>
            </a:schemeClr>
          </a:lnRef>
          <a:fillRef idx="1">
            <a:schemeClr val="dk1"/>
          </a:fillRef>
          <a:effectRef idx="0">
            <a:schemeClr val="dk1"/>
          </a:effectRef>
          <a:fontRef idx="minor">
            <a:schemeClr val="lt1"/>
          </a:fontRef>
        </dgm:style>
      </dgm:prSet>
      <dgm:spPr>
        <a:gradFill flip="none" rotWithShape="1">
          <a:gsLst>
            <a:gs pos="0">
              <a:schemeClr val="accent1">
                <a:lumMod val="50000"/>
                <a:shade val="30000"/>
                <a:satMod val="115000"/>
              </a:schemeClr>
            </a:gs>
            <a:gs pos="50000">
              <a:schemeClr val="accent1">
                <a:lumMod val="50000"/>
                <a:shade val="67500"/>
                <a:satMod val="115000"/>
              </a:schemeClr>
            </a:gs>
            <a:gs pos="100000">
              <a:schemeClr val="accent1">
                <a:lumMod val="50000"/>
                <a:shade val="100000"/>
                <a:satMod val="115000"/>
              </a:schemeClr>
            </a:gs>
          </a:gsLst>
          <a:lin ang="0" scaled="1"/>
          <a:tileRect/>
        </a:gradFill>
      </dgm:spPr>
      <dgm:t>
        <a:bodyPr lIns="792000"/>
        <a:lstStyle/>
        <a:p>
          <a:pPr algn="l"/>
          <a:r>
            <a:rPr lang="tr-TR" b="1" dirty="0" smtClean="0">
              <a:solidFill>
                <a:schemeClr val="bg1"/>
              </a:solidFill>
              <a:effectLst>
                <a:outerShdw blurRad="38100" dist="38100" dir="2700000" algn="tl">
                  <a:srgbClr val="000000">
                    <a:alpha val="43137"/>
                  </a:srgbClr>
                </a:outerShdw>
              </a:effectLst>
              <a:latin typeface="+mn-lt"/>
              <a:ea typeface="Times New Roman" panose="02020603050405020304" pitchFamily="18" charset="0"/>
            </a:rPr>
            <a:t>Ekonomik İşbirliği ve Kalkınma Teşkilatı (OECD) teknoloji yoğunluk tanımına göre </a:t>
          </a:r>
          <a:r>
            <a:rPr lang="tr-TR" b="1" u="sng" dirty="0" smtClean="0">
              <a:solidFill>
                <a:schemeClr val="bg1"/>
              </a:solidFill>
              <a:effectLst>
                <a:outerShdw blurRad="38100" dist="38100" dir="2700000" algn="tl">
                  <a:srgbClr val="000000">
                    <a:alpha val="43137"/>
                  </a:srgbClr>
                </a:outerShdw>
              </a:effectLst>
              <a:latin typeface="+mn-lt"/>
              <a:ea typeface="Times New Roman" panose="02020603050405020304" pitchFamily="18" charset="0"/>
            </a:rPr>
            <a:t>yüksek teknolojili</a:t>
          </a:r>
          <a:r>
            <a:rPr lang="tr-TR" b="1" u="none" dirty="0" smtClean="0">
              <a:solidFill>
                <a:schemeClr val="bg1"/>
              </a:solidFill>
              <a:effectLst>
                <a:outerShdw blurRad="38100" dist="38100" dir="2700000" algn="tl">
                  <a:srgbClr val="000000">
                    <a:alpha val="43137"/>
                  </a:srgbClr>
                </a:outerShdw>
              </a:effectLst>
              <a:latin typeface="+mn-lt"/>
              <a:ea typeface="Times New Roman" panose="02020603050405020304" pitchFamily="18" charset="0"/>
            </a:rPr>
            <a:t> </a:t>
          </a:r>
          <a:r>
            <a:rPr lang="tr-TR" b="1" dirty="0" smtClean="0">
              <a:solidFill>
                <a:schemeClr val="bg1"/>
              </a:solidFill>
              <a:effectLst>
                <a:outerShdw blurRad="38100" dist="38100" dir="2700000" algn="tl">
                  <a:srgbClr val="000000">
                    <a:alpha val="43137"/>
                  </a:srgbClr>
                </a:outerShdw>
              </a:effectLst>
              <a:latin typeface="+mn-lt"/>
              <a:ea typeface="Times New Roman" panose="02020603050405020304" pitchFamily="18" charset="0"/>
            </a:rPr>
            <a:t>sanayi sınıfında yer alan ürünlerin üretimine yönelik yatırımlar </a:t>
          </a:r>
          <a:endParaRPr lang="tr-TR" dirty="0">
            <a:solidFill>
              <a:schemeClr val="bg1"/>
            </a:solidFill>
            <a:effectLst>
              <a:outerShdw blurRad="38100" dist="38100" dir="2700000" algn="tl">
                <a:srgbClr val="000000">
                  <a:alpha val="43137"/>
                </a:srgbClr>
              </a:outerShdw>
            </a:effectLst>
          </a:endParaRPr>
        </a:p>
      </dgm:t>
    </dgm:pt>
    <dgm:pt modelId="{B66CCF69-69D8-430F-AAFA-F8F9113DE32C}" type="parTrans" cxnId="{EA1A38C7-B23D-421A-ADFF-EDAD5C1BD6CE}">
      <dgm:prSet/>
      <dgm:spPr/>
      <dgm:t>
        <a:bodyPr/>
        <a:lstStyle/>
        <a:p>
          <a:endParaRPr lang="tr-TR"/>
        </a:p>
      </dgm:t>
    </dgm:pt>
    <dgm:pt modelId="{FEDC3E4D-A728-4A38-B1D2-AFABB1640182}" type="sibTrans" cxnId="{EA1A38C7-B23D-421A-ADFF-EDAD5C1BD6CE}">
      <dgm:prSet/>
      <dgm:spPr/>
      <dgm:t>
        <a:bodyPr/>
        <a:lstStyle/>
        <a:p>
          <a:endParaRPr lang="tr-TR"/>
        </a:p>
      </dgm:t>
    </dgm:pt>
    <dgm:pt modelId="{36F1A24F-1941-400E-B4DA-19360661F393}">
      <dgm:prSet>
        <dgm:style>
          <a:lnRef idx="2">
            <a:schemeClr val="dk1">
              <a:shade val="50000"/>
            </a:schemeClr>
          </a:lnRef>
          <a:fillRef idx="1">
            <a:schemeClr val="dk1"/>
          </a:fillRef>
          <a:effectRef idx="0">
            <a:schemeClr val="dk1"/>
          </a:effectRef>
          <a:fontRef idx="minor">
            <a:schemeClr val="lt1"/>
          </a:fontRef>
        </dgm:style>
      </dgm:prSet>
      <dgm:spPr>
        <a:gradFill flip="none" rotWithShape="1">
          <a:gsLst>
            <a:gs pos="0">
              <a:schemeClr val="accent1">
                <a:lumMod val="50000"/>
                <a:shade val="30000"/>
                <a:satMod val="115000"/>
              </a:schemeClr>
            </a:gs>
            <a:gs pos="50000">
              <a:schemeClr val="accent1">
                <a:lumMod val="50000"/>
                <a:shade val="67500"/>
                <a:satMod val="115000"/>
              </a:schemeClr>
            </a:gs>
            <a:gs pos="100000">
              <a:schemeClr val="accent1">
                <a:lumMod val="50000"/>
                <a:shade val="100000"/>
                <a:satMod val="115000"/>
              </a:schemeClr>
            </a:gs>
          </a:gsLst>
          <a:lin ang="0" scaled="1"/>
          <a:tileRect/>
        </a:gradFill>
      </dgm:spPr>
      <dgm:t>
        <a:bodyPr lIns="792000"/>
        <a:lstStyle/>
        <a:p>
          <a:pPr algn="l"/>
          <a:r>
            <a:rPr lang="tr-TR" b="1" dirty="0" smtClean="0">
              <a:solidFill>
                <a:schemeClr val="bg1"/>
              </a:solidFill>
              <a:effectLst>
                <a:outerShdw blurRad="38100" dist="38100" dir="2700000" algn="tl">
                  <a:srgbClr val="000000">
                    <a:alpha val="43137"/>
                  </a:srgbClr>
                </a:outerShdw>
              </a:effectLst>
              <a:latin typeface="+mn-lt"/>
            </a:rPr>
            <a:t>Bilim, Sanayi ve Teknoloji Bakanlığı, TÜBİTAK ve KOSGEB tarafından desteklenen AR-GE projeleri neticesinde elde edilen ürünlerin üretilmesine yönelik yatırımlar</a:t>
          </a:r>
          <a:endParaRPr lang="tr-TR" b="1" dirty="0">
            <a:solidFill>
              <a:schemeClr val="bg1"/>
            </a:solidFill>
            <a:effectLst>
              <a:outerShdw blurRad="38100" dist="38100" dir="2700000" algn="tl">
                <a:srgbClr val="000000">
                  <a:alpha val="43137"/>
                </a:srgbClr>
              </a:outerShdw>
            </a:effectLst>
            <a:latin typeface="+mn-lt"/>
          </a:endParaRPr>
        </a:p>
      </dgm:t>
    </dgm:pt>
    <dgm:pt modelId="{CEC557EE-A45C-4755-844C-F3D8EB6471B0}" type="sibTrans" cxnId="{3AC943E2-D8E5-4CF3-9F5C-54F9416D7176}">
      <dgm:prSet/>
      <dgm:spPr/>
      <dgm:t>
        <a:bodyPr/>
        <a:lstStyle/>
        <a:p>
          <a:endParaRPr lang="tr-TR"/>
        </a:p>
      </dgm:t>
    </dgm:pt>
    <dgm:pt modelId="{F067F3BF-ABDD-48EE-A9B0-10AA87C0EC67}" type="parTrans" cxnId="{3AC943E2-D8E5-4CF3-9F5C-54F9416D7176}">
      <dgm:prSet/>
      <dgm:spPr/>
      <dgm:t>
        <a:bodyPr/>
        <a:lstStyle/>
        <a:p>
          <a:endParaRPr lang="tr-TR"/>
        </a:p>
      </dgm:t>
    </dgm:pt>
    <dgm:pt modelId="{299E5425-DA58-481A-A1F7-A006301E6FC0}">
      <dgm:prSet phldrT="[Metin]">
        <dgm:style>
          <a:lnRef idx="2">
            <a:schemeClr val="dk1">
              <a:shade val="50000"/>
            </a:schemeClr>
          </a:lnRef>
          <a:fillRef idx="1">
            <a:schemeClr val="dk1"/>
          </a:fillRef>
          <a:effectRef idx="0">
            <a:schemeClr val="dk1"/>
          </a:effectRef>
          <a:fontRef idx="minor">
            <a:schemeClr val="lt1"/>
          </a:fontRef>
        </dgm:style>
      </dgm:prSet>
      <dgm:spPr>
        <a:gradFill flip="none" rotWithShape="1">
          <a:gsLst>
            <a:gs pos="0">
              <a:schemeClr val="accent1">
                <a:lumMod val="50000"/>
                <a:shade val="30000"/>
                <a:satMod val="115000"/>
              </a:schemeClr>
            </a:gs>
            <a:gs pos="50000">
              <a:schemeClr val="accent1">
                <a:lumMod val="50000"/>
                <a:shade val="67500"/>
                <a:satMod val="115000"/>
              </a:schemeClr>
            </a:gs>
            <a:gs pos="100000">
              <a:schemeClr val="accent1">
                <a:lumMod val="50000"/>
                <a:shade val="100000"/>
                <a:satMod val="115000"/>
              </a:schemeClr>
            </a:gs>
          </a:gsLst>
          <a:lin ang="0" scaled="1"/>
          <a:tileRect/>
        </a:gradFill>
      </dgm:spPr>
      <dgm:t>
        <a:bodyPr lIns="792000"/>
        <a:lstStyle/>
        <a:p>
          <a:pPr algn="l"/>
          <a:r>
            <a:rPr lang="tr-TR" b="1" dirty="0" smtClean="0">
              <a:solidFill>
                <a:schemeClr val="bg1"/>
              </a:solidFill>
              <a:effectLst>
                <a:outerShdw blurRad="38100" dist="38100" dir="2700000" algn="tl">
                  <a:srgbClr val="000000">
                    <a:alpha val="43137"/>
                  </a:srgbClr>
                </a:outerShdw>
              </a:effectLst>
              <a:latin typeface="+mn-lt"/>
              <a:ea typeface="Times New Roman" panose="02020603050405020304" pitchFamily="18" charset="0"/>
            </a:rPr>
            <a:t>Yenilenebilir enerji üretimine yönelik türbin ve jeneratör imalatı ile rüzgar enerjisi üretiminde kullanılan kanat imalatı yatırımları</a:t>
          </a:r>
          <a:endParaRPr lang="tr-TR" dirty="0">
            <a:solidFill>
              <a:schemeClr val="bg1"/>
            </a:solidFill>
            <a:effectLst>
              <a:outerShdw blurRad="38100" dist="38100" dir="2700000" algn="tl">
                <a:srgbClr val="000000">
                  <a:alpha val="43137"/>
                </a:srgbClr>
              </a:outerShdw>
            </a:effectLst>
          </a:endParaRPr>
        </a:p>
      </dgm:t>
    </dgm:pt>
    <dgm:pt modelId="{3FCF4FEF-962E-4DD5-83A2-9A6837EAA0CB}" type="sibTrans" cxnId="{75DA964F-59CA-4FF3-97E3-B4E8699AF1BC}">
      <dgm:prSet/>
      <dgm:spPr/>
      <dgm:t>
        <a:bodyPr/>
        <a:lstStyle/>
        <a:p>
          <a:endParaRPr lang="tr-TR"/>
        </a:p>
      </dgm:t>
    </dgm:pt>
    <dgm:pt modelId="{CDBB3B62-F05D-423D-A01A-A0C8A3BF0DF5}" type="parTrans" cxnId="{75DA964F-59CA-4FF3-97E3-B4E8699AF1BC}">
      <dgm:prSet/>
      <dgm:spPr/>
      <dgm:t>
        <a:bodyPr/>
        <a:lstStyle/>
        <a:p>
          <a:endParaRPr lang="tr-TR"/>
        </a:p>
      </dgm:t>
    </dgm:pt>
    <dgm:pt modelId="{BA27C270-714E-4DAC-BAEF-A2BAE7742600}" type="pres">
      <dgm:prSet presAssocID="{A7F36993-FD54-4E2C-859B-7D78AEB2D90F}" presName="linearFlow" presStyleCnt="0">
        <dgm:presLayoutVars>
          <dgm:dir/>
          <dgm:resizeHandles val="exact"/>
        </dgm:presLayoutVars>
      </dgm:prSet>
      <dgm:spPr/>
    </dgm:pt>
    <dgm:pt modelId="{3E5D7F22-5E16-451F-9895-2F2994E788A3}" type="pres">
      <dgm:prSet presAssocID="{8728F67C-3D2E-41AB-9239-425F172E4C18}" presName="composite" presStyleCnt="0"/>
      <dgm:spPr/>
    </dgm:pt>
    <dgm:pt modelId="{42CA3724-4049-4F61-9E98-6EB5A9A306BD}" type="pres">
      <dgm:prSet presAssocID="{8728F67C-3D2E-41AB-9239-425F172E4C18}" presName="imgShp" presStyleLbl="fgImgPlace1" presStyleIdx="0" presStyleCnt="3" custScaleX="100001" custScaleY="100001" custLinFactX="-2726" custLinFactNeighborX="-100000"/>
      <dgm:spPr>
        <a:prstGeom prst="rect">
          <a:avLst/>
        </a:prstGeom>
        <a:blipFill rotWithShape="1">
          <a:blip xmlns:r="http://schemas.openxmlformats.org/officeDocument/2006/relationships" r:embed="rId1"/>
          <a:stretch>
            <a:fillRect/>
          </a:stretch>
        </a:blipFill>
        <a:ln>
          <a:noFill/>
        </a:ln>
      </dgm:spPr>
    </dgm:pt>
    <dgm:pt modelId="{84FDC5BF-1F29-4CBE-9989-B848D6CAF4F7}" type="pres">
      <dgm:prSet presAssocID="{8728F67C-3D2E-41AB-9239-425F172E4C18}" presName="txShp" presStyleLbl="node1" presStyleIdx="0" presStyleCnt="3" custScaleX="142234">
        <dgm:presLayoutVars>
          <dgm:bulletEnabled val="1"/>
        </dgm:presLayoutVars>
      </dgm:prSet>
      <dgm:spPr/>
      <dgm:t>
        <a:bodyPr/>
        <a:lstStyle/>
        <a:p>
          <a:endParaRPr lang="tr-TR"/>
        </a:p>
      </dgm:t>
    </dgm:pt>
    <dgm:pt modelId="{60AB45FA-BE68-472C-A5E1-710BF8B4263E}" type="pres">
      <dgm:prSet presAssocID="{FEDC3E4D-A728-4A38-B1D2-AFABB1640182}" presName="spacing" presStyleCnt="0"/>
      <dgm:spPr/>
    </dgm:pt>
    <dgm:pt modelId="{6CCA0623-8C7D-409B-A510-F3CFECB042DE}" type="pres">
      <dgm:prSet presAssocID="{299E5425-DA58-481A-A1F7-A006301E6FC0}" presName="composite" presStyleCnt="0"/>
      <dgm:spPr/>
    </dgm:pt>
    <dgm:pt modelId="{09D02E8A-CE8C-4C98-BD2A-3DBFB5164266}" type="pres">
      <dgm:prSet presAssocID="{299E5425-DA58-481A-A1F7-A006301E6FC0}" presName="imgShp" presStyleLbl="fgImgPlace1" presStyleIdx="1" presStyleCnt="3" custLinFactX="-2726" custLinFactNeighborX="-100000"/>
      <dgm:spPr>
        <a:prstGeom prst="rect">
          <a:avLst/>
        </a:prstGeom>
        <a:blipFill rotWithShape="1">
          <a:blip xmlns:r="http://schemas.openxmlformats.org/officeDocument/2006/relationships" r:embed="rId2"/>
          <a:stretch>
            <a:fillRect/>
          </a:stretch>
        </a:blipFill>
        <a:ln>
          <a:noFill/>
        </a:ln>
      </dgm:spPr>
    </dgm:pt>
    <dgm:pt modelId="{A8DBD6F6-755C-4F41-81DC-9C4EB7142B8D}" type="pres">
      <dgm:prSet presAssocID="{299E5425-DA58-481A-A1F7-A006301E6FC0}" presName="txShp" presStyleLbl="node1" presStyleIdx="1" presStyleCnt="3" custScaleX="142234">
        <dgm:presLayoutVars>
          <dgm:bulletEnabled val="1"/>
        </dgm:presLayoutVars>
      </dgm:prSet>
      <dgm:spPr/>
      <dgm:t>
        <a:bodyPr/>
        <a:lstStyle/>
        <a:p>
          <a:endParaRPr lang="tr-TR"/>
        </a:p>
      </dgm:t>
    </dgm:pt>
    <dgm:pt modelId="{B4BAC94C-E0AF-4340-ABBD-C277595D304A}" type="pres">
      <dgm:prSet presAssocID="{3FCF4FEF-962E-4DD5-83A2-9A6837EAA0CB}" presName="spacing" presStyleCnt="0"/>
      <dgm:spPr/>
    </dgm:pt>
    <dgm:pt modelId="{1FE476AD-3038-44C4-8D2B-FD5527F2C6BB}" type="pres">
      <dgm:prSet presAssocID="{36F1A24F-1941-400E-B4DA-19360661F393}" presName="composite" presStyleCnt="0"/>
      <dgm:spPr/>
    </dgm:pt>
    <dgm:pt modelId="{7474CE70-1181-48C4-AC98-DCEB16DE9D8F}" type="pres">
      <dgm:prSet presAssocID="{36F1A24F-1941-400E-B4DA-19360661F393}" presName="imgShp" presStyleLbl="fgImgPlace1" presStyleIdx="2" presStyleCnt="3" custLinFactX="-10300" custLinFactNeighborX="-100000"/>
      <dgm:spPr>
        <a:prstGeom prst="rect">
          <a:avLst/>
        </a:prstGeom>
        <a:blipFill rotWithShape="1">
          <a:blip xmlns:r="http://schemas.openxmlformats.org/officeDocument/2006/relationships" r:embed="rId3"/>
          <a:stretch>
            <a:fillRect/>
          </a:stretch>
        </a:blipFill>
        <a:ln>
          <a:noFill/>
        </a:ln>
      </dgm:spPr>
    </dgm:pt>
    <dgm:pt modelId="{D3AF76FF-29B6-43BF-8350-3DE09D7493D1}" type="pres">
      <dgm:prSet presAssocID="{36F1A24F-1941-400E-B4DA-19360661F393}" presName="txShp" presStyleLbl="node1" presStyleIdx="2" presStyleCnt="3" custScaleX="142246">
        <dgm:presLayoutVars>
          <dgm:bulletEnabled val="1"/>
        </dgm:presLayoutVars>
      </dgm:prSet>
      <dgm:spPr/>
      <dgm:t>
        <a:bodyPr/>
        <a:lstStyle/>
        <a:p>
          <a:endParaRPr lang="tr-TR"/>
        </a:p>
      </dgm:t>
    </dgm:pt>
  </dgm:ptLst>
  <dgm:cxnLst>
    <dgm:cxn modelId="{EA1A38C7-B23D-421A-ADFF-EDAD5C1BD6CE}" srcId="{A7F36993-FD54-4E2C-859B-7D78AEB2D90F}" destId="{8728F67C-3D2E-41AB-9239-425F172E4C18}" srcOrd="0" destOrd="0" parTransId="{B66CCF69-69D8-430F-AAFA-F8F9113DE32C}" sibTransId="{FEDC3E4D-A728-4A38-B1D2-AFABB1640182}"/>
    <dgm:cxn modelId="{9E99D180-9EB5-4F69-9FBF-9060BE8DFC81}" type="presOf" srcId="{A7F36993-FD54-4E2C-859B-7D78AEB2D90F}" destId="{BA27C270-714E-4DAC-BAEF-A2BAE7742600}" srcOrd="0" destOrd="0" presId="urn:microsoft.com/office/officeart/2005/8/layout/vList3#5"/>
    <dgm:cxn modelId="{99F32B6C-C52D-417C-A7EF-00C725816BAC}" type="presOf" srcId="{8728F67C-3D2E-41AB-9239-425F172E4C18}" destId="{84FDC5BF-1F29-4CBE-9989-B848D6CAF4F7}" srcOrd="0" destOrd="0" presId="urn:microsoft.com/office/officeart/2005/8/layout/vList3#5"/>
    <dgm:cxn modelId="{75DA964F-59CA-4FF3-97E3-B4E8699AF1BC}" srcId="{A7F36993-FD54-4E2C-859B-7D78AEB2D90F}" destId="{299E5425-DA58-481A-A1F7-A006301E6FC0}" srcOrd="1" destOrd="0" parTransId="{CDBB3B62-F05D-423D-A01A-A0C8A3BF0DF5}" sibTransId="{3FCF4FEF-962E-4DD5-83A2-9A6837EAA0CB}"/>
    <dgm:cxn modelId="{3AC943E2-D8E5-4CF3-9F5C-54F9416D7176}" srcId="{A7F36993-FD54-4E2C-859B-7D78AEB2D90F}" destId="{36F1A24F-1941-400E-B4DA-19360661F393}" srcOrd="2" destOrd="0" parTransId="{F067F3BF-ABDD-48EE-A9B0-10AA87C0EC67}" sibTransId="{CEC557EE-A45C-4755-844C-F3D8EB6471B0}"/>
    <dgm:cxn modelId="{2A1C8049-AAAE-4951-841D-6DAC1F40946D}" type="presOf" srcId="{36F1A24F-1941-400E-B4DA-19360661F393}" destId="{D3AF76FF-29B6-43BF-8350-3DE09D7493D1}" srcOrd="0" destOrd="0" presId="urn:microsoft.com/office/officeart/2005/8/layout/vList3#5"/>
    <dgm:cxn modelId="{E95FDEA3-E73C-433B-98AE-29E685E41528}" type="presOf" srcId="{299E5425-DA58-481A-A1F7-A006301E6FC0}" destId="{A8DBD6F6-755C-4F41-81DC-9C4EB7142B8D}" srcOrd="0" destOrd="0" presId="urn:microsoft.com/office/officeart/2005/8/layout/vList3#5"/>
    <dgm:cxn modelId="{A9F79315-610F-45C2-AFEB-8AE1FB586662}" type="presParOf" srcId="{BA27C270-714E-4DAC-BAEF-A2BAE7742600}" destId="{3E5D7F22-5E16-451F-9895-2F2994E788A3}" srcOrd="0" destOrd="0" presId="urn:microsoft.com/office/officeart/2005/8/layout/vList3#5"/>
    <dgm:cxn modelId="{0EFB8D67-D8A2-40BC-AB34-9FFB761D70CE}" type="presParOf" srcId="{3E5D7F22-5E16-451F-9895-2F2994E788A3}" destId="{42CA3724-4049-4F61-9E98-6EB5A9A306BD}" srcOrd="0" destOrd="0" presId="urn:microsoft.com/office/officeart/2005/8/layout/vList3#5"/>
    <dgm:cxn modelId="{FEF17EC9-F3D3-4C00-95AA-E37E98A0A239}" type="presParOf" srcId="{3E5D7F22-5E16-451F-9895-2F2994E788A3}" destId="{84FDC5BF-1F29-4CBE-9989-B848D6CAF4F7}" srcOrd="1" destOrd="0" presId="urn:microsoft.com/office/officeart/2005/8/layout/vList3#5"/>
    <dgm:cxn modelId="{064EEDE7-C0AE-414A-BB4D-2A2B85822C8B}" type="presParOf" srcId="{BA27C270-714E-4DAC-BAEF-A2BAE7742600}" destId="{60AB45FA-BE68-472C-A5E1-710BF8B4263E}" srcOrd="1" destOrd="0" presId="urn:microsoft.com/office/officeart/2005/8/layout/vList3#5"/>
    <dgm:cxn modelId="{CD122628-7BE6-4B83-894F-34B217502094}" type="presParOf" srcId="{BA27C270-714E-4DAC-BAEF-A2BAE7742600}" destId="{6CCA0623-8C7D-409B-A510-F3CFECB042DE}" srcOrd="2" destOrd="0" presId="urn:microsoft.com/office/officeart/2005/8/layout/vList3#5"/>
    <dgm:cxn modelId="{E3E1F246-8FBC-4E23-A298-0B8248FE2D69}" type="presParOf" srcId="{6CCA0623-8C7D-409B-A510-F3CFECB042DE}" destId="{09D02E8A-CE8C-4C98-BD2A-3DBFB5164266}" srcOrd="0" destOrd="0" presId="urn:microsoft.com/office/officeart/2005/8/layout/vList3#5"/>
    <dgm:cxn modelId="{AF94270F-0BB8-4002-AE0B-5F9522FA5004}" type="presParOf" srcId="{6CCA0623-8C7D-409B-A510-F3CFECB042DE}" destId="{A8DBD6F6-755C-4F41-81DC-9C4EB7142B8D}" srcOrd="1" destOrd="0" presId="urn:microsoft.com/office/officeart/2005/8/layout/vList3#5"/>
    <dgm:cxn modelId="{32616163-C5F0-463B-8B94-1BA25F3435BC}" type="presParOf" srcId="{BA27C270-714E-4DAC-BAEF-A2BAE7742600}" destId="{B4BAC94C-E0AF-4340-ABBD-C277595D304A}" srcOrd="3" destOrd="0" presId="urn:microsoft.com/office/officeart/2005/8/layout/vList3#5"/>
    <dgm:cxn modelId="{4F0FD0FE-4E00-4062-82DC-CD53D6DBD6B6}" type="presParOf" srcId="{BA27C270-714E-4DAC-BAEF-A2BAE7742600}" destId="{1FE476AD-3038-44C4-8D2B-FD5527F2C6BB}" srcOrd="4" destOrd="0" presId="urn:microsoft.com/office/officeart/2005/8/layout/vList3#5"/>
    <dgm:cxn modelId="{F42F87C6-FBCE-47E0-8F05-7CB9F9E846CE}" type="presParOf" srcId="{1FE476AD-3038-44C4-8D2B-FD5527F2C6BB}" destId="{7474CE70-1181-48C4-AC98-DCEB16DE9D8F}" srcOrd="0" destOrd="0" presId="urn:microsoft.com/office/officeart/2005/8/layout/vList3#5"/>
    <dgm:cxn modelId="{5903B9CA-2BBD-4FD0-A050-72F42EF15494}" type="presParOf" srcId="{1FE476AD-3038-44C4-8D2B-FD5527F2C6BB}" destId="{D3AF76FF-29B6-43BF-8350-3DE09D7493D1}" srcOrd="1" destOrd="0" presId="urn:microsoft.com/office/officeart/2005/8/layout/vList3#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A7F36993-FD54-4E2C-859B-7D78AEB2D90F}" type="doc">
      <dgm:prSet loTypeId="urn:microsoft.com/office/officeart/2005/8/layout/vList3#5" loCatId="picture" qsTypeId="urn:microsoft.com/office/officeart/2005/8/quickstyle/simple1" qsCatId="simple" csTypeId="urn:microsoft.com/office/officeart/2005/8/colors/accent1_2" csCatId="accent1" phldr="1"/>
      <dgm:spPr/>
    </dgm:pt>
    <dgm:pt modelId="{8728F67C-3D2E-41AB-9239-425F172E4C18}">
      <dgm:prSet phldrT="[Metin]">
        <dgm:style>
          <a:lnRef idx="2">
            <a:schemeClr val="dk1">
              <a:shade val="50000"/>
            </a:schemeClr>
          </a:lnRef>
          <a:fillRef idx="1">
            <a:schemeClr val="dk1"/>
          </a:fillRef>
          <a:effectRef idx="0">
            <a:schemeClr val="dk1"/>
          </a:effectRef>
          <a:fontRef idx="minor">
            <a:schemeClr val="lt1"/>
          </a:fontRef>
        </dgm:style>
      </dgm:prSet>
      <dgm:spPr>
        <a:gradFill flip="none" rotWithShape="1">
          <a:gsLst>
            <a:gs pos="0">
              <a:schemeClr val="accent1">
                <a:lumMod val="50000"/>
                <a:shade val="30000"/>
                <a:satMod val="115000"/>
              </a:schemeClr>
            </a:gs>
            <a:gs pos="50000">
              <a:schemeClr val="accent1">
                <a:lumMod val="50000"/>
                <a:shade val="67500"/>
                <a:satMod val="115000"/>
              </a:schemeClr>
            </a:gs>
            <a:gs pos="100000">
              <a:schemeClr val="accent1">
                <a:lumMod val="50000"/>
                <a:shade val="100000"/>
                <a:satMod val="115000"/>
              </a:schemeClr>
            </a:gs>
          </a:gsLst>
          <a:lin ang="0" scaled="1"/>
          <a:tileRect/>
        </a:gradFill>
      </dgm:spPr>
      <dgm:t>
        <a:bodyPr lIns="792000"/>
        <a:lstStyle/>
        <a:p>
          <a:pPr algn="l"/>
          <a:r>
            <a:rPr lang="tr-TR" b="1" dirty="0" smtClean="0">
              <a:solidFill>
                <a:schemeClr val="bg1"/>
              </a:solidFill>
              <a:effectLst>
                <a:outerShdw blurRad="38100" dist="38100" dir="2700000" algn="tl">
                  <a:srgbClr val="000000">
                    <a:alpha val="43137"/>
                  </a:srgbClr>
                </a:outerShdw>
              </a:effectLst>
              <a:latin typeface="+mn-lt"/>
            </a:rPr>
            <a:t>Lisanslı depoculuk yatırımları.</a:t>
          </a:r>
          <a:endParaRPr lang="tr-TR" dirty="0">
            <a:solidFill>
              <a:schemeClr val="bg1"/>
            </a:solidFill>
            <a:effectLst>
              <a:outerShdw blurRad="38100" dist="38100" dir="2700000" algn="tl">
                <a:srgbClr val="000000">
                  <a:alpha val="43137"/>
                </a:srgbClr>
              </a:outerShdw>
            </a:effectLst>
          </a:endParaRPr>
        </a:p>
      </dgm:t>
    </dgm:pt>
    <dgm:pt modelId="{B66CCF69-69D8-430F-AAFA-F8F9113DE32C}" type="parTrans" cxnId="{EA1A38C7-B23D-421A-ADFF-EDAD5C1BD6CE}">
      <dgm:prSet/>
      <dgm:spPr/>
      <dgm:t>
        <a:bodyPr/>
        <a:lstStyle/>
        <a:p>
          <a:endParaRPr lang="tr-TR"/>
        </a:p>
      </dgm:t>
    </dgm:pt>
    <dgm:pt modelId="{FEDC3E4D-A728-4A38-B1D2-AFABB1640182}" type="sibTrans" cxnId="{EA1A38C7-B23D-421A-ADFF-EDAD5C1BD6CE}">
      <dgm:prSet/>
      <dgm:spPr/>
      <dgm:t>
        <a:bodyPr/>
        <a:lstStyle/>
        <a:p>
          <a:endParaRPr lang="tr-TR"/>
        </a:p>
      </dgm:t>
    </dgm:pt>
    <dgm:pt modelId="{36F1A24F-1941-400E-B4DA-19360661F393}">
      <dgm:prSet>
        <dgm:style>
          <a:lnRef idx="2">
            <a:schemeClr val="dk1">
              <a:shade val="50000"/>
            </a:schemeClr>
          </a:lnRef>
          <a:fillRef idx="1">
            <a:schemeClr val="dk1"/>
          </a:fillRef>
          <a:effectRef idx="0">
            <a:schemeClr val="dk1"/>
          </a:effectRef>
          <a:fontRef idx="minor">
            <a:schemeClr val="lt1"/>
          </a:fontRef>
        </dgm:style>
      </dgm:prSet>
      <dgm:spPr>
        <a:gradFill flip="none" rotWithShape="1">
          <a:gsLst>
            <a:gs pos="0">
              <a:schemeClr val="accent1">
                <a:lumMod val="50000"/>
                <a:shade val="30000"/>
                <a:satMod val="115000"/>
              </a:schemeClr>
            </a:gs>
            <a:gs pos="50000">
              <a:schemeClr val="accent1">
                <a:lumMod val="50000"/>
                <a:shade val="67500"/>
                <a:satMod val="115000"/>
              </a:schemeClr>
            </a:gs>
            <a:gs pos="100000">
              <a:schemeClr val="accent1">
                <a:lumMod val="50000"/>
                <a:shade val="100000"/>
                <a:satMod val="115000"/>
              </a:schemeClr>
            </a:gs>
          </a:gsLst>
          <a:lin ang="0" scaled="1"/>
          <a:tileRect/>
        </a:gradFill>
      </dgm:spPr>
      <dgm:t>
        <a:bodyPr lIns="792000"/>
        <a:lstStyle/>
        <a:p>
          <a:pPr algn="l"/>
          <a:r>
            <a:rPr lang="tr-TR" b="1" dirty="0" smtClean="0">
              <a:solidFill>
                <a:schemeClr val="bg1"/>
              </a:solidFill>
              <a:effectLst>
                <a:outerShdw blurRad="38100" dist="38100" dir="2700000" algn="tl">
                  <a:srgbClr val="000000">
                    <a:alpha val="43137"/>
                  </a:srgbClr>
                </a:outerShdw>
              </a:effectLst>
              <a:latin typeface="+mn-lt"/>
            </a:rPr>
            <a:t>Araştırma ve referans laboratuvarı, tüketici güvenliği ve enfeksiyon hastalıkları referans laboratuvarı, ilaç ve tıbbi cihaz analiz ve kontrol laboratuvarı ile deney hayvanları üretim test ve araştırma merkezi birimlerinin yer aldığı laboratuvar kompleksi yatırımları.</a:t>
          </a:r>
          <a:endParaRPr lang="tr-TR" b="1" dirty="0">
            <a:solidFill>
              <a:schemeClr val="bg1"/>
            </a:solidFill>
            <a:effectLst>
              <a:outerShdw blurRad="38100" dist="38100" dir="2700000" algn="tl">
                <a:srgbClr val="000000">
                  <a:alpha val="43137"/>
                </a:srgbClr>
              </a:outerShdw>
            </a:effectLst>
            <a:latin typeface="+mn-lt"/>
          </a:endParaRPr>
        </a:p>
      </dgm:t>
    </dgm:pt>
    <dgm:pt modelId="{CEC557EE-A45C-4755-844C-F3D8EB6471B0}" type="sibTrans" cxnId="{3AC943E2-D8E5-4CF3-9F5C-54F9416D7176}">
      <dgm:prSet/>
      <dgm:spPr/>
      <dgm:t>
        <a:bodyPr/>
        <a:lstStyle/>
        <a:p>
          <a:endParaRPr lang="tr-TR"/>
        </a:p>
      </dgm:t>
    </dgm:pt>
    <dgm:pt modelId="{F067F3BF-ABDD-48EE-A9B0-10AA87C0EC67}" type="parTrans" cxnId="{3AC943E2-D8E5-4CF3-9F5C-54F9416D7176}">
      <dgm:prSet/>
      <dgm:spPr/>
      <dgm:t>
        <a:bodyPr/>
        <a:lstStyle/>
        <a:p>
          <a:endParaRPr lang="tr-TR"/>
        </a:p>
      </dgm:t>
    </dgm:pt>
    <dgm:pt modelId="{299E5425-DA58-481A-A1F7-A006301E6FC0}">
      <dgm:prSet phldrT="[Metin]">
        <dgm:style>
          <a:lnRef idx="2">
            <a:schemeClr val="dk1">
              <a:shade val="50000"/>
            </a:schemeClr>
          </a:lnRef>
          <a:fillRef idx="1">
            <a:schemeClr val="dk1"/>
          </a:fillRef>
          <a:effectRef idx="0">
            <a:schemeClr val="dk1"/>
          </a:effectRef>
          <a:fontRef idx="minor">
            <a:schemeClr val="lt1"/>
          </a:fontRef>
        </dgm:style>
      </dgm:prSet>
      <dgm:spPr>
        <a:gradFill flip="none" rotWithShape="1">
          <a:gsLst>
            <a:gs pos="0">
              <a:schemeClr val="accent1">
                <a:lumMod val="50000"/>
                <a:shade val="30000"/>
                <a:satMod val="115000"/>
              </a:schemeClr>
            </a:gs>
            <a:gs pos="50000">
              <a:schemeClr val="accent1">
                <a:lumMod val="50000"/>
                <a:shade val="67500"/>
                <a:satMod val="115000"/>
              </a:schemeClr>
            </a:gs>
            <a:gs pos="100000">
              <a:schemeClr val="accent1">
                <a:lumMod val="50000"/>
                <a:shade val="100000"/>
                <a:satMod val="115000"/>
              </a:schemeClr>
            </a:gs>
          </a:gsLst>
          <a:lin ang="0" scaled="1"/>
          <a:tileRect/>
        </a:gradFill>
      </dgm:spPr>
      <dgm:t>
        <a:bodyPr lIns="792000"/>
        <a:lstStyle/>
        <a:p>
          <a:pPr algn="l"/>
          <a:r>
            <a:rPr lang="tr-TR" b="1" dirty="0" smtClean="0">
              <a:solidFill>
                <a:schemeClr val="bg1"/>
              </a:solidFill>
              <a:effectLst>
                <a:outerShdw blurRad="38100" dist="38100" dir="2700000" algn="tl">
                  <a:srgbClr val="000000">
                    <a:alpha val="43137"/>
                  </a:srgbClr>
                </a:outerShdw>
              </a:effectLst>
              <a:latin typeface="+mn-lt"/>
            </a:rPr>
            <a:t>Nükleer enerji santrali yatırımları.</a:t>
          </a:r>
          <a:endParaRPr lang="tr-TR" dirty="0">
            <a:solidFill>
              <a:schemeClr val="bg1"/>
            </a:solidFill>
            <a:effectLst>
              <a:outerShdw blurRad="38100" dist="38100" dir="2700000" algn="tl">
                <a:srgbClr val="000000">
                  <a:alpha val="43137"/>
                </a:srgbClr>
              </a:outerShdw>
            </a:effectLst>
          </a:endParaRPr>
        </a:p>
      </dgm:t>
    </dgm:pt>
    <dgm:pt modelId="{3FCF4FEF-962E-4DD5-83A2-9A6837EAA0CB}" type="sibTrans" cxnId="{75DA964F-59CA-4FF3-97E3-B4E8699AF1BC}">
      <dgm:prSet/>
      <dgm:spPr/>
      <dgm:t>
        <a:bodyPr/>
        <a:lstStyle/>
        <a:p>
          <a:endParaRPr lang="tr-TR"/>
        </a:p>
      </dgm:t>
    </dgm:pt>
    <dgm:pt modelId="{CDBB3B62-F05D-423D-A01A-A0C8A3BF0DF5}" type="parTrans" cxnId="{75DA964F-59CA-4FF3-97E3-B4E8699AF1BC}">
      <dgm:prSet/>
      <dgm:spPr/>
      <dgm:t>
        <a:bodyPr/>
        <a:lstStyle/>
        <a:p>
          <a:endParaRPr lang="tr-TR"/>
        </a:p>
      </dgm:t>
    </dgm:pt>
    <dgm:pt modelId="{BA27C270-714E-4DAC-BAEF-A2BAE7742600}" type="pres">
      <dgm:prSet presAssocID="{A7F36993-FD54-4E2C-859B-7D78AEB2D90F}" presName="linearFlow" presStyleCnt="0">
        <dgm:presLayoutVars>
          <dgm:dir/>
          <dgm:resizeHandles val="exact"/>
        </dgm:presLayoutVars>
      </dgm:prSet>
      <dgm:spPr/>
    </dgm:pt>
    <dgm:pt modelId="{3E5D7F22-5E16-451F-9895-2F2994E788A3}" type="pres">
      <dgm:prSet presAssocID="{8728F67C-3D2E-41AB-9239-425F172E4C18}" presName="composite" presStyleCnt="0"/>
      <dgm:spPr/>
    </dgm:pt>
    <dgm:pt modelId="{42CA3724-4049-4F61-9E98-6EB5A9A306BD}" type="pres">
      <dgm:prSet presAssocID="{8728F67C-3D2E-41AB-9239-425F172E4C18}" presName="imgShp" presStyleLbl="fgImgPlace1" presStyleIdx="0" presStyleCnt="3" custScaleX="100001" custScaleY="100001" custLinFactX="-2726" custLinFactNeighborX="-100000"/>
      <dgm:spPr>
        <a:prstGeom prst="rect">
          <a:avLst/>
        </a:prstGeom>
        <a:blipFill>
          <a:blip xmlns:r="http://schemas.openxmlformats.org/officeDocument/2006/relationships" r:embed="rId1" cstate="print">
            <a:extLst>
              <a:ext uri="{28A0092B-C50C-407E-A947-70E740481C1C}">
                <a14:useLocalDpi xmlns:a14="http://schemas.microsoft.com/office/drawing/2010/main" val="0"/>
              </a:ext>
            </a:extLst>
          </a:blip>
          <a:srcRect/>
          <a:stretch>
            <a:fillRect/>
          </a:stretch>
        </a:blipFill>
        <a:ln>
          <a:noFill/>
        </a:ln>
      </dgm:spPr>
    </dgm:pt>
    <dgm:pt modelId="{84FDC5BF-1F29-4CBE-9989-B848D6CAF4F7}" type="pres">
      <dgm:prSet presAssocID="{8728F67C-3D2E-41AB-9239-425F172E4C18}" presName="txShp" presStyleLbl="node1" presStyleIdx="0" presStyleCnt="3" custScaleX="142234">
        <dgm:presLayoutVars>
          <dgm:bulletEnabled val="1"/>
        </dgm:presLayoutVars>
      </dgm:prSet>
      <dgm:spPr/>
      <dgm:t>
        <a:bodyPr/>
        <a:lstStyle/>
        <a:p>
          <a:endParaRPr lang="tr-TR"/>
        </a:p>
      </dgm:t>
    </dgm:pt>
    <dgm:pt modelId="{60AB45FA-BE68-472C-A5E1-710BF8B4263E}" type="pres">
      <dgm:prSet presAssocID="{FEDC3E4D-A728-4A38-B1D2-AFABB1640182}" presName="spacing" presStyleCnt="0"/>
      <dgm:spPr/>
    </dgm:pt>
    <dgm:pt modelId="{6CCA0623-8C7D-409B-A510-F3CFECB042DE}" type="pres">
      <dgm:prSet presAssocID="{299E5425-DA58-481A-A1F7-A006301E6FC0}" presName="composite" presStyleCnt="0"/>
      <dgm:spPr/>
    </dgm:pt>
    <dgm:pt modelId="{09D02E8A-CE8C-4C98-BD2A-3DBFB5164266}" type="pres">
      <dgm:prSet presAssocID="{299E5425-DA58-481A-A1F7-A006301E6FC0}" presName="imgShp" presStyleLbl="fgImgPlace1" presStyleIdx="1" presStyleCnt="3" custLinFactX="-2726" custLinFactNeighborX="-100000"/>
      <dgm:spPr>
        <a:prstGeom prst="rect">
          <a:avLst/>
        </a:prstGeom>
        <a:blipFill>
          <a:blip xmlns:r="http://schemas.openxmlformats.org/officeDocument/2006/relationships" r:embed="rId2">
            <a:extLst>
              <a:ext uri="{28A0092B-C50C-407E-A947-70E740481C1C}">
                <a14:useLocalDpi xmlns:a14="http://schemas.microsoft.com/office/drawing/2010/main" val="0"/>
              </a:ext>
            </a:extLst>
          </a:blip>
          <a:srcRect/>
          <a:stretch>
            <a:fillRect l="-5000" r="-5000"/>
          </a:stretch>
        </a:blipFill>
        <a:ln>
          <a:noFill/>
        </a:ln>
      </dgm:spPr>
    </dgm:pt>
    <dgm:pt modelId="{A8DBD6F6-755C-4F41-81DC-9C4EB7142B8D}" type="pres">
      <dgm:prSet presAssocID="{299E5425-DA58-481A-A1F7-A006301E6FC0}" presName="txShp" presStyleLbl="node1" presStyleIdx="1" presStyleCnt="3" custScaleX="142234">
        <dgm:presLayoutVars>
          <dgm:bulletEnabled val="1"/>
        </dgm:presLayoutVars>
      </dgm:prSet>
      <dgm:spPr/>
      <dgm:t>
        <a:bodyPr/>
        <a:lstStyle/>
        <a:p>
          <a:endParaRPr lang="tr-TR"/>
        </a:p>
      </dgm:t>
    </dgm:pt>
    <dgm:pt modelId="{B4BAC94C-E0AF-4340-ABBD-C277595D304A}" type="pres">
      <dgm:prSet presAssocID="{3FCF4FEF-962E-4DD5-83A2-9A6837EAA0CB}" presName="spacing" presStyleCnt="0"/>
      <dgm:spPr/>
    </dgm:pt>
    <dgm:pt modelId="{1FE476AD-3038-44C4-8D2B-FD5527F2C6BB}" type="pres">
      <dgm:prSet presAssocID="{36F1A24F-1941-400E-B4DA-19360661F393}" presName="composite" presStyleCnt="0"/>
      <dgm:spPr/>
    </dgm:pt>
    <dgm:pt modelId="{7474CE70-1181-48C4-AC98-DCEB16DE9D8F}" type="pres">
      <dgm:prSet presAssocID="{36F1A24F-1941-400E-B4DA-19360661F393}" presName="imgShp" presStyleLbl="fgImgPlace1" presStyleIdx="2" presStyleCnt="3" custLinFactX="-10300" custLinFactNeighborX="-100000"/>
      <dgm:spPr>
        <a:prstGeom prst="rect">
          <a:avLst/>
        </a:prstGeom>
        <a:blipFill rotWithShape="1">
          <a:blip xmlns:r="http://schemas.openxmlformats.org/officeDocument/2006/relationships" r:embed="rId3"/>
          <a:stretch>
            <a:fillRect/>
          </a:stretch>
        </a:blipFill>
        <a:ln>
          <a:noFill/>
        </a:ln>
      </dgm:spPr>
    </dgm:pt>
    <dgm:pt modelId="{D3AF76FF-29B6-43BF-8350-3DE09D7493D1}" type="pres">
      <dgm:prSet presAssocID="{36F1A24F-1941-400E-B4DA-19360661F393}" presName="txShp" presStyleLbl="node1" presStyleIdx="2" presStyleCnt="3" custScaleX="142246">
        <dgm:presLayoutVars>
          <dgm:bulletEnabled val="1"/>
        </dgm:presLayoutVars>
      </dgm:prSet>
      <dgm:spPr/>
      <dgm:t>
        <a:bodyPr/>
        <a:lstStyle/>
        <a:p>
          <a:endParaRPr lang="tr-TR"/>
        </a:p>
      </dgm:t>
    </dgm:pt>
  </dgm:ptLst>
  <dgm:cxnLst>
    <dgm:cxn modelId="{3AC943E2-D8E5-4CF3-9F5C-54F9416D7176}" srcId="{A7F36993-FD54-4E2C-859B-7D78AEB2D90F}" destId="{36F1A24F-1941-400E-B4DA-19360661F393}" srcOrd="2" destOrd="0" parTransId="{F067F3BF-ABDD-48EE-A9B0-10AA87C0EC67}" sibTransId="{CEC557EE-A45C-4755-844C-F3D8EB6471B0}"/>
    <dgm:cxn modelId="{F84948A8-49C1-4AC9-BFF7-57581BDE4FB4}" type="presOf" srcId="{8728F67C-3D2E-41AB-9239-425F172E4C18}" destId="{84FDC5BF-1F29-4CBE-9989-B848D6CAF4F7}" srcOrd="0" destOrd="0" presId="urn:microsoft.com/office/officeart/2005/8/layout/vList3#5"/>
    <dgm:cxn modelId="{75DA964F-59CA-4FF3-97E3-B4E8699AF1BC}" srcId="{A7F36993-FD54-4E2C-859B-7D78AEB2D90F}" destId="{299E5425-DA58-481A-A1F7-A006301E6FC0}" srcOrd="1" destOrd="0" parTransId="{CDBB3B62-F05D-423D-A01A-A0C8A3BF0DF5}" sibTransId="{3FCF4FEF-962E-4DD5-83A2-9A6837EAA0CB}"/>
    <dgm:cxn modelId="{9D05AF38-5FF7-4236-A8AD-D7A4B553FFDF}" type="presOf" srcId="{299E5425-DA58-481A-A1F7-A006301E6FC0}" destId="{A8DBD6F6-755C-4F41-81DC-9C4EB7142B8D}" srcOrd="0" destOrd="0" presId="urn:microsoft.com/office/officeart/2005/8/layout/vList3#5"/>
    <dgm:cxn modelId="{F2B661B5-5DCE-4E67-B417-5703527F8744}" type="presOf" srcId="{A7F36993-FD54-4E2C-859B-7D78AEB2D90F}" destId="{BA27C270-714E-4DAC-BAEF-A2BAE7742600}" srcOrd="0" destOrd="0" presId="urn:microsoft.com/office/officeart/2005/8/layout/vList3#5"/>
    <dgm:cxn modelId="{D00158E5-D190-4C82-B3E1-F6DDB58D10D5}" type="presOf" srcId="{36F1A24F-1941-400E-B4DA-19360661F393}" destId="{D3AF76FF-29B6-43BF-8350-3DE09D7493D1}" srcOrd="0" destOrd="0" presId="urn:microsoft.com/office/officeart/2005/8/layout/vList3#5"/>
    <dgm:cxn modelId="{EA1A38C7-B23D-421A-ADFF-EDAD5C1BD6CE}" srcId="{A7F36993-FD54-4E2C-859B-7D78AEB2D90F}" destId="{8728F67C-3D2E-41AB-9239-425F172E4C18}" srcOrd="0" destOrd="0" parTransId="{B66CCF69-69D8-430F-AAFA-F8F9113DE32C}" sibTransId="{FEDC3E4D-A728-4A38-B1D2-AFABB1640182}"/>
    <dgm:cxn modelId="{87F8F9DF-6061-4E49-8F65-E84B105C65C3}" type="presParOf" srcId="{BA27C270-714E-4DAC-BAEF-A2BAE7742600}" destId="{3E5D7F22-5E16-451F-9895-2F2994E788A3}" srcOrd="0" destOrd="0" presId="urn:microsoft.com/office/officeart/2005/8/layout/vList3#5"/>
    <dgm:cxn modelId="{5D96265E-3EF8-4D5F-ACAE-C5963530A51E}" type="presParOf" srcId="{3E5D7F22-5E16-451F-9895-2F2994E788A3}" destId="{42CA3724-4049-4F61-9E98-6EB5A9A306BD}" srcOrd="0" destOrd="0" presId="urn:microsoft.com/office/officeart/2005/8/layout/vList3#5"/>
    <dgm:cxn modelId="{3B7F6EF4-DA33-4E2A-B7B6-522805FBE311}" type="presParOf" srcId="{3E5D7F22-5E16-451F-9895-2F2994E788A3}" destId="{84FDC5BF-1F29-4CBE-9989-B848D6CAF4F7}" srcOrd="1" destOrd="0" presId="urn:microsoft.com/office/officeart/2005/8/layout/vList3#5"/>
    <dgm:cxn modelId="{D190B127-E6ED-4565-84EC-CC130E85647B}" type="presParOf" srcId="{BA27C270-714E-4DAC-BAEF-A2BAE7742600}" destId="{60AB45FA-BE68-472C-A5E1-710BF8B4263E}" srcOrd="1" destOrd="0" presId="urn:microsoft.com/office/officeart/2005/8/layout/vList3#5"/>
    <dgm:cxn modelId="{F74FC884-5E82-4433-BF59-B65D2641B08F}" type="presParOf" srcId="{BA27C270-714E-4DAC-BAEF-A2BAE7742600}" destId="{6CCA0623-8C7D-409B-A510-F3CFECB042DE}" srcOrd="2" destOrd="0" presId="urn:microsoft.com/office/officeart/2005/8/layout/vList3#5"/>
    <dgm:cxn modelId="{591BA16D-BBFD-4673-9B56-1D1896F04AB1}" type="presParOf" srcId="{6CCA0623-8C7D-409B-A510-F3CFECB042DE}" destId="{09D02E8A-CE8C-4C98-BD2A-3DBFB5164266}" srcOrd="0" destOrd="0" presId="urn:microsoft.com/office/officeart/2005/8/layout/vList3#5"/>
    <dgm:cxn modelId="{08EB4FE5-4E32-482B-B02E-5E57F33473EC}" type="presParOf" srcId="{6CCA0623-8C7D-409B-A510-F3CFECB042DE}" destId="{A8DBD6F6-755C-4F41-81DC-9C4EB7142B8D}" srcOrd="1" destOrd="0" presId="urn:microsoft.com/office/officeart/2005/8/layout/vList3#5"/>
    <dgm:cxn modelId="{F7A1D2CB-B654-47DB-8B5E-F00646E13F43}" type="presParOf" srcId="{BA27C270-714E-4DAC-BAEF-A2BAE7742600}" destId="{B4BAC94C-E0AF-4340-ABBD-C277595D304A}" srcOrd="3" destOrd="0" presId="urn:microsoft.com/office/officeart/2005/8/layout/vList3#5"/>
    <dgm:cxn modelId="{21FED252-DDC5-419E-A48D-65E5C7BEC42E}" type="presParOf" srcId="{BA27C270-714E-4DAC-BAEF-A2BAE7742600}" destId="{1FE476AD-3038-44C4-8D2B-FD5527F2C6BB}" srcOrd="4" destOrd="0" presId="urn:microsoft.com/office/officeart/2005/8/layout/vList3#5"/>
    <dgm:cxn modelId="{43B34CA8-0549-442C-BF50-B1DEE0B82F6E}" type="presParOf" srcId="{1FE476AD-3038-44C4-8D2B-FD5527F2C6BB}" destId="{7474CE70-1181-48C4-AC98-DCEB16DE9D8F}" srcOrd="0" destOrd="0" presId="urn:microsoft.com/office/officeart/2005/8/layout/vList3#5"/>
    <dgm:cxn modelId="{D89C372C-D49D-4D90-9B57-D5B6C94D92BF}" type="presParOf" srcId="{1FE476AD-3038-44C4-8D2B-FD5527F2C6BB}" destId="{D3AF76FF-29B6-43BF-8350-3DE09D7493D1}" srcOrd="1" destOrd="0" presId="urn:microsoft.com/office/officeart/2005/8/layout/vList3#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0242DDD6-5B62-4B26-BFE5-5EB49B624EBD}" type="doc">
      <dgm:prSet loTypeId="urn:microsoft.com/office/officeart/2005/8/layout/hierarchy4" loCatId="hierarchy" qsTypeId="urn:microsoft.com/office/officeart/2005/8/quickstyle/simple4" qsCatId="simple" csTypeId="urn:microsoft.com/office/officeart/2005/8/colors/accent2_2" csCatId="accent2" phldr="1"/>
      <dgm:spPr/>
      <dgm:t>
        <a:bodyPr/>
        <a:lstStyle/>
        <a:p>
          <a:endParaRPr lang="en-US"/>
        </a:p>
      </dgm:t>
    </dgm:pt>
    <dgm:pt modelId="{7FCC0E14-C869-430D-A81F-0623F0E2D5B5}">
      <dgm:prSet phldrT="[Metin]" custT="1"/>
      <dgm:spPr>
        <a:gradFill flip="none" rotWithShape="0">
          <a:gsLst>
            <a:gs pos="0">
              <a:srgbClr val="C00000">
                <a:shade val="30000"/>
                <a:satMod val="115000"/>
              </a:srgbClr>
            </a:gs>
            <a:gs pos="50000">
              <a:srgbClr val="C00000">
                <a:shade val="67500"/>
                <a:satMod val="115000"/>
              </a:srgbClr>
            </a:gs>
            <a:gs pos="100000">
              <a:srgbClr val="C00000">
                <a:shade val="100000"/>
                <a:satMod val="115000"/>
              </a:srgbClr>
            </a:gs>
          </a:gsLst>
          <a:lin ang="5400000" scaled="1"/>
          <a:tileRect/>
        </a:gradFill>
        <a:effectLst>
          <a:outerShdw blurRad="50800" dist="76200" dir="5400000" algn="t" rotWithShape="0">
            <a:prstClr val="black">
              <a:alpha val="48000"/>
            </a:prstClr>
          </a:outerShdw>
        </a:effectLst>
      </dgm:spPr>
      <dgm:t>
        <a:bodyPr>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r>
            <a:rPr lang="tr-TR" sz="3200" b="1" cap="none" spc="0" dirty="0" smtClean="0">
              <a:ln/>
              <a:solidFill>
                <a:schemeClr val="accent3"/>
              </a:solidFill>
              <a:effectLst/>
            </a:rPr>
            <a:t>YATIRIM TEŞVİK SİSTEMİ</a:t>
          </a:r>
          <a:endParaRPr lang="en-US" sz="3200" b="1" cap="none" spc="0" dirty="0">
            <a:ln/>
            <a:solidFill>
              <a:schemeClr val="accent3"/>
            </a:solidFill>
            <a:effectLst/>
            <a:latin typeface="+mn-lt"/>
          </a:endParaRPr>
        </a:p>
      </dgm:t>
    </dgm:pt>
    <dgm:pt modelId="{35F8189D-B351-464B-ADFE-2E9CC980B456}" type="parTrans" cxnId="{3486B193-8BE9-454C-B776-5323BBD54CDE}">
      <dgm:prSet/>
      <dgm:spPr/>
      <dgm:t>
        <a:bodyPr/>
        <a:lstStyle/>
        <a:p>
          <a:endParaRPr lang="en-US" sz="1600">
            <a:latin typeface="+mn-lt"/>
          </a:endParaRPr>
        </a:p>
      </dgm:t>
    </dgm:pt>
    <dgm:pt modelId="{39B1CBC8-FD77-4B74-B770-A784EDF79C15}" type="sibTrans" cxnId="{3486B193-8BE9-454C-B776-5323BBD54CDE}">
      <dgm:prSet/>
      <dgm:spPr/>
      <dgm:t>
        <a:bodyPr/>
        <a:lstStyle/>
        <a:p>
          <a:endParaRPr lang="en-US" sz="1600">
            <a:latin typeface="+mn-lt"/>
          </a:endParaRPr>
        </a:p>
      </dgm:t>
    </dgm:pt>
    <dgm:pt modelId="{39A03CEB-8672-4E71-9F63-23371EA00F05}">
      <dgm:prSet phldrT="[Metin]" custT="1"/>
      <dgm:spPr>
        <a:gradFill flip="none" rotWithShape="0">
          <a:gsLst>
            <a:gs pos="0">
              <a:srgbClr val="D9D9D9">
                <a:shade val="30000"/>
                <a:satMod val="115000"/>
              </a:srgbClr>
            </a:gs>
            <a:gs pos="50000">
              <a:srgbClr val="D9D9D9">
                <a:shade val="67500"/>
                <a:satMod val="115000"/>
              </a:srgbClr>
            </a:gs>
            <a:gs pos="100000">
              <a:srgbClr val="D9D9D9">
                <a:shade val="100000"/>
                <a:satMod val="115000"/>
              </a:srgbClr>
            </a:gs>
          </a:gsLst>
          <a:path path="circle">
            <a:fillToRect l="50000" t="50000" r="50000" b="50000"/>
          </a:path>
          <a:tileRect/>
        </a:gradFill>
        <a:effectLst>
          <a:outerShdw blurRad="50800" dist="76200" dir="5400000" algn="t" rotWithShape="0">
            <a:prstClr val="black">
              <a:alpha val="48000"/>
            </a:prstClr>
          </a:outerShdw>
        </a:effectLst>
      </dgm:spPr>
      <dgm:t>
        <a:bodyPr/>
        <a:lstStyle/>
        <a:p>
          <a:r>
            <a:rPr lang="tr-TR" sz="2000" b="1" dirty="0" smtClean="0"/>
            <a:t>BÖLGESEL TEŞVİK</a:t>
          </a:r>
          <a:endParaRPr lang="en-US" sz="2000" b="1" noProof="0" dirty="0">
            <a:latin typeface="+mn-lt"/>
          </a:endParaRPr>
        </a:p>
      </dgm:t>
    </dgm:pt>
    <dgm:pt modelId="{A08C812F-86B3-4F63-8FD7-09DE68551641}" type="parTrans" cxnId="{43D0E8F3-D731-4490-B5BF-5095E843D90D}">
      <dgm:prSet/>
      <dgm:spPr/>
      <dgm:t>
        <a:bodyPr/>
        <a:lstStyle/>
        <a:p>
          <a:endParaRPr lang="en-US" sz="1600">
            <a:latin typeface="+mn-lt"/>
          </a:endParaRPr>
        </a:p>
      </dgm:t>
    </dgm:pt>
    <dgm:pt modelId="{1951BBF3-EEF9-43BE-A0D8-F89D79B047B7}" type="sibTrans" cxnId="{43D0E8F3-D731-4490-B5BF-5095E843D90D}">
      <dgm:prSet/>
      <dgm:spPr/>
      <dgm:t>
        <a:bodyPr/>
        <a:lstStyle/>
        <a:p>
          <a:endParaRPr lang="en-US" sz="1600">
            <a:latin typeface="+mn-lt"/>
          </a:endParaRPr>
        </a:p>
      </dgm:t>
    </dgm:pt>
    <dgm:pt modelId="{6C3F686D-743A-4A87-AF14-D2EE8FC85410}">
      <dgm:prSet phldrT="[Metin]" custT="1"/>
      <dgm:spPr>
        <a:gradFill flip="none" rotWithShape="0">
          <a:gsLst>
            <a:gs pos="0">
              <a:schemeClr val="accent6">
                <a:shade val="30000"/>
                <a:satMod val="115000"/>
              </a:schemeClr>
            </a:gs>
            <a:gs pos="50000">
              <a:schemeClr val="accent6">
                <a:shade val="67500"/>
                <a:satMod val="115000"/>
              </a:schemeClr>
            </a:gs>
            <a:gs pos="100000">
              <a:schemeClr val="accent6">
                <a:shade val="100000"/>
                <a:satMod val="115000"/>
              </a:schemeClr>
            </a:gs>
          </a:gsLst>
          <a:lin ang="16200000" scaled="1"/>
          <a:tileRect/>
        </a:gradFill>
        <a:effectLst>
          <a:outerShdw blurRad="50800" dist="76200" dir="5400000" algn="t" rotWithShape="0">
            <a:prstClr val="black">
              <a:alpha val="48000"/>
            </a:prstClr>
          </a:outerShdw>
        </a:effectLst>
      </dgm:spPr>
      <dgm:t>
        <a:bodyPr/>
        <a:lstStyle/>
        <a:p>
          <a:r>
            <a:rPr lang="tr-TR" sz="1700" b="1" dirty="0" smtClean="0"/>
            <a:t>BÜYÜK ÖLÇEKLİ YATIRIMLAR</a:t>
          </a:r>
          <a:endParaRPr lang="en-US" sz="1700" b="1" noProof="0" dirty="0">
            <a:solidFill>
              <a:schemeClr val="bg1"/>
            </a:solidFill>
            <a:latin typeface="+mn-lt"/>
            <a:cs typeface="Arial" charset="0"/>
          </a:endParaRPr>
        </a:p>
      </dgm:t>
    </dgm:pt>
    <dgm:pt modelId="{A15A0DAB-25FA-4ED9-BD8A-AC4C3B381C53}" type="parTrans" cxnId="{BACD6E7C-21E2-40C5-B7E7-D73C67B2739D}">
      <dgm:prSet/>
      <dgm:spPr/>
      <dgm:t>
        <a:bodyPr/>
        <a:lstStyle/>
        <a:p>
          <a:endParaRPr lang="en-US" sz="1600">
            <a:latin typeface="+mn-lt"/>
          </a:endParaRPr>
        </a:p>
      </dgm:t>
    </dgm:pt>
    <dgm:pt modelId="{E98AD0C7-6660-4ABE-80B4-C7E82807C7C3}" type="sibTrans" cxnId="{BACD6E7C-21E2-40C5-B7E7-D73C67B2739D}">
      <dgm:prSet/>
      <dgm:spPr/>
      <dgm:t>
        <a:bodyPr/>
        <a:lstStyle/>
        <a:p>
          <a:endParaRPr lang="en-US" sz="1600">
            <a:latin typeface="+mn-lt"/>
          </a:endParaRPr>
        </a:p>
      </dgm:t>
    </dgm:pt>
    <dgm:pt modelId="{0C54B836-EAD0-4027-9138-A5114DAB9529}">
      <dgm:prSet phldrT="[Metin]" custT="1"/>
      <dgm:spPr>
        <a:gradFill flip="none" rotWithShape="0">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path path="circle">
            <a:fillToRect l="50000" t="50000" r="50000" b="50000"/>
          </a:path>
          <a:tileRect/>
        </a:gradFill>
        <a:effectLst>
          <a:outerShdw blurRad="50800" dist="76200" dir="5400000" algn="t" rotWithShape="0">
            <a:prstClr val="black">
              <a:alpha val="48000"/>
            </a:prstClr>
          </a:outerShdw>
        </a:effectLst>
      </dgm:spPr>
      <dgm:t>
        <a:bodyPr/>
        <a:lstStyle/>
        <a:p>
          <a:r>
            <a:rPr lang="tr-TR" sz="2000" b="1" dirty="0" smtClean="0"/>
            <a:t>GENEL TEŞVİK</a:t>
          </a:r>
          <a:endParaRPr lang="en-US" sz="2000" b="1" noProof="0" dirty="0">
            <a:latin typeface="+mn-lt"/>
          </a:endParaRPr>
        </a:p>
      </dgm:t>
    </dgm:pt>
    <dgm:pt modelId="{56A394CA-CF4C-4712-A282-4DF8BF2424F9}" type="parTrans" cxnId="{6AC8669D-C331-42E1-8839-9D8EE1BFC501}">
      <dgm:prSet/>
      <dgm:spPr/>
      <dgm:t>
        <a:bodyPr/>
        <a:lstStyle/>
        <a:p>
          <a:endParaRPr lang="en-US" sz="1600">
            <a:latin typeface="+mn-lt"/>
          </a:endParaRPr>
        </a:p>
      </dgm:t>
    </dgm:pt>
    <dgm:pt modelId="{67245BC0-BE5B-444E-B245-94ACBB25325D}" type="sibTrans" cxnId="{6AC8669D-C331-42E1-8839-9D8EE1BFC501}">
      <dgm:prSet/>
      <dgm:spPr/>
      <dgm:t>
        <a:bodyPr/>
        <a:lstStyle/>
        <a:p>
          <a:endParaRPr lang="en-US" sz="1600">
            <a:latin typeface="+mn-lt"/>
          </a:endParaRPr>
        </a:p>
      </dgm:t>
    </dgm:pt>
    <dgm:pt modelId="{224AEF8B-9AB0-4710-A833-C82467A7138E}">
      <dgm:prSet custT="1"/>
      <dgm:spPr>
        <a:gradFill flip="none" rotWithShape="0">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path path="circle">
            <a:fillToRect l="50000" t="50000" r="50000" b="50000"/>
          </a:path>
          <a:tileRect/>
        </a:gradFill>
        <a:effectLst>
          <a:outerShdw blurRad="50800" dist="76200" dir="5400000" algn="t" rotWithShape="0">
            <a:prstClr val="black">
              <a:alpha val="48000"/>
            </a:prstClr>
          </a:outerShdw>
        </a:effectLst>
      </dgm:spPr>
      <dgm:t>
        <a:bodyPr/>
        <a:lstStyle/>
        <a:p>
          <a:r>
            <a:rPr lang="tr-TR" sz="1700" b="1" dirty="0" smtClean="0"/>
            <a:t>STRATEJİK YATIRIMLAR</a:t>
          </a:r>
          <a:endParaRPr lang="en-US" sz="1700" b="1" noProof="0" dirty="0">
            <a:solidFill>
              <a:schemeClr val="bg1"/>
            </a:solidFill>
            <a:latin typeface="+mn-lt"/>
            <a:cs typeface="Arial" charset="0"/>
          </a:endParaRPr>
        </a:p>
      </dgm:t>
    </dgm:pt>
    <dgm:pt modelId="{B1E0F797-64FA-4645-9075-973C464EDC2C}" type="parTrans" cxnId="{0FC8F148-3A6A-4F39-9DE5-A696DEEDC5BC}">
      <dgm:prSet/>
      <dgm:spPr/>
      <dgm:t>
        <a:bodyPr/>
        <a:lstStyle/>
        <a:p>
          <a:endParaRPr lang="en-US" sz="1600">
            <a:latin typeface="+mn-lt"/>
          </a:endParaRPr>
        </a:p>
      </dgm:t>
    </dgm:pt>
    <dgm:pt modelId="{775DC98E-B52C-4545-9E71-A97CCF03D1DC}" type="sibTrans" cxnId="{0FC8F148-3A6A-4F39-9DE5-A696DEEDC5BC}">
      <dgm:prSet/>
      <dgm:spPr/>
      <dgm:t>
        <a:bodyPr/>
        <a:lstStyle/>
        <a:p>
          <a:endParaRPr lang="en-US" sz="1600">
            <a:latin typeface="+mn-lt"/>
          </a:endParaRPr>
        </a:p>
      </dgm:t>
    </dgm:pt>
    <dgm:pt modelId="{F78473A9-E3CE-41EB-9955-5FE1E315536D}">
      <dgm:prSet phldrT="[Metin]"/>
      <dgm:spPr>
        <a:gradFill flip="none" rotWithShape="0">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path path="circle">
            <a:fillToRect l="50000" t="50000" r="50000" b="50000"/>
          </a:path>
          <a:tileRect/>
        </a:gradFill>
        <a:effectLst>
          <a:outerShdw blurRad="50800" dist="76200" dir="5400000" algn="t" rotWithShape="0">
            <a:prstClr val="black">
              <a:alpha val="48000"/>
            </a:prstClr>
          </a:outerShdw>
        </a:effectLst>
      </dgm:spPr>
      <dgm:t>
        <a:bodyPr/>
        <a:lstStyle/>
        <a:p>
          <a:r>
            <a:rPr lang="tr-TR" b="1" dirty="0" smtClean="0"/>
            <a:t>ÖNCELİKLİ YATIRIM KONULARI</a:t>
          </a:r>
          <a:endParaRPr lang="en-US" b="1" noProof="0" dirty="0">
            <a:latin typeface="+mn-lt"/>
          </a:endParaRPr>
        </a:p>
      </dgm:t>
    </dgm:pt>
    <dgm:pt modelId="{3F32E2FD-C6D3-48E1-8A56-D985DA3A8F58}" type="parTrans" cxnId="{EA0CA65F-07AB-4117-AE2F-AE4094F01B6C}">
      <dgm:prSet/>
      <dgm:spPr/>
      <dgm:t>
        <a:bodyPr/>
        <a:lstStyle/>
        <a:p>
          <a:endParaRPr lang="tr-TR"/>
        </a:p>
      </dgm:t>
    </dgm:pt>
    <dgm:pt modelId="{AA7F382A-3C5F-42AD-A1C7-E1DB40BD8B6A}" type="sibTrans" cxnId="{EA0CA65F-07AB-4117-AE2F-AE4094F01B6C}">
      <dgm:prSet/>
      <dgm:spPr/>
      <dgm:t>
        <a:bodyPr/>
        <a:lstStyle/>
        <a:p>
          <a:endParaRPr lang="tr-TR"/>
        </a:p>
      </dgm:t>
    </dgm:pt>
    <dgm:pt modelId="{BC996963-E702-4D5A-B578-3872E523AB3C}" type="pres">
      <dgm:prSet presAssocID="{0242DDD6-5B62-4B26-BFE5-5EB49B624EBD}" presName="Name0" presStyleCnt="0">
        <dgm:presLayoutVars>
          <dgm:chPref val="1"/>
          <dgm:dir/>
          <dgm:animOne val="branch"/>
          <dgm:animLvl val="lvl"/>
          <dgm:resizeHandles/>
        </dgm:presLayoutVars>
      </dgm:prSet>
      <dgm:spPr/>
      <dgm:t>
        <a:bodyPr/>
        <a:lstStyle/>
        <a:p>
          <a:endParaRPr lang="en-US"/>
        </a:p>
      </dgm:t>
    </dgm:pt>
    <dgm:pt modelId="{0D7C2503-1148-4529-BC1D-1562BB114C9D}" type="pres">
      <dgm:prSet presAssocID="{7FCC0E14-C869-430D-A81F-0623F0E2D5B5}" presName="vertOne" presStyleCnt="0"/>
      <dgm:spPr/>
    </dgm:pt>
    <dgm:pt modelId="{916782DA-0061-4DF6-8FFC-4260C626611C}" type="pres">
      <dgm:prSet presAssocID="{7FCC0E14-C869-430D-A81F-0623F0E2D5B5}" presName="txOne" presStyleLbl="node0" presStyleIdx="0" presStyleCnt="1" custScaleY="25639">
        <dgm:presLayoutVars>
          <dgm:chPref val="3"/>
        </dgm:presLayoutVars>
      </dgm:prSet>
      <dgm:spPr/>
      <dgm:t>
        <a:bodyPr/>
        <a:lstStyle/>
        <a:p>
          <a:endParaRPr lang="en-US"/>
        </a:p>
      </dgm:t>
    </dgm:pt>
    <dgm:pt modelId="{038D1827-92C9-48EE-AB65-8324CBDDBDFE}" type="pres">
      <dgm:prSet presAssocID="{7FCC0E14-C869-430D-A81F-0623F0E2D5B5}" presName="parTransOne" presStyleCnt="0"/>
      <dgm:spPr/>
    </dgm:pt>
    <dgm:pt modelId="{CC44D38C-BC9F-4254-B3EC-A17B91270939}" type="pres">
      <dgm:prSet presAssocID="{7FCC0E14-C869-430D-A81F-0623F0E2D5B5}" presName="horzOne" presStyleCnt="0"/>
      <dgm:spPr/>
    </dgm:pt>
    <dgm:pt modelId="{10D57D4D-81DC-421B-8385-2ACB6B327022}" type="pres">
      <dgm:prSet presAssocID="{39A03CEB-8672-4E71-9F63-23371EA00F05}" presName="vertTwo" presStyleCnt="0"/>
      <dgm:spPr/>
    </dgm:pt>
    <dgm:pt modelId="{B748BDE5-8827-48F6-8FD2-B3D9B592E02E}" type="pres">
      <dgm:prSet presAssocID="{39A03CEB-8672-4E71-9F63-23371EA00F05}" presName="txTwo" presStyleLbl="node2" presStyleIdx="0" presStyleCnt="5" custScaleY="32895" custLinFactNeighborY="3351">
        <dgm:presLayoutVars>
          <dgm:chPref val="3"/>
        </dgm:presLayoutVars>
      </dgm:prSet>
      <dgm:spPr>
        <a:prstGeom prst="plaque">
          <a:avLst/>
        </a:prstGeom>
      </dgm:spPr>
      <dgm:t>
        <a:bodyPr/>
        <a:lstStyle/>
        <a:p>
          <a:endParaRPr lang="en-US"/>
        </a:p>
      </dgm:t>
    </dgm:pt>
    <dgm:pt modelId="{63139FF1-CA7F-4433-A191-CDC2545FAEB0}" type="pres">
      <dgm:prSet presAssocID="{39A03CEB-8672-4E71-9F63-23371EA00F05}" presName="horzTwo" presStyleCnt="0"/>
      <dgm:spPr/>
    </dgm:pt>
    <dgm:pt modelId="{4628203C-8F57-4756-9E37-F8D826A6AAED}" type="pres">
      <dgm:prSet presAssocID="{1951BBF3-EEF9-43BE-A0D8-F89D79B047B7}" presName="sibSpaceTwo" presStyleCnt="0"/>
      <dgm:spPr/>
    </dgm:pt>
    <dgm:pt modelId="{4BC0D126-B878-4127-9249-2EE8C4F3F30D}" type="pres">
      <dgm:prSet presAssocID="{F78473A9-E3CE-41EB-9955-5FE1E315536D}" presName="vertTwo" presStyleCnt="0"/>
      <dgm:spPr/>
    </dgm:pt>
    <dgm:pt modelId="{EC58AFFC-C2FD-4818-81AA-48E4C46888A6}" type="pres">
      <dgm:prSet presAssocID="{F78473A9-E3CE-41EB-9955-5FE1E315536D}" presName="txTwo" presStyleLbl="node2" presStyleIdx="1" presStyleCnt="5" custScaleY="32895" custLinFactNeighborY="3351">
        <dgm:presLayoutVars>
          <dgm:chPref val="3"/>
        </dgm:presLayoutVars>
      </dgm:prSet>
      <dgm:spPr>
        <a:prstGeom prst="plaque">
          <a:avLst/>
        </a:prstGeom>
      </dgm:spPr>
      <dgm:t>
        <a:bodyPr/>
        <a:lstStyle/>
        <a:p>
          <a:endParaRPr lang="tr-TR"/>
        </a:p>
      </dgm:t>
    </dgm:pt>
    <dgm:pt modelId="{00BCDCD0-26B4-40D0-A76F-92D0F20A6F53}" type="pres">
      <dgm:prSet presAssocID="{F78473A9-E3CE-41EB-9955-5FE1E315536D}" presName="horzTwo" presStyleCnt="0"/>
      <dgm:spPr/>
    </dgm:pt>
    <dgm:pt modelId="{E7A99014-AE6E-4AC9-8BC3-C6D1812A76E1}" type="pres">
      <dgm:prSet presAssocID="{AA7F382A-3C5F-42AD-A1C7-E1DB40BD8B6A}" presName="sibSpaceTwo" presStyleCnt="0"/>
      <dgm:spPr/>
    </dgm:pt>
    <dgm:pt modelId="{FDB0017C-B2DA-42C9-A2B6-E8D735588729}" type="pres">
      <dgm:prSet presAssocID="{6C3F686D-743A-4A87-AF14-D2EE8FC85410}" presName="vertTwo" presStyleCnt="0"/>
      <dgm:spPr/>
    </dgm:pt>
    <dgm:pt modelId="{1F590822-6DB9-4463-A8FF-3F1246DEF08A}" type="pres">
      <dgm:prSet presAssocID="{6C3F686D-743A-4A87-AF14-D2EE8FC85410}" presName="txTwo" presStyleLbl="node2" presStyleIdx="2" presStyleCnt="5" custScaleY="32895" custLinFactNeighborX="-391" custLinFactNeighborY="3343">
        <dgm:presLayoutVars>
          <dgm:chPref val="3"/>
        </dgm:presLayoutVars>
      </dgm:prSet>
      <dgm:spPr>
        <a:prstGeom prst="plaque">
          <a:avLst/>
        </a:prstGeom>
      </dgm:spPr>
      <dgm:t>
        <a:bodyPr/>
        <a:lstStyle/>
        <a:p>
          <a:endParaRPr lang="en-US"/>
        </a:p>
      </dgm:t>
    </dgm:pt>
    <dgm:pt modelId="{A4AFF2BA-68FE-43A5-B167-502EE6C60736}" type="pres">
      <dgm:prSet presAssocID="{6C3F686D-743A-4A87-AF14-D2EE8FC85410}" presName="horzTwo" presStyleCnt="0"/>
      <dgm:spPr/>
    </dgm:pt>
    <dgm:pt modelId="{0486839E-37C9-403F-8C22-8017AB09DC58}" type="pres">
      <dgm:prSet presAssocID="{E98AD0C7-6660-4ABE-80B4-C7E82807C7C3}" presName="sibSpaceTwo" presStyleCnt="0"/>
      <dgm:spPr/>
    </dgm:pt>
    <dgm:pt modelId="{5C0E205F-AB5E-4358-90E9-8F226F81A420}" type="pres">
      <dgm:prSet presAssocID="{224AEF8B-9AB0-4710-A833-C82467A7138E}" presName="vertTwo" presStyleCnt="0"/>
      <dgm:spPr/>
    </dgm:pt>
    <dgm:pt modelId="{84116E0D-F150-4380-AD00-47EC1B51B45F}" type="pres">
      <dgm:prSet presAssocID="{224AEF8B-9AB0-4710-A833-C82467A7138E}" presName="txTwo" presStyleLbl="node2" presStyleIdx="3" presStyleCnt="5" custScaleY="32895" custLinFactNeighborY="3343">
        <dgm:presLayoutVars>
          <dgm:chPref val="3"/>
        </dgm:presLayoutVars>
      </dgm:prSet>
      <dgm:spPr>
        <a:prstGeom prst="plaque">
          <a:avLst/>
        </a:prstGeom>
      </dgm:spPr>
      <dgm:t>
        <a:bodyPr/>
        <a:lstStyle/>
        <a:p>
          <a:endParaRPr lang="en-US"/>
        </a:p>
      </dgm:t>
    </dgm:pt>
    <dgm:pt modelId="{216833AA-0473-4366-9091-0911AFDA115F}" type="pres">
      <dgm:prSet presAssocID="{224AEF8B-9AB0-4710-A833-C82467A7138E}" presName="horzTwo" presStyleCnt="0"/>
      <dgm:spPr/>
    </dgm:pt>
    <dgm:pt modelId="{6EAAAC97-E5C8-4435-AEBE-7E8F0117ADA3}" type="pres">
      <dgm:prSet presAssocID="{775DC98E-B52C-4545-9E71-A97CCF03D1DC}" presName="sibSpaceTwo" presStyleCnt="0"/>
      <dgm:spPr/>
    </dgm:pt>
    <dgm:pt modelId="{6B62999A-C8D0-47C9-B1A1-A98989189DAF}" type="pres">
      <dgm:prSet presAssocID="{0C54B836-EAD0-4027-9138-A5114DAB9529}" presName="vertTwo" presStyleCnt="0"/>
      <dgm:spPr/>
    </dgm:pt>
    <dgm:pt modelId="{60C730A5-983E-4DC9-9FA4-1D19CE97AC00}" type="pres">
      <dgm:prSet presAssocID="{0C54B836-EAD0-4027-9138-A5114DAB9529}" presName="txTwo" presStyleLbl="node2" presStyleIdx="4" presStyleCnt="5" custScaleY="32895" custLinFactNeighborY="3343">
        <dgm:presLayoutVars>
          <dgm:chPref val="3"/>
        </dgm:presLayoutVars>
      </dgm:prSet>
      <dgm:spPr>
        <a:prstGeom prst="plaque">
          <a:avLst/>
        </a:prstGeom>
      </dgm:spPr>
      <dgm:t>
        <a:bodyPr/>
        <a:lstStyle/>
        <a:p>
          <a:endParaRPr lang="en-US"/>
        </a:p>
      </dgm:t>
    </dgm:pt>
    <dgm:pt modelId="{D770F327-29AA-4B0A-86DB-C5799DC16B37}" type="pres">
      <dgm:prSet presAssocID="{0C54B836-EAD0-4027-9138-A5114DAB9529}" presName="horzTwo" presStyleCnt="0"/>
      <dgm:spPr/>
    </dgm:pt>
  </dgm:ptLst>
  <dgm:cxnLst>
    <dgm:cxn modelId="{CF5925C3-3F21-4359-B564-316A85BAEE69}" type="presOf" srcId="{7FCC0E14-C869-430D-A81F-0623F0E2D5B5}" destId="{916782DA-0061-4DF6-8FFC-4260C626611C}" srcOrd="0" destOrd="0" presId="urn:microsoft.com/office/officeart/2005/8/layout/hierarchy4"/>
    <dgm:cxn modelId="{6AC8669D-C331-42E1-8839-9D8EE1BFC501}" srcId="{7FCC0E14-C869-430D-A81F-0623F0E2D5B5}" destId="{0C54B836-EAD0-4027-9138-A5114DAB9529}" srcOrd="4" destOrd="0" parTransId="{56A394CA-CF4C-4712-A282-4DF8BF2424F9}" sibTransId="{67245BC0-BE5B-444E-B245-94ACBB25325D}"/>
    <dgm:cxn modelId="{2C4B7816-B18A-4F32-9A19-C3BD24C59CAC}" type="presOf" srcId="{0C54B836-EAD0-4027-9138-A5114DAB9529}" destId="{60C730A5-983E-4DC9-9FA4-1D19CE97AC00}" srcOrd="0" destOrd="0" presId="urn:microsoft.com/office/officeart/2005/8/layout/hierarchy4"/>
    <dgm:cxn modelId="{92E02812-1384-420E-9644-8B290FB8A9EB}" type="presOf" srcId="{F78473A9-E3CE-41EB-9955-5FE1E315536D}" destId="{EC58AFFC-C2FD-4818-81AA-48E4C46888A6}" srcOrd="0" destOrd="0" presId="urn:microsoft.com/office/officeart/2005/8/layout/hierarchy4"/>
    <dgm:cxn modelId="{9CB59043-F7AE-4638-A8FC-753B958EF6E1}" type="presOf" srcId="{39A03CEB-8672-4E71-9F63-23371EA00F05}" destId="{B748BDE5-8827-48F6-8FD2-B3D9B592E02E}" srcOrd="0" destOrd="0" presId="urn:microsoft.com/office/officeart/2005/8/layout/hierarchy4"/>
    <dgm:cxn modelId="{BA3E668E-95AA-4808-9C8D-D6005D7B3C73}" type="presOf" srcId="{224AEF8B-9AB0-4710-A833-C82467A7138E}" destId="{84116E0D-F150-4380-AD00-47EC1B51B45F}" srcOrd="0" destOrd="0" presId="urn:microsoft.com/office/officeart/2005/8/layout/hierarchy4"/>
    <dgm:cxn modelId="{3486B193-8BE9-454C-B776-5323BBD54CDE}" srcId="{0242DDD6-5B62-4B26-BFE5-5EB49B624EBD}" destId="{7FCC0E14-C869-430D-A81F-0623F0E2D5B5}" srcOrd="0" destOrd="0" parTransId="{35F8189D-B351-464B-ADFE-2E9CC980B456}" sibTransId="{39B1CBC8-FD77-4B74-B770-A784EDF79C15}"/>
    <dgm:cxn modelId="{43D0E8F3-D731-4490-B5BF-5095E843D90D}" srcId="{7FCC0E14-C869-430D-A81F-0623F0E2D5B5}" destId="{39A03CEB-8672-4E71-9F63-23371EA00F05}" srcOrd="0" destOrd="0" parTransId="{A08C812F-86B3-4F63-8FD7-09DE68551641}" sibTransId="{1951BBF3-EEF9-43BE-A0D8-F89D79B047B7}"/>
    <dgm:cxn modelId="{EA0CA65F-07AB-4117-AE2F-AE4094F01B6C}" srcId="{7FCC0E14-C869-430D-A81F-0623F0E2D5B5}" destId="{F78473A9-E3CE-41EB-9955-5FE1E315536D}" srcOrd="1" destOrd="0" parTransId="{3F32E2FD-C6D3-48E1-8A56-D985DA3A8F58}" sibTransId="{AA7F382A-3C5F-42AD-A1C7-E1DB40BD8B6A}"/>
    <dgm:cxn modelId="{B33E86BD-AE8B-4FFE-A271-93BA42491FBB}" type="presOf" srcId="{0242DDD6-5B62-4B26-BFE5-5EB49B624EBD}" destId="{BC996963-E702-4D5A-B578-3872E523AB3C}" srcOrd="0" destOrd="0" presId="urn:microsoft.com/office/officeart/2005/8/layout/hierarchy4"/>
    <dgm:cxn modelId="{0FC8F148-3A6A-4F39-9DE5-A696DEEDC5BC}" srcId="{7FCC0E14-C869-430D-A81F-0623F0E2D5B5}" destId="{224AEF8B-9AB0-4710-A833-C82467A7138E}" srcOrd="3" destOrd="0" parTransId="{B1E0F797-64FA-4645-9075-973C464EDC2C}" sibTransId="{775DC98E-B52C-4545-9E71-A97CCF03D1DC}"/>
    <dgm:cxn modelId="{4E8E960F-C374-4343-9552-DBD5F2424617}" type="presOf" srcId="{6C3F686D-743A-4A87-AF14-D2EE8FC85410}" destId="{1F590822-6DB9-4463-A8FF-3F1246DEF08A}" srcOrd="0" destOrd="0" presId="urn:microsoft.com/office/officeart/2005/8/layout/hierarchy4"/>
    <dgm:cxn modelId="{BACD6E7C-21E2-40C5-B7E7-D73C67B2739D}" srcId="{7FCC0E14-C869-430D-A81F-0623F0E2D5B5}" destId="{6C3F686D-743A-4A87-AF14-D2EE8FC85410}" srcOrd="2" destOrd="0" parTransId="{A15A0DAB-25FA-4ED9-BD8A-AC4C3B381C53}" sibTransId="{E98AD0C7-6660-4ABE-80B4-C7E82807C7C3}"/>
    <dgm:cxn modelId="{9D832FB5-FBDE-48B6-841D-50ADC011F4B1}" type="presParOf" srcId="{BC996963-E702-4D5A-B578-3872E523AB3C}" destId="{0D7C2503-1148-4529-BC1D-1562BB114C9D}" srcOrd="0" destOrd="0" presId="urn:microsoft.com/office/officeart/2005/8/layout/hierarchy4"/>
    <dgm:cxn modelId="{7417EF4A-5DA6-46CD-8C7C-40C28A2C3524}" type="presParOf" srcId="{0D7C2503-1148-4529-BC1D-1562BB114C9D}" destId="{916782DA-0061-4DF6-8FFC-4260C626611C}" srcOrd="0" destOrd="0" presId="urn:microsoft.com/office/officeart/2005/8/layout/hierarchy4"/>
    <dgm:cxn modelId="{701D3BEF-A4FD-42A2-8586-0B4A69D320BA}" type="presParOf" srcId="{0D7C2503-1148-4529-BC1D-1562BB114C9D}" destId="{038D1827-92C9-48EE-AB65-8324CBDDBDFE}" srcOrd="1" destOrd="0" presId="urn:microsoft.com/office/officeart/2005/8/layout/hierarchy4"/>
    <dgm:cxn modelId="{BD04C402-C926-4955-A79A-70257CE32F54}" type="presParOf" srcId="{0D7C2503-1148-4529-BC1D-1562BB114C9D}" destId="{CC44D38C-BC9F-4254-B3EC-A17B91270939}" srcOrd="2" destOrd="0" presId="urn:microsoft.com/office/officeart/2005/8/layout/hierarchy4"/>
    <dgm:cxn modelId="{8558830E-18CF-4CEB-B523-68A024A05293}" type="presParOf" srcId="{CC44D38C-BC9F-4254-B3EC-A17B91270939}" destId="{10D57D4D-81DC-421B-8385-2ACB6B327022}" srcOrd="0" destOrd="0" presId="urn:microsoft.com/office/officeart/2005/8/layout/hierarchy4"/>
    <dgm:cxn modelId="{D3D5A901-7897-41B7-B103-2E945680A173}" type="presParOf" srcId="{10D57D4D-81DC-421B-8385-2ACB6B327022}" destId="{B748BDE5-8827-48F6-8FD2-B3D9B592E02E}" srcOrd="0" destOrd="0" presId="urn:microsoft.com/office/officeart/2005/8/layout/hierarchy4"/>
    <dgm:cxn modelId="{271A96CC-EC25-49EA-9066-AF371AD71297}" type="presParOf" srcId="{10D57D4D-81DC-421B-8385-2ACB6B327022}" destId="{63139FF1-CA7F-4433-A191-CDC2545FAEB0}" srcOrd="1" destOrd="0" presId="urn:microsoft.com/office/officeart/2005/8/layout/hierarchy4"/>
    <dgm:cxn modelId="{77322196-2A90-48A9-A343-BFA673E3D4CB}" type="presParOf" srcId="{CC44D38C-BC9F-4254-B3EC-A17B91270939}" destId="{4628203C-8F57-4756-9E37-F8D826A6AAED}" srcOrd="1" destOrd="0" presId="urn:microsoft.com/office/officeart/2005/8/layout/hierarchy4"/>
    <dgm:cxn modelId="{32B45AF6-43BC-4E77-B7F7-0040139F2477}" type="presParOf" srcId="{CC44D38C-BC9F-4254-B3EC-A17B91270939}" destId="{4BC0D126-B878-4127-9249-2EE8C4F3F30D}" srcOrd="2" destOrd="0" presId="urn:microsoft.com/office/officeart/2005/8/layout/hierarchy4"/>
    <dgm:cxn modelId="{00822FA4-2020-4EAC-8D00-CDAB2F4653F3}" type="presParOf" srcId="{4BC0D126-B878-4127-9249-2EE8C4F3F30D}" destId="{EC58AFFC-C2FD-4818-81AA-48E4C46888A6}" srcOrd="0" destOrd="0" presId="urn:microsoft.com/office/officeart/2005/8/layout/hierarchy4"/>
    <dgm:cxn modelId="{0300C030-6B89-4C27-85E2-57404409C3FC}" type="presParOf" srcId="{4BC0D126-B878-4127-9249-2EE8C4F3F30D}" destId="{00BCDCD0-26B4-40D0-A76F-92D0F20A6F53}" srcOrd="1" destOrd="0" presId="urn:microsoft.com/office/officeart/2005/8/layout/hierarchy4"/>
    <dgm:cxn modelId="{5961F6D3-20BD-4F2B-A62D-A9BCD864C684}" type="presParOf" srcId="{CC44D38C-BC9F-4254-B3EC-A17B91270939}" destId="{E7A99014-AE6E-4AC9-8BC3-C6D1812A76E1}" srcOrd="3" destOrd="0" presId="urn:microsoft.com/office/officeart/2005/8/layout/hierarchy4"/>
    <dgm:cxn modelId="{5604563C-F09B-43C0-A6A5-147F1A9D7268}" type="presParOf" srcId="{CC44D38C-BC9F-4254-B3EC-A17B91270939}" destId="{FDB0017C-B2DA-42C9-A2B6-E8D735588729}" srcOrd="4" destOrd="0" presId="urn:microsoft.com/office/officeart/2005/8/layout/hierarchy4"/>
    <dgm:cxn modelId="{ABAE6982-6F4D-4DA3-8702-8CB89730C83D}" type="presParOf" srcId="{FDB0017C-B2DA-42C9-A2B6-E8D735588729}" destId="{1F590822-6DB9-4463-A8FF-3F1246DEF08A}" srcOrd="0" destOrd="0" presId="urn:microsoft.com/office/officeart/2005/8/layout/hierarchy4"/>
    <dgm:cxn modelId="{1D96DE47-499B-403A-AF86-9008C56FDACF}" type="presParOf" srcId="{FDB0017C-B2DA-42C9-A2B6-E8D735588729}" destId="{A4AFF2BA-68FE-43A5-B167-502EE6C60736}" srcOrd="1" destOrd="0" presId="urn:microsoft.com/office/officeart/2005/8/layout/hierarchy4"/>
    <dgm:cxn modelId="{B87D12D1-1DC6-48E4-82A8-2140070C2E42}" type="presParOf" srcId="{CC44D38C-BC9F-4254-B3EC-A17B91270939}" destId="{0486839E-37C9-403F-8C22-8017AB09DC58}" srcOrd="5" destOrd="0" presId="urn:microsoft.com/office/officeart/2005/8/layout/hierarchy4"/>
    <dgm:cxn modelId="{FC231E1C-5C00-4852-A474-CA39A2E3A5D3}" type="presParOf" srcId="{CC44D38C-BC9F-4254-B3EC-A17B91270939}" destId="{5C0E205F-AB5E-4358-90E9-8F226F81A420}" srcOrd="6" destOrd="0" presId="urn:microsoft.com/office/officeart/2005/8/layout/hierarchy4"/>
    <dgm:cxn modelId="{8AAE3AB7-B896-4B36-BDB8-FB3EB861727E}" type="presParOf" srcId="{5C0E205F-AB5E-4358-90E9-8F226F81A420}" destId="{84116E0D-F150-4380-AD00-47EC1B51B45F}" srcOrd="0" destOrd="0" presId="urn:microsoft.com/office/officeart/2005/8/layout/hierarchy4"/>
    <dgm:cxn modelId="{79B097F4-BC47-46E9-AB57-4AAE8AE9F457}" type="presParOf" srcId="{5C0E205F-AB5E-4358-90E9-8F226F81A420}" destId="{216833AA-0473-4366-9091-0911AFDA115F}" srcOrd="1" destOrd="0" presId="urn:microsoft.com/office/officeart/2005/8/layout/hierarchy4"/>
    <dgm:cxn modelId="{9C3CD139-6131-415D-AECD-7A83A6F92E0A}" type="presParOf" srcId="{CC44D38C-BC9F-4254-B3EC-A17B91270939}" destId="{6EAAAC97-E5C8-4435-AEBE-7E8F0117ADA3}" srcOrd="7" destOrd="0" presId="urn:microsoft.com/office/officeart/2005/8/layout/hierarchy4"/>
    <dgm:cxn modelId="{D49292E9-904A-4913-8A98-59AB3228D9AB}" type="presParOf" srcId="{CC44D38C-BC9F-4254-B3EC-A17B91270939}" destId="{6B62999A-C8D0-47C9-B1A1-A98989189DAF}" srcOrd="8" destOrd="0" presId="urn:microsoft.com/office/officeart/2005/8/layout/hierarchy4"/>
    <dgm:cxn modelId="{283F645D-FA81-475A-A3B0-3353F5DBC2D8}" type="presParOf" srcId="{6B62999A-C8D0-47C9-B1A1-A98989189DAF}" destId="{60C730A5-983E-4DC9-9FA4-1D19CE97AC00}" srcOrd="0" destOrd="0" presId="urn:microsoft.com/office/officeart/2005/8/layout/hierarchy4"/>
    <dgm:cxn modelId="{E903B4B2-C95A-4CBD-894C-963C7A254E2A}" type="presParOf" srcId="{6B62999A-C8D0-47C9-B1A1-A98989189DAF}" destId="{D770F327-29AA-4B0A-86DB-C5799DC16B37}" srcOrd="1" destOrd="0" presId="urn:microsoft.com/office/officeart/2005/8/layout/hierarchy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0242DDD6-5B62-4B26-BFE5-5EB49B624EBD}" type="doc">
      <dgm:prSet loTypeId="urn:microsoft.com/office/officeart/2005/8/layout/hierarchy4" loCatId="hierarchy" qsTypeId="urn:microsoft.com/office/officeart/2005/8/quickstyle/simple4" qsCatId="simple" csTypeId="urn:microsoft.com/office/officeart/2005/8/colors/accent2_2" csCatId="accent2" phldr="1"/>
      <dgm:spPr/>
      <dgm:t>
        <a:bodyPr/>
        <a:lstStyle/>
        <a:p>
          <a:endParaRPr lang="en-US"/>
        </a:p>
      </dgm:t>
    </dgm:pt>
    <dgm:pt modelId="{7FCC0E14-C869-430D-A81F-0623F0E2D5B5}">
      <dgm:prSet phldrT="[Metin]" custT="1"/>
      <dgm:spPr>
        <a:gradFill flip="none" rotWithShape="0">
          <a:gsLst>
            <a:gs pos="0">
              <a:srgbClr val="C00000">
                <a:shade val="30000"/>
                <a:satMod val="115000"/>
              </a:srgbClr>
            </a:gs>
            <a:gs pos="50000">
              <a:srgbClr val="C00000">
                <a:shade val="67500"/>
                <a:satMod val="115000"/>
              </a:srgbClr>
            </a:gs>
            <a:gs pos="100000">
              <a:srgbClr val="C00000">
                <a:shade val="100000"/>
                <a:satMod val="115000"/>
              </a:srgbClr>
            </a:gs>
          </a:gsLst>
          <a:lin ang="5400000" scaled="1"/>
          <a:tileRect/>
        </a:gradFill>
        <a:effectLst>
          <a:outerShdw blurRad="50800" dist="76200" dir="5400000" algn="t" rotWithShape="0">
            <a:prstClr val="black">
              <a:alpha val="48000"/>
            </a:prstClr>
          </a:outerShdw>
        </a:effectLst>
      </dgm:spPr>
      <dgm:t>
        <a:bodyPr>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r>
            <a:rPr lang="tr-TR" sz="3200" b="1" cap="none" spc="0" dirty="0" smtClean="0">
              <a:ln/>
              <a:solidFill>
                <a:schemeClr val="accent3"/>
              </a:solidFill>
              <a:effectLst/>
            </a:rPr>
            <a:t>YATIRIM TEŞVİK SİSTEMİ</a:t>
          </a:r>
          <a:endParaRPr lang="en-US" sz="3200" b="1" cap="none" spc="0" dirty="0">
            <a:ln/>
            <a:solidFill>
              <a:schemeClr val="accent3"/>
            </a:solidFill>
            <a:effectLst/>
            <a:latin typeface="+mn-lt"/>
          </a:endParaRPr>
        </a:p>
      </dgm:t>
    </dgm:pt>
    <dgm:pt modelId="{35F8189D-B351-464B-ADFE-2E9CC980B456}" type="parTrans" cxnId="{3486B193-8BE9-454C-B776-5323BBD54CDE}">
      <dgm:prSet/>
      <dgm:spPr/>
      <dgm:t>
        <a:bodyPr/>
        <a:lstStyle/>
        <a:p>
          <a:endParaRPr lang="en-US" sz="1600">
            <a:latin typeface="+mn-lt"/>
          </a:endParaRPr>
        </a:p>
      </dgm:t>
    </dgm:pt>
    <dgm:pt modelId="{39B1CBC8-FD77-4B74-B770-A784EDF79C15}" type="sibTrans" cxnId="{3486B193-8BE9-454C-B776-5323BBD54CDE}">
      <dgm:prSet/>
      <dgm:spPr/>
      <dgm:t>
        <a:bodyPr/>
        <a:lstStyle/>
        <a:p>
          <a:endParaRPr lang="en-US" sz="1600">
            <a:latin typeface="+mn-lt"/>
          </a:endParaRPr>
        </a:p>
      </dgm:t>
    </dgm:pt>
    <dgm:pt modelId="{39A03CEB-8672-4E71-9F63-23371EA00F05}">
      <dgm:prSet phldrT="[Metin]" custT="1"/>
      <dgm:spPr>
        <a:gradFill flip="none" rotWithShape="0">
          <a:gsLst>
            <a:gs pos="0">
              <a:srgbClr val="D9D9D9">
                <a:shade val="30000"/>
                <a:satMod val="115000"/>
              </a:srgbClr>
            </a:gs>
            <a:gs pos="50000">
              <a:srgbClr val="D9D9D9">
                <a:shade val="67500"/>
                <a:satMod val="115000"/>
              </a:srgbClr>
            </a:gs>
            <a:gs pos="100000">
              <a:srgbClr val="D9D9D9">
                <a:shade val="100000"/>
                <a:satMod val="115000"/>
              </a:srgbClr>
            </a:gs>
          </a:gsLst>
          <a:path path="circle">
            <a:fillToRect l="50000" t="50000" r="50000" b="50000"/>
          </a:path>
          <a:tileRect/>
        </a:gradFill>
        <a:effectLst>
          <a:outerShdw blurRad="50800" dist="76200" dir="5400000" algn="t" rotWithShape="0">
            <a:prstClr val="black">
              <a:alpha val="48000"/>
            </a:prstClr>
          </a:outerShdw>
        </a:effectLst>
      </dgm:spPr>
      <dgm:t>
        <a:bodyPr/>
        <a:lstStyle/>
        <a:p>
          <a:r>
            <a:rPr lang="tr-TR" sz="2000" b="1" dirty="0" smtClean="0"/>
            <a:t>BÖLGESEL TEŞVİK</a:t>
          </a:r>
          <a:endParaRPr lang="en-US" sz="2000" b="1" noProof="0" dirty="0">
            <a:latin typeface="+mn-lt"/>
          </a:endParaRPr>
        </a:p>
      </dgm:t>
    </dgm:pt>
    <dgm:pt modelId="{A08C812F-86B3-4F63-8FD7-09DE68551641}" type="parTrans" cxnId="{43D0E8F3-D731-4490-B5BF-5095E843D90D}">
      <dgm:prSet/>
      <dgm:spPr/>
      <dgm:t>
        <a:bodyPr/>
        <a:lstStyle/>
        <a:p>
          <a:endParaRPr lang="en-US" sz="1600">
            <a:latin typeface="+mn-lt"/>
          </a:endParaRPr>
        </a:p>
      </dgm:t>
    </dgm:pt>
    <dgm:pt modelId="{1951BBF3-EEF9-43BE-A0D8-F89D79B047B7}" type="sibTrans" cxnId="{43D0E8F3-D731-4490-B5BF-5095E843D90D}">
      <dgm:prSet/>
      <dgm:spPr/>
      <dgm:t>
        <a:bodyPr/>
        <a:lstStyle/>
        <a:p>
          <a:endParaRPr lang="en-US" sz="1600">
            <a:latin typeface="+mn-lt"/>
          </a:endParaRPr>
        </a:p>
      </dgm:t>
    </dgm:pt>
    <dgm:pt modelId="{6C3F686D-743A-4A87-AF14-D2EE8FC85410}">
      <dgm:prSet phldrT="[Metin]" custT="1"/>
      <dgm:spPr>
        <a:gradFill flip="none" rotWithShape="0">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path path="circle">
            <a:fillToRect l="50000" t="50000" r="50000" b="50000"/>
          </a:path>
          <a:tileRect/>
        </a:gradFill>
        <a:effectLst>
          <a:outerShdw blurRad="50800" dist="76200" dir="5400000" algn="t" rotWithShape="0">
            <a:prstClr val="black">
              <a:alpha val="48000"/>
            </a:prstClr>
          </a:outerShdw>
        </a:effectLst>
      </dgm:spPr>
      <dgm:t>
        <a:bodyPr/>
        <a:lstStyle/>
        <a:p>
          <a:r>
            <a:rPr lang="tr-TR" sz="1700" b="1" dirty="0" smtClean="0"/>
            <a:t>BÜYÜK ÖLÇEKLİ YATIRIMLAR</a:t>
          </a:r>
          <a:endParaRPr lang="en-US" sz="1700" b="1" noProof="0" dirty="0">
            <a:solidFill>
              <a:schemeClr val="bg1"/>
            </a:solidFill>
            <a:latin typeface="+mn-lt"/>
            <a:cs typeface="Arial" charset="0"/>
          </a:endParaRPr>
        </a:p>
      </dgm:t>
    </dgm:pt>
    <dgm:pt modelId="{A15A0DAB-25FA-4ED9-BD8A-AC4C3B381C53}" type="parTrans" cxnId="{BACD6E7C-21E2-40C5-B7E7-D73C67B2739D}">
      <dgm:prSet/>
      <dgm:spPr/>
      <dgm:t>
        <a:bodyPr/>
        <a:lstStyle/>
        <a:p>
          <a:endParaRPr lang="en-US" sz="1600">
            <a:latin typeface="+mn-lt"/>
          </a:endParaRPr>
        </a:p>
      </dgm:t>
    </dgm:pt>
    <dgm:pt modelId="{E98AD0C7-6660-4ABE-80B4-C7E82807C7C3}" type="sibTrans" cxnId="{BACD6E7C-21E2-40C5-B7E7-D73C67B2739D}">
      <dgm:prSet/>
      <dgm:spPr/>
      <dgm:t>
        <a:bodyPr/>
        <a:lstStyle/>
        <a:p>
          <a:endParaRPr lang="en-US" sz="1600">
            <a:latin typeface="+mn-lt"/>
          </a:endParaRPr>
        </a:p>
      </dgm:t>
    </dgm:pt>
    <dgm:pt modelId="{0C54B836-EAD0-4027-9138-A5114DAB9529}">
      <dgm:prSet phldrT="[Metin]" custT="1"/>
      <dgm:spPr>
        <a:gradFill flip="none" rotWithShape="0">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path path="circle">
            <a:fillToRect l="50000" t="50000" r="50000" b="50000"/>
          </a:path>
          <a:tileRect/>
        </a:gradFill>
        <a:effectLst>
          <a:outerShdw blurRad="50800" dist="76200" dir="5400000" algn="t" rotWithShape="0">
            <a:prstClr val="black">
              <a:alpha val="48000"/>
            </a:prstClr>
          </a:outerShdw>
        </a:effectLst>
      </dgm:spPr>
      <dgm:t>
        <a:bodyPr/>
        <a:lstStyle/>
        <a:p>
          <a:r>
            <a:rPr lang="tr-TR" sz="2000" b="1" dirty="0" smtClean="0"/>
            <a:t>GENEL TEŞVİK</a:t>
          </a:r>
          <a:endParaRPr lang="en-US" sz="2000" b="1" noProof="0" dirty="0">
            <a:latin typeface="+mn-lt"/>
          </a:endParaRPr>
        </a:p>
      </dgm:t>
    </dgm:pt>
    <dgm:pt modelId="{56A394CA-CF4C-4712-A282-4DF8BF2424F9}" type="parTrans" cxnId="{6AC8669D-C331-42E1-8839-9D8EE1BFC501}">
      <dgm:prSet/>
      <dgm:spPr/>
      <dgm:t>
        <a:bodyPr/>
        <a:lstStyle/>
        <a:p>
          <a:endParaRPr lang="en-US" sz="1600">
            <a:latin typeface="+mn-lt"/>
          </a:endParaRPr>
        </a:p>
      </dgm:t>
    </dgm:pt>
    <dgm:pt modelId="{67245BC0-BE5B-444E-B245-94ACBB25325D}" type="sibTrans" cxnId="{6AC8669D-C331-42E1-8839-9D8EE1BFC501}">
      <dgm:prSet/>
      <dgm:spPr/>
      <dgm:t>
        <a:bodyPr/>
        <a:lstStyle/>
        <a:p>
          <a:endParaRPr lang="en-US" sz="1600">
            <a:latin typeface="+mn-lt"/>
          </a:endParaRPr>
        </a:p>
      </dgm:t>
    </dgm:pt>
    <dgm:pt modelId="{224AEF8B-9AB0-4710-A833-C82467A7138E}">
      <dgm:prSet custT="1"/>
      <dgm:spPr>
        <a:gradFill flip="none" rotWithShape="0">
          <a:gsLst>
            <a:gs pos="0">
              <a:srgbClr val="7030A0">
                <a:shade val="30000"/>
                <a:satMod val="115000"/>
              </a:srgbClr>
            </a:gs>
            <a:gs pos="50000">
              <a:srgbClr val="7030A0">
                <a:shade val="67500"/>
                <a:satMod val="115000"/>
              </a:srgbClr>
            </a:gs>
            <a:gs pos="100000">
              <a:srgbClr val="7030A0">
                <a:shade val="100000"/>
                <a:satMod val="115000"/>
              </a:srgbClr>
            </a:gs>
          </a:gsLst>
          <a:lin ang="16200000" scaled="1"/>
          <a:tileRect/>
        </a:gradFill>
        <a:effectLst>
          <a:outerShdw blurRad="50800" dist="76200" dir="5400000" algn="t" rotWithShape="0">
            <a:prstClr val="black">
              <a:alpha val="48000"/>
            </a:prstClr>
          </a:outerShdw>
        </a:effectLst>
      </dgm:spPr>
      <dgm:t>
        <a:bodyPr/>
        <a:lstStyle/>
        <a:p>
          <a:r>
            <a:rPr lang="tr-TR" sz="1700" b="1" dirty="0" smtClean="0"/>
            <a:t>STRATEJİK YATIRIMLAR</a:t>
          </a:r>
          <a:endParaRPr lang="en-US" sz="1700" b="1" noProof="0" dirty="0">
            <a:solidFill>
              <a:schemeClr val="bg1"/>
            </a:solidFill>
            <a:latin typeface="+mn-lt"/>
            <a:cs typeface="Arial" charset="0"/>
          </a:endParaRPr>
        </a:p>
      </dgm:t>
    </dgm:pt>
    <dgm:pt modelId="{B1E0F797-64FA-4645-9075-973C464EDC2C}" type="parTrans" cxnId="{0FC8F148-3A6A-4F39-9DE5-A696DEEDC5BC}">
      <dgm:prSet/>
      <dgm:spPr/>
      <dgm:t>
        <a:bodyPr/>
        <a:lstStyle/>
        <a:p>
          <a:endParaRPr lang="en-US" sz="1600">
            <a:latin typeface="+mn-lt"/>
          </a:endParaRPr>
        </a:p>
      </dgm:t>
    </dgm:pt>
    <dgm:pt modelId="{775DC98E-B52C-4545-9E71-A97CCF03D1DC}" type="sibTrans" cxnId="{0FC8F148-3A6A-4F39-9DE5-A696DEEDC5BC}">
      <dgm:prSet/>
      <dgm:spPr/>
      <dgm:t>
        <a:bodyPr/>
        <a:lstStyle/>
        <a:p>
          <a:endParaRPr lang="en-US" sz="1600">
            <a:latin typeface="+mn-lt"/>
          </a:endParaRPr>
        </a:p>
      </dgm:t>
    </dgm:pt>
    <dgm:pt modelId="{F78473A9-E3CE-41EB-9955-5FE1E315536D}">
      <dgm:prSet phldrT="[Metin]"/>
      <dgm:spPr>
        <a:gradFill flip="none" rotWithShape="0">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path path="circle">
            <a:fillToRect l="50000" t="50000" r="50000" b="50000"/>
          </a:path>
          <a:tileRect/>
        </a:gradFill>
        <a:effectLst>
          <a:outerShdw blurRad="50800" dist="76200" dir="5400000" algn="t" rotWithShape="0">
            <a:prstClr val="black">
              <a:alpha val="48000"/>
            </a:prstClr>
          </a:outerShdw>
        </a:effectLst>
      </dgm:spPr>
      <dgm:t>
        <a:bodyPr/>
        <a:lstStyle/>
        <a:p>
          <a:r>
            <a:rPr lang="tr-TR" b="1" dirty="0" smtClean="0"/>
            <a:t>ÖNCELİKLİ YATIRIM KONULARI</a:t>
          </a:r>
          <a:endParaRPr lang="en-US" b="1" noProof="0" dirty="0">
            <a:latin typeface="+mn-lt"/>
          </a:endParaRPr>
        </a:p>
      </dgm:t>
    </dgm:pt>
    <dgm:pt modelId="{3F32E2FD-C6D3-48E1-8A56-D985DA3A8F58}" type="parTrans" cxnId="{EA0CA65F-07AB-4117-AE2F-AE4094F01B6C}">
      <dgm:prSet/>
      <dgm:spPr/>
      <dgm:t>
        <a:bodyPr/>
        <a:lstStyle/>
        <a:p>
          <a:endParaRPr lang="tr-TR"/>
        </a:p>
      </dgm:t>
    </dgm:pt>
    <dgm:pt modelId="{AA7F382A-3C5F-42AD-A1C7-E1DB40BD8B6A}" type="sibTrans" cxnId="{EA0CA65F-07AB-4117-AE2F-AE4094F01B6C}">
      <dgm:prSet/>
      <dgm:spPr/>
      <dgm:t>
        <a:bodyPr/>
        <a:lstStyle/>
        <a:p>
          <a:endParaRPr lang="tr-TR"/>
        </a:p>
      </dgm:t>
    </dgm:pt>
    <dgm:pt modelId="{BC996963-E702-4D5A-B578-3872E523AB3C}" type="pres">
      <dgm:prSet presAssocID="{0242DDD6-5B62-4B26-BFE5-5EB49B624EBD}" presName="Name0" presStyleCnt="0">
        <dgm:presLayoutVars>
          <dgm:chPref val="1"/>
          <dgm:dir/>
          <dgm:animOne val="branch"/>
          <dgm:animLvl val="lvl"/>
          <dgm:resizeHandles/>
        </dgm:presLayoutVars>
      </dgm:prSet>
      <dgm:spPr/>
      <dgm:t>
        <a:bodyPr/>
        <a:lstStyle/>
        <a:p>
          <a:endParaRPr lang="en-US"/>
        </a:p>
      </dgm:t>
    </dgm:pt>
    <dgm:pt modelId="{0D7C2503-1148-4529-BC1D-1562BB114C9D}" type="pres">
      <dgm:prSet presAssocID="{7FCC0E14-C869-430D-A81F-0623F0E2D5B5}" presName="vertOne" presStyleCnt="0"/>
      <dgm:spPr/>
    </dgm:pt>
    <dgm:pt modelId="{916782DA-0061-4DF6-8FFC-4260C626611C}" type="pres">
      <dgm:prSet presAssocID="{7FCC0E14-C869-430D-A81F-0623F0E2D5B5}" presName="txOne" presStyleLbl="node0" presStyleIdx="0" presStyleCnt="1" custScaleY="25639">
        <dgm:presLayoutVars>
          <dgm:chPref val="3"/>
        </dgm:presLayoutVars>
      </dgm:prSet>
      <dgm:spPr/>
      <dgm:t>
        <a:bodyPr/>
        <a:lstStyle/>
        <a:p>
          <a:endParaRPr lang="en-US"/>
        </a:p>
      </dgm:t>
    </dgm:pt>
    <dgm:pt modelId="{038D1827-92C9-48EE-AB65-8324CBDDBDFE}" type="pres">
      <dgm:prSet presAssocID="{7FCC0E14-C869-430D-A81F-0623F0E2D5B5}" presName="parTransOne" presStyleCnt="0"/>
      <dgm:spPr/>
    </dgm:pt>
    <dgm:pt modelId="{CC44D38C-BC9F-4254-B3EC-A17B91270939}" type="pres">
      <dgm:prSet presAssocID="{7FCC0E14-C869-430D-A81F-0623F0E2D5B5}" presName="horzOne" presStyleCnt="0"/>
      <dgm:spPr/>
    </dgm:pt>
    <dgm:pt modelId="{10D57D4D-81DC-421B-8385-2ACB6B327022}" type="pres">
      <dgm:prSet presAssocID="{39A03CEB-8672-4E71-9F63-23371EA00F05}" presName="vertTwo" presStyleCnt="0"/>
      <dgm:spPr/>
    </dgm:pt>
    <dgm:pt modelId="{B748BDE5-8827-48F6-8FD2-B3D9B592E02E}" type="pres">
      <dgm:prSet presAssocID="{39A03CEB-8672-4E71-9F63-23371EA00F05}" presName="txTwo" presStyleLbl="node2" presStyleIdx="0" presStyleCnt="5" custScaleY="32895" custLinFactNeighborY="3351">
        <dgm:presLayoutVars>
          <dgm:chPref val="3"/>
        </dgm:presLayoutVars>
      </dgm:prSet>
      <dgm:spPr>
        <a:prstGeom prst="plaque">
          <a:avLst/>
        </a:prstGeom>
      </dgm:spPr>
      <dgm:t>
        <a:bodyPr/>
        <a:lstStyle/>
        <a:p>
          <a:endParaRPr lang="en-US"/>
        </a:p>
      </dgm:t>
    </dgm:pt>
    <dgm:pt modelId="{63139FF1-CA7F-4433-A191-CDC2545FAEB0}" type="pres">
      <dgm:prSet presAssocID="{39A03CEB-8672-4E71-9F63-23371EA00F05}" presName="horzTwo" presStyleCnt="0"/>
      <dgm:spPr/>
    </dgm:pt>
    <dgm:pt modelId="{4628203C-8F57-4756-9E37-F8D826A6AAED}" type="pres">
      <dgm:prSet presAssocID="{1951BBF3-EEF9-43BE-A0D8-F89D79B047B7}" presName="sibSpaceTwo" presStyleCnt="0"/>
      <dgm:spPr/>
    </dgm:pt>
    <dgm:pt modelId="{4BC0D126-B878-4127-9249-2EE8C4F3F30D}" type="pres">
      <dgm:prSet presAssocID="{F78473A9-E3CE-41EB-9955-5FE1E315536D}" presName="vertTwo" presStyleCnt="0"/>
      <dgm:spPr/>
    </dgm:pt>
    <dgm:pt modelId="{EC58AFFC-C2FD-4818-81AA-48E4C46888A6}" type="pres">
      <dgm:prSet presAssocID="{F78473A9-E3CE-41EB-9955-5FE1E315536D}" presName="txTwo" presStyleLbl="node2" presStyleIdx="1" presStyleCnt="5" custScaleY="32895" custLinFactNeighborY="3351">
        <dgm:presLayoutVars>
          <dgm:chPref val="3"/>
        </dgm:presLayoutVars>
      </dgm:prSet>
      <dgm:spPr>
        <a:prstGeom prst="plaque">
          <a:avLst/>
        </a:prstGeom>
      </dgm:spPr>
      <dgm:t>
        <a:bodyPr/>
        <a:lstStyle/>
        <a:p>
          <a:endParaRPr lang="tr-TR"/>
        </a:p>
      </dgm:t>
    </dgm:pt>
    <dgm:pt modelId="{00BCDCD0-26B4-40D0-A76F-92D0F20A6F53}" type="pres">
      <dgm:prSet presAssocID="{F78473A9-E3CE-41EB-9955-5FE1E315536D}" presName="horzTwo" presStyleCnt="0"/>
      <dgm:spPr/>
    </dgm:pt>
    <dgm:pt modelId="{E7A99014-AE6E-4AC9-8BC3-C6D1812A76E1}" type="pres">
      <dgm:prSet presAssocID="{AA7F382A-3C5F-42AD-A1C7-E1DB40BD8B6A}" presName="sibSpaceTwo" presStyleCnt="0"/>
      <dgm:spPr/>
    </dgm:pt>
    <dgm:pt modelId="{FDB0017C-B2DA-42C9-A2B6-E8D735588729}" type="pres">
      <dgm:prSet presAssocID="{6C3F686D-743A-4A87-AF14-D2EE8FC85410}" presName="vertTwo" presStyleCnt="0"/>
      <dgm:spPr/>
    </dgm:pt>
    <dgm:pt modelId="{1F590822-6DB9-4463-A8FF-3F1246DEF08A}" type="pres">
      <dgm:prSet presAssocID="{6C3F686D-743A-4A87-AF14-D2EE8FC85410}" presName="txTwo" presStyleLbl="node2" presStyleIdx="2" presStyleCnt="5" custScaleY="32895" custLinFactNeighborX="-391" custLinFactNeighborY="3343">
        <dgm:presLayoutVars>
          <dgm:chPref val="3"/>
        </dgm:presLayoutVars>
      </dgm:prSet>
      <dgm:spPr>
        <a:prstGeom prst="plaque">
          <a:avLst/>
        </a:prstGeom>
      </dgm:spPr>
      <dgm:t>
        <a:bodyPr/>
        <a:lstStyle/>
        <a:p>
          <a:endParaRPr lang="en-US"/>
        </a:p>
      </dgm:t>
    </dgm:pt>
    <dgm:pt modelId="{A4AFF2BA-68FE-43A5-B167-502EE6C60736}" type="pres">
      <dgm:prSet presAssocID="{6C3F686D-743A-4A87-AF14-D2EE8FC85410}" presName="horzTwo" presStyleCnt="0"/>
      <dgm:spPr/>
    </dgm:pt>
    <dgm:pt modelId="{0486839E-37C9-403F-8C22-8017AB09DC58}" type="pres">
      <dgm:prSet presAssocID="{E98AD0C7-6660-4ABE-80B4-C7E82807C7C3}" presName="sibSpaceTwo" presStyleCnt="0"/>
      <dgm:spPr/>
    </dgm:pt>
    <dgm:pt modelId="{5C0E205F-AB5E-4358-90E9-8F226F81A420}" type="pres">
      <dgm:prSet presAssocID="{224AEF8B-9AB0-4710-A833-C82467A7138E}" presName="vertTwo" presStyleCnt="0"/>
      <dgm:spPr/>
    </dgm:pt>
    <dgm:pt modelId="{84116E0D-F150-4380-AD00-47EC1B51B45F}" type="pres">
      <dgm:prSet presAssocID="{224AEF8B-9AB0-4710-A833-C82467A7138E}" presName="txTwo" presStyleLbl="node2" presStyleIdx="3" presStyleCnt="5" custScaleY="32895" custLinFactNeighborY="3343">
        <dgm:presLayoutVars>
          <dgm:chPref val="3"/>
        </dgm:presLayoutVars>
      </dgm:prSet>
      <dgm:spPr>
        <a:prstGeom prst="plaque">
          <a:avLst/>
        </a:prstGeom>
      </dgm:spPr>
      <dgm:t>
        <a:bodyPr/>
        <a:lstStyle/>
        <a:p>
          <a:endParaRPr lang="en-US"/>
        </a:p>
      </dgm:t>
    </dgm:pt>
    <dgm:pt modelId="{216833AA-0473-4366-9091-0911AFDA115F}" type="pres">
      <dgm:prSet presAssocID="{224AEF8B-9AB0-4710-A833-C82467A7138E}" presName="horzTwo" presStyleCnt="0"/>
      <dgm:spPr/>
    </dgm:pt>
    <dgm:pt modelId="{6EAAAC97-E5C8-4435-AEBE-7E8F0117ADA3}" type="pres">
      <dgm:prSet presAssocID="{775DC98E-B52C-4545-9E71-A97CCF03D1DC}" presName="sibSpaceTwo" presStyleCnt="0"/>
      <dgm:spPr/>
    </dgm:pt>
    <dgm:pt modelId="{6B62999A-C8D0-47C9-B1A1-A98989189DAF}" type="pres">
      <dgm:prSet presAssocID="{0C54B836-EAD0-4027-9138-A5114DAB9529}" presName="vertTwo" presStyleCnt="0"/>
      <dgm:spPr/>
    </dgm:pt>
    <dgm:pt modelId="{60C730A5-983E-4DC9-9FA4-1D19CE97AC00}" type="pres">
      <dgm:prSet presAssocID="{0C54B836-EAD0-4027-9138-A5114DAB9529}" presName="txTwo" presStyleLbl="node2" presStyleIdx="4" presStyleCnt="5" custScaleY="32895" custLinFactNeighborY="3343">
        <dgm:presLayoutVars>
          <dgm:chPref val="3"/>
        </dgm:presLayoutVars>
      </dgm:prSet>
      <dgm:spPr>
        <a:prstGeom prst="plaque">
          <a:avLst/>
        </a:prstGeom>
      </dgm:spPr>
      <dgm:t>
        <a:bodyPr/>
        <a:lstStyle/>
        <a:p>
          <a:endParaRPr lang="en-US"/>
        </a:p>
      </dgm:t>
    </dgm:pt>
    <dgm:pt modelId="{D770F327-29AA-4B0A-86DB-C5799DC16B37}" type="pres">
      <dgm:prSet presAssocID="{0C54B836-EAD0-4027-9138-A5114DAB9529}" presName="horzTwo" presStyleCnt="0"/>
      <dgm:spPr/>
    </dgm:pt>
  </dgm:ptLst>
  <dgm:cxnLst>
    <dgm:cxn modelId="{EA0CA65F-07AB-4117-AE2F-AE4094F01B6C}" srcId="{7FCC0E14-C869-430D-A81F-0623F0E2D5B5}" destId="{F78473A9-E3CE-41EB-9955-5FE1E315536D}" srcOrd="1" destOrd="0" parTransId="{3F32E2FD-C6D3-48E1-8A56-D985DA3A8F58}" sibTransId="{AA7F382A-3C5F-42AD-A1C7-E1DB40BD8B6A}"/>
    <dgm:cxn modelId="{C46EE3D3-3B2A-4ABE-AA9B-C372F3B7BB55}" type="presOf" srcId="{0242DDD6-5B62-4B26-BFE5-5EB49B624EBD}" destId="{BC996963-E702-4D5A-B578-3872E523AB3C}" srcOrd="0" destOrd="0" presId="urn:microsoft.com/office/officeart/2005/8/layout/hierarchy4"/>
    <dgm:cxn modelId="{BACD6E7C-21E2-40C5-B7E7-D73C67B2739D}" srcId="{7FCC0E14-C869-430D-A81F-0623F0E2D5B5}" destId="{6C3F686D-743A-4A87-AF14-D2EE8FC85410}" srcOrd="2" destOrd="0" parTransId="{A15A0DAB-25FA-4ED9-BD8A-AC4C3B381C53}" sibTransId="{E98AD0C7-6660-4ABE-80B4-C7E82807C7C3}"/>
    <dgm:cxn modelId="{0FC8F148-3A6A-4F39-9DE5-A696DEEDC5BC}" srcId="{7FCC0E14-C869-430D-A81F-0623F0E2D5B5}" destId="{224AEF8B-9AB0-4710-A833-C82467A7138E}" srcOrd="3" destOrd="0" parTransId="{B1E0F797-64FA-4645-9075-973C464EDC2C}" sibTransId="{775DC98E-B52C-4545-9E71-A97CCF03D1DC}"/>
    <dgm:cxn modelId="{DB573614-6CA3-4826-AE2A-4B96E7A5DD7D}" type="presOf" srcId="{F78473A9-E3CE-41EB-9955-5FE1E315536D}" destId="{EC58AFFC-C2FD-4818-81AA-48E4C46888A6}" srcOrd="0" destOrd="0" presId="urn:microsoft.com/office/officeart/2005/8/layout/hierarchy4"/>
    <dgm:cxn modelId="{C5A04002-D844-410A-B602-0E42EF5B0963}" type="presOf" srcId="{224AEF8B-9AB0-4710-A833-C82467A7138E}" destId="{84116E0D-F150-4380-AD00-47EC1B51B45F}" srcOrd="0" destOrd="0" presId="urn:microsoft.com/office/officeart/2005/8/layout/hierarchy4"/>
    <dgm:cxn modelId="{C40AC103-9240-4DE3-9759-7AC6CE20ADEB}" type="presOf" srcId="{0C54B836-EAD0-4027-9138-A5114DAB9529}" destId="{60C730A5-983E-4DC9-9FA4-1D19CE97AC00}" srcOrd="0" destOrd="0" presId="urn:microsoft.com/office/officeart/2005/8/layout/hierarchy4"/>
    <dgm:cxn modelId="{C4E3C6B6-E319-433C-AC4E-9A440EA0BECC}" type="presOf" srcId="{39A03CEB-8672-4E71-9F63-23371EA00F05}" destId="{B748BDE5-8827-48F6-8FD2-B3D9B592E02E}" srcOrd="0" destOrd="0" presId="urn:microsoft.com/office/officeart/2005/8/layout/hierarchy4"/>
    <dgm:cxn modelId="{43D0E8F3-D731-4490-B5BF-5095E843D90D}" srcId="{7FCC0E14-C869-430D-A81F-0623F0E2D5B5}" destId="{39A03CEB-8672-4E71-9F63-23371EA00F05}" srcOrd="0" destOrd="0" parTransId="{A08C812F-86B3-4F63-8FD7-09DE68551641}" sibTransId="{1951BBF3-EEF9-43BE-A0D8-F89D79B047B7}"/>
    <dgm:cxn modelId="{6AC8669D-C331-42E1-8839-9D8EE1BFC501}" srcId="{7FCC0E14-C869-430D-A81F-0623F0E2D5B5}" destId="{0C54B836-EAD0-4027-9138-A5114DAB9529}" srcOrd="4" destOrd="0" parTransId="{56A394CA-CF4C-4712-A282-4DF8BF2424F9}" sibTransId="{67245BC0-BE5B-444E-B245-94ACBB25325D}"/>
    <dgm:cxn modelId="{F65F7E71-0CB5-4685-9039-06681412E8AE}" type="presOf" srcId="{7FCC0E14-C869-430D-A81F-0623F0E2D5B5}" destId="{916782DA-0061-4DF6-8FFC-4260C626611C}" srcOrd="0" destOrd="0" presId="urn:microsoft.com/office/officeart/2005/8/layout/hierarchy4"/>
    <dgm:cxn modelId="{72061442-6EB7-47F3-A101-40ECC255F3C0}" type="presOf" srcId="{6C3F686D-743A-4A87-AF14-D2EE8FC85410}" destId="{1F590822-6DB9-4463-A8FF-3F1246DEF08A}" srcOrd="0" destOrd="0" presId="urn:microsoft.com/office/officeart/2005/8/layout/hierarchy4"/>
    <dgm:cxn modelId="{3486B193-8BE9-454C-B776-5323BBD54CDE}" srcId="{0242DDD6-5B62-4B26-BFE5-5EB49B624EBD}" destId="{7FCC0E14-C869-430D-A81F-0623F0E2D5B5}" srcOrd="0" destOrd="0" parTransId="{35F8189D-B351-464B-ADFE-2E9CC980B456}" sibTransId="{39B1CBC8-FD77-4B74-B770-A784EDF79C15}"/>
    <dgm:cxn modelId="{550E4E16-DF7A-4B5A-8BFC-58579A274A1A}" type="presParOf" srcId="{BC996963-E702-4D5A-B578-3872E523AB3C}" destId="{0D7C2503-1148-4529-BC1D-1562BB114C9D}" srcOrd="0" destOrd="0" presId="urn:microsoft.com/office/officeart/2005/8/layout/hierarchy4"/>
    <dgm:cxn modelId="{0639B619-F483-4412-9361-FAD80C601409}" type="presParOf" srcId="{0D7C2503-1148-4529-BC1D-1562BB114C9D}" destId="{916782DA-0061-4DF6-8FFC-4260C626611C}" srcOrd="0" destOrd="0" presId="urn:microsoft.com/office/officeart/2005/8/layout/hierarchy4"/>
    <dgm:cxn modelId="{9181A41F-9BB9-4895-8DA7-8BD3A7E5E9A3}" type="presParOf" srcId="{0D7C2503-1148-4529-BC1D-1562BB114C9D}" destId="{038D1827-92C9-48EE-AB65-8324CBDDBDFE}" srcOrd="1" destOrd="0" presId="urn:microsoft.com/office/officeart/2005/8/layout/hierarchy4"/>
    <dgm:cxn modelId="{77C00661-82CA-406C-801A-5EF7AFD84B59}" type="presParOf" srcId="{0D7C2503-1148-4529-BC1D-1562BB114C9D}" destId="{CC44D38C-BC9F-4254-B3EC-A17B91270939}" srcOrd="2" destOrd="0" presId="urn:microsoft.com/office/officeart/2005/8/layout/hierarchy4"/>
    <dgm:cxn modelId="{E82DFEB1-E2B4-4392-8619-5225987E17AF}" type="presParOf" srcId="{CC44D38C-BC9F-4254-B3EC-A17B91270939}" destId="{10D57D4D-81DC-421B-8385-2ACB6B327022}" srcOrd="0" destOrd="0" presId="urn:microsoft.com/office/officeart/2005/8/layout/hierarchy4"/>
    <dgm:cxn modelId="{0D299DCB-9A4D-480F-9753-D9480D1A27B4}" type="presParOf" srcId="{10D57D4D-81DC-421B-8385-2ACB6B327022}" destId="{B748BDE5-8827-48F6-8FD2-B3D9B592E02E}" srcOrd="0" destOrd="0" presId="urn:microsoft.com/office/officeart/2005/8/layout/hierarchy4"/>
    <dgm:cxn modelId="{DB5B069F-A07D-4887-B7A7-D4F086F4A303}" type="presParOf" srcId="{10D57D4D-81DC-421B-8385-2ACB6B327022}" destId="{63139FF1-CA7F-4433-A191-CDC2545FAEB0}" srcOrd="1" destOrd="0" presId="urn:microsoft.com/office/officeart/2005/8/layout/hierarchy4"/>
    <dgm:cxn modelId="{3A950051-093A-4AE5-AB15-055E748AE730}" type="presParOf" srcId="{CC44D38C-BC9F-4254-B3EC-A17B91270939}" destId="{4628203C-8F57-4756-9E37-F8D826A6AAED}" srcOrd="1" destOrd="0" presId="urn:microsoft.com/office/officeart/2005/8/layout/hierarchy4"/>
    <dgm:cxn modelId="{5B5D09D4-1D9A-436D-BCA7-7FFCFC1AC71D}" type="presParOf" srcId="{CC44D38C-BC9F-4254-B3EC-A17B91270939}" destId="{4BC0D126-B878-4127-9249-2EE8C4F3F30D}" srcOrd="2" destOrd="0" presId="urn:microsoft.com/office/officeart/2005/8/layout/hierarchy4"/>
    <dgm:cxn modelId="{5AE1E116-8407-4DC9-BAF9-463450098C70}" type="presParOf" srcId="{4BC0D126-B878-4127-9249-2EE8C4F3F30D}" destId="{EC58AFFC-C2FD-4818-81AA-48E4C46888A6}" srcOrd="0" destOrd="0" presId="urn:microsoft.com/office/officeart/2005/8/layout/hierarchy4"/>
    <dgm:cxn modelId="{91487D7F-B3BA-4BD6-AE0C-4CDC8EB8F01E}" type="presParOf" srcId="{4BC0D126-B878-4127-9249-2EE8C4F3F30D}" destId="{00BCDCD0-26B4-40D0-A76F-92D0F20A6F53}" srcOrd="1" destOrd="0" presId="urn:microsoft.com/office/officeart/2005/8/layout/hierarchy4"/>
    <dgm:cxn modelId="{867BAAFC-144B-4A45-A7C3-60A3BAA27DB4}" type="presParOf" srcId="{CC44D38C-BC9F-4254-B3EC-A17B91270939}" destId="{E7A99014-AE6E-4AC9-8BC3-C6D1812A76E1}" srcOrd="3" destOrd="0" presId="urn:microsoft.com/office/officeart/2005/8/layout/hierarchy4"/>
    <dgm:cxn modelId="{CB53D17C-582A-4C96-934E-E9091657358C}" type="presParOf" srcId="{CC44D38C-BC9F-4254-B3EC-A17B91270939}" destId="{FDB0017C-B2DA-42C9-A2B6-E8D735588729}" srcOrd="4" destOrd="0" presId="urn:microsoft.com/office/officeart/2005/8/layout/hierarchy4"/>
    <dgm:cxn modelId="{3FC7FB92-31B1-43ED-99D3-CA5413AFE368}" type="presParOf" srcId="{FDB0017C-B2DA-42C9-A2B6-E8D735588729}" destId="{1F590822-6DB9-4463-A8FF-3F1246DEF08A}" srcOrd="0" destOrd="0" presId="urn:microsoft.com/office/officeart/2005/8/layout/hierarchy4"/>
    <dgm:cxn modelId="{AC14D289-FAAE-4AEB-809A-0146754898F3}" type="presParOf" srcId="{FDB0017C-B2DA-42C9-A2B6-E8D735588729}" destId="{A4AFF2BA-68FE-43A5-B167-502EE6C60736}" srcOrd="1" destOrd="0" presId="urn:microsoft.com/office/officeart/2005/8/layout/hierarchy4"/>
    <dgm:cxn modelId="{90BE673E-A60F-4ED3-860A-1EC2B10B9951}" type="presParOf" srcId="{CC44D38C-BC9F-4254-B3EC-A17B91270939}" destId="{0486839E-37C9-403F-8C22-8017AB09DC58}" srcOrd="5" destOrd="0" presId="urn:microsoft.com/office/officeart/2005/8/layout/hierarchy4"/>
    <dgm:cxn modelId="{C3996B7C-64EC-4A67-9A76-7695EA171FB2}" type="presParOf" srcId="{CC44D38C-BC9F-4254-B3EC-A17B91270939}" destId="{5C0E205F-AB5E-4358-90E9-8F226F81A420}" srcOrd="6" destOrd="0" presId="urn:microsoft.com/office/officeart/2005/8/layout/hierarchy4"/>
    <dgm:cxn modelId="{5D97C343-A837-4B07-BBC1-4C984A642CBC}" type="presParOf" srcId="{5C0E205F-AB5E-4358-90E9-8F226F81A420}" destId="{84116E0D-F150-4380-AD00-47EC1B51B45F}" srcOrd="0" destOrd="0" presId="urn:microsoft.com/office/officeart/2005/8/layout/hierarchy4"/>
    <dgm:cxn modelId="{6AC812C5-9A0A-4EB3-8C45-11A6816B08D6}" type="presParOf" srcId="{5C0E205F-AB5E-4358-90E9-8F226F81A420}" destId="{216833AA-0473-4366-9091-0911AFDA115F}" srcOrd="1" destOrd="0" presId="urn:microsoft.com/office/officeart/2005/8/layout/hierarchy4"/>
    <dgm:cxn modelId="{D9032C17-3D33-4594-9AE2-91A788E8F9A2}" type="presParOf" srcId="{CC44D38C-BC9F-4254-B3EC-A17B91270939}" destId="{6EAAAC97-E5C8-4435-AEBE-7E8F0117ADA3}" srcOrd="7" destOrd="0" presId="urn:microsoft.com/office/officeart/2005/8/layout/hierarchy4"/>
    <dgm:cxn modelId="{39D24469-CF5B-4E4E-A8B0-01DBDF6B4246}" type="presParOf" srcId="{CC44D38C-BC9F-4254-B3EC-A17B91270939}" destId="{6B62999A-C8D0-47C9-B1A1-A98989189DAF}" srcOrd="8" destOrd="0" presId="urn:microsoft.com/office/officeart/2005/8/layout/hierarchy4"/>
    <dgm:cxn modelId="{CA666288-53B8-40BF-A393-F771FBEC77A6}" type="presParOf" srcId="{6B62999A-C8D0-47C9-B1A1-A98989189DAF}" destId="{60C730A5-983E-4DC9-9FA4-1D19CE97AC00}" srcOrd="0" destOrd="0" presId="urn:microsoft.com/office/officeart/2005/8/layout/hierarchy4"/>
    <dgm:cxn modelId="{0C9EFCD1-C98F-4680-A36E-072A09C1B4AD}" type="presParOf" srcId="{6B62999A-C8D0-47C9-B1A1-A98989189DAF}" destId="{D770F327-29AA-4B0A-86DB-C5799DC16B37}" srcOrd="1" destOrd="0" presId="urn:microsoft.com/office/officeart/2005/8/layout/hierarchy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0242DDD6-5B62-4B26-BFE5-5EB49B624EBD}" type="doc">
      <dgm:prSet loTypeId="urn:microsoft.com/office/officeart/2005/8/layout/hierarchy4" loCatId="hierarchy" qsTypeId="urn:microsoft.com/office/officeart/2005/8/quickstyle/simple4" qsCatId="simple" csTypeId="urn:microsoft.com/office/officeart/2005/8/colors/accent2_2" csCatId="accent2" phldr="1"/>
      <dgm:spPr/>
      <dgm:t>
        <a:bodyPr/>
        <a:lstStyle/>
        <a:p>
          <a:endParaRPr lang="en-US"/>
        </a:p>
      </dgm:t>
    </dgm:pt>
    <dgm:pt modelId="{7FCC0E14-C869-430D-A81F-0623F0E2D5B5}">
      <dgm:prSet phldrT="[Metin]" custT="1"/>
      <dgm:spPr>
        <a:gradFill flip="none" rotWithShape="0">
          <a:gsLst>
            <a:gs pos="0">
              <a:srgbClr val="C00000">
                <a:shade val="30000"/>
                <a:satMod val="115000"/>
              </a:srgbClr>
            </a:gs>
            <a:gs pos="50000">
              <a:srgbClr val="C00000">
                <a:shade val="67500"/>
                <a:satMod val="115000"/>
              </a:srgbClr>
            </a:gs>
            <a:gs pos="100000">
              <a:srgbClr val="C00000">
                <a:shade val="100000"/>
                <a:satMod val="115000"/>
              </a:srgbClr>
            </a:gs>
          </a:gsLst>
          <a:lin ang="5400000" scaled="1"/>
          <a:tileRect/>
        </a:gradFill>
        <a:effectLst>
          <a:outerShdw blurRad="50800" dist="76200" dir="5400000" algn="t" rotWithShape="0">
            <a:prstClr val="black">
              <a:alpha val="48000"/>
            </a:prstClr>
          </a:outerShdw>
        </a:effectLst>
      </dgm:spPr>
      <dgm:t>
        <a:bodyPr>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r>
            <a:rPr lang="tr-TR" sz="3200" b="1" cap="none" spc="0" dirty="0" smtClean="0">
              <a:ln/>
              <a:solidFill>
                <a:schemeClr val="accent3"/>
              </a:solidFill>
              <a:effectLst/>
            </a:rPr>
            <a:t>YATIRIM TEŞVİK SİSTEMİ</a:t>
          </a:r>
          <a:endParaRPr lang="en-US" sz="3200" b="1" cap="none" spc="0" dirty="0">
            <a:ln/>
            <a:solidFill>
              <a:schemeClr val="accent3"/>
            </a:solidFill>
            <a:effectLst/>
            <a:latin typeface="+mn-lt"/>
          </a:endParaRPr>
        </a:p>
      </dgm:t>
    </dgm:pt>
    <dgm:pt modelId="{35F8189D-B351-464B-ADFE-2E9CC980B456}" type="parTrans" cxnId="{3486B193-8BE9-454C-B776-5323BBD54CDE}">
      <dgm:prSet/>
      <dgm:spPr/>
      <dgm:t>
        <a:bodyPr/>
        <a:lstStyle/>
        <a:p>
          <a:endParaRPr lang="en-US" sz="1600">
            <a:latin typeface="+mn-lt"/>
          </a:endParaRPr>
        </a:p>
      </dgm:t>
    </dgm:pt>
    <dgm:pt modelId="{39B1CBC8-FD77-4B74-B770-A784EDF79C15}" type="sibTrans" cxnId="{3486B193-8BE9-454C-B776-5323BBD54CDE}">
      <dgm:prSet/>
      <dgm:spPr/>
      <dgm:t>
        <a:bodyPr/>
        <a:lstStyle/>
        <a:p>
          <a:endParaRPr lang="en-US" sz="1600">
            <a:latin typeface="+mn-lt"/>
          </a:endParaRPr>
        </a:p>
      </dgm:t>
    </dgm:pt>
    <dgm:pt modelId="{39A03CEB-8672-4E71-9F63-23371EA00F05}">
      <dgm:prSet phldrT="[Metin]" custT="1"/>
      <dgm:spPr>
        <a:gradFill flip="none" rotWithShape="0">
          <a:gsLst>
            <a:gs pos="0">
              <a:srgbClr val="D9D9D9">
                <a:shade val="30000"/>
                <a:satMod val="115000"/>
              </a:srgbClr>
            </a:gs>
            <a:gs pos="50000">
              <a:srgbClr val="D9D9D9">
                <a:shade val="67500"/>
                <a:satMod val="115000"/>
              </a:srgbClr>
            </a:gs>
            <a:gs pos="100000">
              <a:srgbClr val="D9D9D9">
                <a:shade val="100000"/>
                <a:satMod val="115000"/>
              </a:srgbClr>
            </a:gs>
          </a:gsLst>
          <a:path path="circle">
            <a:fillToRect l="50000" t="50000" r="50000" b="50000"/>
          </a:path>
          <a:tileRect/>
        </a:gradFill>
        <a:effectLst>
          <a:outerShdw blurRad="50800" dist="76200" dir="5400000" algn="t" rotWithShape="0">
            <a:prstClr val="black">
              <a:alpha val="48000"/>
            </a:prstClr>
          </a:outerShdw>
        </a:effectLst>
      </dgm:spPr>
      <dgm:t>
        <a:bodyPr/>
        <a:lstStyle/>
        <a:p>
          <a:r>
            <a:rPr lang="tr-TR" sz="2000" b="1" dirty="0" smtClean="0"/>
            <a:t>BÖLGESEL TEŞVİK</a:t>
          </a:r>
          <a:endParaRPr lang="en-US" sz="2000" b="1" noProof="0" dirty="0">
            <a:latin typeface="+mn-lt"/>
          </a:endParaRPr>
        </a:p>
      </dgm:t>
    </dgm:pt>
    <dgm:pt modelId="{A08C812F-86B3-4F63-8FD7-09DE68551641}" type="parTrans" cxnId="{43D0E8F3-D731-4490-B5BF-5095E843D90D}">
      <dgm:prSet/>
      <dgm:spPr/>
      <dgm:t>
        <a:bodyPr/>
        <a:lstStyle/>
        <a:p>
          <a:endParaRPr lang="en-US" sz="1600">
            <a:latin typeface="+mn-lt"/>
          </a:endParaRPr>
        </a:p>
      </dgm:t>
    </dgm:pt>
    <dgm:pt modelId="{1951BBF3-EEF9-43BE-A0D8-F89D79B047B7}" type="sibTrans" cxnId="{43D0E8F3-D731-4490-B5BF-5095E843D90D}">
      <dgm:prSet/>
      <dgm:spPr/>
      <dgm:t>
        <a:bodyPr/>
        <a:lstStyle/>
        <a:p>
          <a:endParaRPr lang="en-US" sz="1600">
            <a:latin typeface="+mn-lt"/>
          </a:endParaRPr>
        </a:p>
      </dgm:t>
    </dgm:pt>
    <dgm:pt modelId="{6C3F686D-743A-4A87-AF14-D2EE8FC85410}">
      <dgm:prSet phldrT="[Metin]" custT="1"/>
      <dgm:spPr>
        <a:gradFill flip="none" rotWithShape="0">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path path="circle">
            <a:fillToRect l="50000" t="50000" r="50000" b="50000"/>
          </a:path>
          <a:tileRect/>
        </a:gradFill>
        <a:effectLst>
          <a:outerShdw blurRad="50800" dist="76200" dir="5400000" algn="t" rotWithShape="0">
            <a:prstClr val="black">
              <a:alpha val="48000"/>
            </a:prstClr>
          </a:outerShdw>
        </a:effectLst>
      </dgm:spPr>
      <dgm:t>
        <a:bodyPr/>
        <a:lstStyle/>
        <a:p>
          <a:r>
            <a:rPr lang="tr-TR" sz="1700" b="1" dirty="0" smtClean="0"/>
            <a:t>BÜYÜK ÖLÇEKLİ YATIRIMLAR</a:t>
          </a:r>
          <a:endParaRPr lang="en-US" sz="1700" b="1" noProof="0" dirty="0">
            <a:solidFill>
              <a:schemeClr val="bg1"/>
            </a:solidFill>
            <a:latin typeface="+mn-lt"/>
            <a:cs typeface="Arial" charset="0"/>
          </a:endParaRPr>
        </a:p>
      </dgm:t>
    </dgm:pt>
    <dgm:pt modelId="{A15A0DAB-25FA-4ED9-BD8A-AC4C3B381C53}" type="parTrans" cxnId="{BACD6E7C-21E2-40C5-B7E7-D73C67B2739D}">
      <dgm:prSet/>
      <dgm:spPr/>
      <dgm:t>
        <a:bodyPr/>
        <a:lstStyle/>
        <a:p>
          <a:endParaRPr lang="en-US" sz="1600">
            <a:latin typeface="+mn-lt"/>
          </a:endParaRPr>
        </a:p>
      </dgm:t>
    </dgm:pt>
    <dgm:pt modelId="{E98AD0C7-6660-4ABE-80B4-C7E82807C7C3}" type="sibTrans" cxnId="{BACD6E7C-21E2-40C5-B7E7-D73C67B2739D}">
      <dgm:prSet/>
      <dgm:spPr/>
      <dgm:t>
        <a:bodyPr/>
        <a:lstStyle/>
        <a:p>
          <a:endParaRPr lang="en-US" sz="1600">
            <a:latin typeface="+mn-lt"/>
          </a:endParaRPr>
        </a:p>
      </dgm:t>
    </dgm:pt>
    <dgm:pt modelId="{0C54B836-EAD0-4027-9138-A5114DAB9529}">
      <dgm:prSet phldrT="[Metin]" custT="1"/>
      <dgm:spPr>
        <a:gradFill flip="none" rotWithShape="0">
          <a:gsLst>
            <a:gs pos="0">
              <a:srgbClr val="FF0000">
                <a:shade val="30000"/>
                <a:satMod val="115000"/>
              </a:srgbClr>
            </a:gs>
            <a:gs pos="50000">
              <a:srgbClr val="FF0000">
                <a:shade val="67500"/>
                <a:satMod val="115000"/>
              </a:srgbClr>
            </a:gs>
            <a:gs pos="100000">
              <a:srgbClr val="FF0000">
                <a:shade val="100000"/>
                <a:satMod val="115000"/>
              </a:srgbClr>
            </a:gs>
          </a:gsLst>
          <a:lin ang="16200000" scaled="1"/>
          <a:tileRect/>
        </a:gradFill>
        <a:effectLst>
          <a:outerShdw blurRad="50800" dist="76200" dir="5400000" algn="t" rotWithShape="0">
            <a:prstClr val="black">
              <a:alpha val="48000"/>
            </a:prstClr>
          </a:outerShdw>
        </a:effectLst>
      </dgm:spPr>
      <dgm:t>
        <a:bodyPr/>
        <a:lstStyle/>
        <a:p>
          <a:r>
            <a:rPr lang="tr-TR" sz="2000" b="1" dirty="0" smtClean="0"/>
            <a:t>GENEL TEŞVİK</a:t>
          </a:r>
          <a:endParaRPr lang="en-US" sz="2000" b="1" noProof="0" dirty="0">
            <a:latin typeface="+mn-lt"/>
          </a:endParaRPr>
        </a:p>
      </dgm:t>
    </dgm:pt>
    <dgm:pt modelId="{56A394CA-CF4C-4712-A282-4DF8BF2424F9}" type="parTrans" cxnId="{6AC8669D-C331-42E1-8839-9D8EE1BFC501}">
      <dgm:prSet/>
      <dgm:spPr/>
      <dgm:t>
        <a:bodyPr/>
        <a:lstStyle/>
        <a:p>
          <a:endParaRPr lang="en-US" sz="1600">
            <a:latin typeface="+mn-lt"/>
          </a:endParaRPr>
        </a:p>
      </dgm:t>
    </dgm:pt>
    <dgm:pt modelId="{67245BC0-BE5B-444E-B245-94ACBB25325D}" type="sibTrans" cxnId="{6AC8669D-C331-42E1-8839-9D8EE1BFC501}">
      <dgm:prSet/>
      <dgm:spPr/>
      <dgm:t>
        <a:bodyPr/>
        <a:lstStyle/>
        <a:p>
          <a:endParaRPr lang="en-US" sz="1600">
            <a:latin typeface="+mn-lt"/>
          </a:endParaRPr>
        </a:p>
      </dgm:t>
    </dgm:pt>
    <dgm:pt modelId="{224AEF8B-9AB0-4710-A833-C82467A7138E}">
      <dgm:prSet custT="1"/>
      <dgm:spPr>
        <a:gradFill flip="none" rotWithShape="0">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path path="circle">
            <a:fillToRect l="50000" t="50000" r="50000" b="50000"/>
          </a:path>
          <a:tileRect/>
        </a:gradFill>
        <a:effectLst>
          <a:outerShdw blurRad="50800" dist="76200" dir="5400000" algn="t" rotWithShape="0">
            <a:prstClr val="black">
              <a:alpha val="48000"/>
            </a:prstClr>
          </a:outerShdw>
        </a:effectLst>
      </dgm:spPr>
      <dgm:t>
        <a:bodyPr/>
        <a:lstStyle/>
        <a:p>
          <a:r>
            <a:rPr lang="tr-TR" sz="1700" b="1" dirty="0" smtClean="0"/>
            <a:t>STRATEJİK YATIRIMLAR</a:t>
          </a:r>
          <a:endParaRPr lang="en-US" sz="1700" b="1" noProof="0" dirty="0">
            <a:solidFill>
              <a:schemeClr val="bg1"/>
            </a:solidFill>
            <a:latin typeface="+mn-lt"/>
            <a:cs typeface="Arial" charset="0"/>
          </a:endParaRPr>
        </a:p>
      </dgm:t>
    </dgm:pt>
    <dgm:pt modelId="{B1E0F797-64FA-4645-9075-973C464EDC2C}" type="parTrans" cxnId="{0FC8F148-3A6A-4F39-9DE5-A696DEEDC5BC}">
      <dgm:prSet/>
      <dgm:spPr/>
      <dgm:t>
        <a:bodyPr/>
        <a:lstStyle/>
        <a:p>
          <a:endParaRPr lang="en-US" sz="1600">
            <a:latin typeface="+mn-lt"/>
          </a:endParaRPr>
        </a:p>
      </dgm:t>
    </dgm:pt>
    <dgm:pt modelId="{775DC98E-B52C-4545-9E71-A97CCF03D1DC}" type="sibTrans" cxnId="{0FC8F148-3A6A-4F39-9DE5-A696DEEDC5BC}">
      <dgm:prSet/>
      <dgm:spPr/>
      <dgm:t>
        <a:bodyPr/>
        <a:lstStyle/>
        <a:p>
          <a:endParaRPr lang="en-US" sz="1600">
            <a:latin typeface="+mn-lt"/>
          </a:endParaRPr>
        </a:p>
      </dgm:t>
    </dgm:pt>
    <dgm:pt modelId="{F78473A9-E3CE-41EB-9955-5FE1E315536D}">
      <dgm:prSet phldrT="[Metin]"/>
      <dgm:spPr>
        <a:gradFill flip="none" rotWithShape="0">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path path="circle">
            <a:fillToRect l="50000" t="50000" r="50000" b="50000"/>
          </a:path>
          <a:tileRect/>
        </a:gradFill>
        <a:effectLst>
          <a:outerShdw blurRad="50800" dist="76200" dir="5400000" algn="t" rotWithShape="0">
            <a:prstClr val="black">
              <a:alpha val="48000"/>
            </a:prstClr>
          </a:outerShdw>
        </a:effectLst>
      </dgm:spPr>
      <dgm:t>
        <a:bodyPr/>
        <a:lstStyle/>
        <a:p>
          <a:r>
            <a:rPr lang="tr-TR" b="1" dirty="0" smtClean="0"/>
            <a:t>ÖNCELİKLİ YATIRIM KONULARI</a:t>
          </a:r>
          <a:endParaRPr lang="en-US" b="1" noProof="0" dirty="0">
            <a:latin typeface="+mn-lt"/>
          </a:endParaRPr>
        </a:p>
      </dgm:t>
    </dgm:pt>
    <dgm:pt modelId="{3F32E2FD-C6D3-48E1-8A56-D985DA3A8F58}" type="parTrans" cxnId="{EA0CA65F-07AB-4117-AE2F-AE4094F01B6C}">
      <dgm:prSet/>
      <dgm:spPr/>
      <dgm:t>
        <a:bodyPr/>
        <a:lstStyle/>
        <a:p>
          <a:endParaRPr lang="tr-TR"/>
        </a:p>
      </dgm:t>
    </dgm:pt>
    <dgm:pt modelId="{AA7F382A-3C5F-42AD-A1C7-E1DB40BD8B6A}" type="sibTrans" cxnId="{EA0CA65F-07AB-4117-AE2F-AE4094F01B6C}">
      <dgm:prSet/>
      <dgm:spPr/>
      <dgm:t>
        <a:bodyPr/>
        <a:lstStyle/>
        <a:p>
          <a:endParaRPr lang="tr-TR"/>
        </a:p>
      </dgm:t>
    </dgm:pt>
    <dgm:pt modelId="{BC996963-E702-4D5A-B578-3872E523AB3C}" type="pres">
      <dgm:prSet presAssocID="{0242DDD6-5B62-4B26-BFE5-5EB49B624EBD}" presName="Name0" presStyleCnt="0">
        <dgm:presLayoutVars>
          <dgm:chPref val="1"/>
          <dgm:dir/>
          <dgm:animOne val="branch"/>
          <dgm:animLvl val="lvl"/>
          <dgm:resizeHandles/>
        </dgm:presLayoutVars>
      </dgm:prSet>
      <dgm:spPr/>
      <dgm:t>
        <a:bodyPr/>
        <a:lstStyle/>
        <a:p>
          <a:endParaRPr lang="en-US"/>
        </a:p>
      </dgm:t>
    </dgm:pt>
    <dgm:pt modelId="{0D7C2503-1148-4529-BC1D-1562BB114C9D}" type="pres">
      <dgm:prSet presAssocID="{7FCC0E14-C869-430D-A81F-0623F0E2D5B5}" presName="vertOne" presStyleCnt="0"/>
      <dgm:spPr/>
    </dgm:pt>
    <dgm:pt modelId="{916782DA-0061-4DF6-8FFC-4260C626611C}" type="pres">
      <dgm:prSet presAssocID="{7FCC0E14-C869-430D-A81F-0623F0E2D5B5}" presName="txOne" presStyleLbl="node0" presStyleIdx="0" presStyleCnt="1" custScaleY="25639">
        <dgm:presLayoutVars>
          <dgm:chPref val="3"/>
        </dgm:presLayoutVars>
      </dgm:prSet>
      <dgm:spPr/>
      <dgm:t>
        <a:bodyPr/>
        <a:lstStyle/>
        <a:p>
          <a:endParaRPr lang="en-US"/>
        </a:p>
      </dgm:t>
    </dgm:pt>
    <dgm:pt modelId="{038D1827-92C9-48EE-AB65-8324CBDDBDFE}" type="pres">
      <dgm:prSet presAssocID="{7FCC0E14-C869-430D-A81F-0623F0E2D5B5}" presName="parTransOne" presStyleCnt="0"/>
      <dgm:spPr/>
    </dgm:pt>
    <dgm:pt modelId="{CC44D38C-BC9F-4254-B3EC-A17B91270939}" type="pres">
      <dgm:prSet presAssocID="{7FCC0E14-C869-430D-A81F-0623F0E2D5B5}" presName="horzOne" presStyleCnt="0"/>
      <dgm:spPr/>
    </dgm:pt>
    <dgm:pt modelId="{10D57D4D-81DC-421B-8385-2ACB6B327022}" type="pres">
      <dgm:prSet presAssocID="{39A03CEB-8672-4E71-9F63-23371EA00F05}" presName="vertTwo" presStyleCnt="0"/>
      <dgm:spPr/>
    </dgm:pt>
    <dgm:pt modelId="{B748BDE5-8827-48F6-8FD2-B3D9B592E02E}" type="pres">
      <dgm:prSet presAssocID="{39A03CEB-8672-4E71-9F63-23371EA00F05}" presName="txTwo" presStyleLbl="node2" presStyleIdx="0" presStyleCnt="5" custScaleY="32895" custLinFactNeighborY="3351">
        <dgm:presLayoutVars>
          <dgm:chPref val="3"/>
        </dgm:presLayoutVars>
      </dgm:prSet>
      <dgm:spPr>
        <a:prstGeom prst="plaque">
          <a:avLst/>
        </a:prstGeom>
      </dgm:spPr>
      <dgm:t>
        <a:bodyPr/>
        <a:lstStyle/>
        <a:p>
          <a:endParaRPr lang="en-US"/>
        </a:p>
      </dgm:t>
    </dgm:pt>
    <dgm:pt modelId="{63139FF1-CA7F-4433-A191-CDC2545FAEB0}" type="pres">
      <dgm:prSet presAssocID="{39A03CEB-8672-4E71-9F63-23371EA00F05}" presName="horzTwo" presStyleCnt="0"/>
      <dgm:spPr/>
    </dgm:pt>
    <dgm:pt modelId="{4628203C-8F57-4756-9E37-F8D826A6AAED}" type="pres">
      <dgm:prSet presAssocID="{1951BBF3-EEF9-43BE-A0D8-F89D79B047B7}" presName="sibSpaceTwo" presStyleCnt="0"/>
      <dgm:spPr/>
    </dgm:pt>
    <dgm:pt modelId="{4BC0D126-B878-4127-9249-2EE8C4F3F30D}" type="pres">
      <dgm:prSet presAssocID="{F78473A9-E3CE-41EB-9955-5FE1E315536D}" presName="vertTwo" presStyleCnt="0"/>
      <dgm:spPr/>
    </dgm:pt>
    <dgm:pt modelId="{EC58AFFC-C2FD-4818-81AA-48E4C46888A6}" type="pres">
      <dgm:prSet presAssocID="{F78473A9-E3CE-41EB-9955-5FE1E315536D}" presName="txTwo" presStyleLbl="node2" presStyleIdx="1" presStyleCnt="5" custScaleY="32895" custLinFactNeighborY="3351">
        <dgm:presLayoutVars>
          <dgm:chPref val="3"/>
        </dgm:presLayoutVars>
      </dgm:prSet>
      <dgm:spPr>
        <a:prstGeom prst="plaque">
          <a:avLst/>
        </a:prstGeom>
      </dgm:spPr>
      <dgm:t>
        <a:bodyPr/>
        <a:lstStyle/>
        <a:p>
          <a:endParaRPr lang="tr-TR"/>
        </a:p>
      </dgm:t>
    </dgm:pt>
    <dgm:pt modelId="{00BCDCD0-26B4-40D0-A76F-92D0F20A6F53}" type="pres">
      <dgm:prSet presAssocID="{F78473A9-E3CE-41EB-9955-5FE1E315536D}" presName="horzTwo" presStyleCnt="0"/>
      <dgm:spPr/>
    </dgm:pt>
    <dgm:pt modelId="{E7A99014-AE6E-4AC9-8BC3-C6D1812A76E1}" type="pres">
      <dgm:prSet presAssocID="{AA7F382A-3C5F-42AD-A1C7-E1DB40BD8B6A}" presName="sibSpaceTwo" presStyleCnt="0"/>
      <dgm:spPr/>
    </dgm:pt>
    <dgm:pt modelId="{FDB0017C-B2DA-42C9-A2B6-E8D735588729}" type="pres">
      <dgm:prSet presAssocID="{6C3F686D-743A-4A87-AF14-D2EE8FC85410}" presName="vertTwo" presStyleCnt="0"/>
      <dgm:spPr/>
    </dgm:pt>
    <dgm:pt modelId="{1F590822-6DB9-4463-A8FF-3F1246DEF08A}" type="pres">
      <dgm:prSet presAssocID="{6C3F686D-743A-4A87-AF14-D2EE8FC85410}" presName="txTwo" presStyleLbl="node2" presStyleIdx="2" presStyleCnt="5" custScaleY="32895" custLinFactNeighborX="-391" custLinFactNeighborY="3343">
        <dgm:presLayoutVars>
          <dgm:chPref val="3"/>
        </dgm:presLayoutVars>
      </dgm:prSet>
      <dgm:spPr>
        <a:prstGeom prst="plaque">
          <a:avLst/>
        </a:prstGeom>
      </dgm:spPr>
      <dgm:t>
        <a:bodyPr/>
        <a:lstStyle/>
        <a:p>
          <a:endParaRPr lang="en-US"/>
        </a:p>
      </dgm:t>
    </dgm:pt>
    <dgm:pt modelId="{A4AFF2BA-68FE-43A5-B167-502EE6C60736}" type="pres">
      <dgm:prSet presAssocID="{6C3F686D-743A-4A87-AF14-D2EE8FC85410}" presName="horzTwo" presStyleCnt="0"/>
      <dgm:spPr/>
    </dgm:pt>
    <dgm:pt modelId="{0486839E-37C9-403F-8C22-8017AB09DC58}" type="pres">
      <dgm:prSet presAssocID="{E98AD0C7-6660-4ABE-80B4-C7E82807C7C3}" presName="sibSpaceTwo" presStyleCnt="0"/>
      <dgm:spPr/>
    </dgm:pt>
    <dgm:pt modelId="{5C0E205F-AB5E-4358-90E9-8F226F81A420}" type="pres">
      <dgm:prSet presAssocID="{224AEF8B-9AB0-4710-A833-C82467A7138E}" presName="vertTwo" presStyleCnt="0"/>
      <dgm:spPr/>
    </dgm:pt>
    <dgm:pt modelId="{84116E0D-F150-4380-AD00-47EC1B51B45F}" type="pres">
      <dgm:prSet presAssocID="{224AEF8B-9AB0-4710-A833-C82467A7138E}" presName="txTwo" presStyleLbl="node2" presStyleIdx="3" presStyleCnt="5" custScaleY="32895" custLinFactNeighborY="3343">
        <dgm:presLayoutVars>
          <dgm:chPref val="3"/>
        </dgm:presLayoutVars>
      </dgm:prSet>
      <dgm:spPr>
        <a:prstGeom prst="plaque">
          <a:avLst/>
        </a:prstGeom>
      </dgm:spPr>
      <dgm:t>
        <a:bodyPr/>
        <a:lstStyle/>
        <a:p>
          <a:endParaRPr lang="en-US"/>
        </a:p>
      </dgm:t>
    </dgm:pt>
    <dgm:pt modelId="{216833AA-0473-4366-9091-0911AFDA115F}" type="pres">
      <dgm:prSet presAssocID="{224AEF8B-9AB0-4710-A833-C82467A7138E}" presName="horzTwo" presStyleCnt="0"/>
      <dgm:spPr/>
    </dgm:pt>
    <dgm:pt modelId="{6EAAAC97-E5C8-4435-AEBE-7E8F0117ADA3}" type="pres">
      <dgm:prSet presAssocID="{775DC98E-B52C-4545-9E71-A97CCF03D1DC}" presName="sibSpaceTwo" presStyleCnt="0"/>
      <dgm:spPr/>
    </dgm:pt>
    <dgm:pt modelId="{6B62999A-C8D0-47C9-B1A1-A98989189DAF}" type="pres">
      <dgm:prSet presAssocID="{0C54B836-EAD0-4027-9138-A5114DAB9529}" presName="vertTwo" presStyleCnt="0"/>
      <dgm:spPr/>
    </dgm:pt>
    <dgm:pt modelId="{60C730A5-983E-4DC9-9FA4-1D19CE97AC00}" type="pres">
      <dgm:prSet presAssocID="{0C54B836-EAD0-4027-9138-A5114DAB9529}" presName="txTwo" presStyleLbl="node2" presStyleIdx="4" presStyleCnt="5" custScaleY="32895" custLinFactNeighborX="-463" custLinFactNeighborY="4402">
        <dgm:presLayoutVars>
          <dgm:chPref val="3"/>
        </dgm:presLayoutVars>
      </dgm:prSet>
      <dgm:spPr>
        <a:prstGeom prst="plaque">
          <a:avLst/>
        </a:prstGeom>
      </dgm:spPr>
      <dgm:t>
        <a:bodyPr/>
        <a:lstStyle/>
        <a:p>
          <a:endParaRPr lang="en-US"/>
        </a:p>
      </dgm:t>
    </dgm:pt>
    <dgm:pt modelId="{D770F327-29AA-4B0A-86DB-C5799DC16B37}" type="pres">
      <dgm:prSet presAssocID="{0C54B836-EAD0-4027-9138-A5114DAB9529}" presName="horzTwo" presStyleCnt="0"/>
      <dgm:spPr/>
    </dgm:pt>
  </dgm:ptLst>
  <dgm:cxnLst>
    <dgm:cxn modelId="{6AC8669D-C331-42E1-8839-9D8EE1BFC501}" srcId="{7FCC0E14-C869-430D-A81F-0623F0E2D5B5}" destId="{0C54B836-EAD0-4027-9138-A5114DAB9529}" srcOrd="4" destOrd="0" parTransId="{56A394CA-CF4C-4712-A282-4DF8BF2424F9}" sibTransId="{67245BC0-BE5B-444E-B245-94ACBB25325D}"/>
    <dgm:cxn modelId="{9EF07A90-DE9E-4781-BCD8-AD147FA7100D}" type="presOf" srcId="{F78473A9-E3CE-41EB-9955-5FE1E315536D}" destId="{EC58AFFC-C2FD-4818-81AA-48E4C46888A6}" srcOrd="0" destOrd="0" presId="urn:microsoft.com/office/officeart/2005/8/layout/hierarchy4"/>
    <dgm:cxn modelId="{2CEF2465-D310-48FF-B148-B2886C9C6EE4}" type="presOf" srcId="{0242DDD6-5B62-4B26-BFE5-5EB49B624EBD}" destId="{BC996963-E702-4D5A-B578-3872E523AB3C}" srcOrd="0" destOrd="0" presId="urn:microsoft.com/office/officeart/2005/8/layout/hierarchy4"/>
    <dgm:cxn modelId="{B9F9E044-80C8-47AF-8045-25E385ECA078}" type="presOf" srcId="{7FCC0E14-C869-430D-A81F-0623F0E2D5B5}" destId="{916782DA-0061-4DF6-8FFC-4260C626611C}" srcOrd="0" destOrd="0" presId="urn:microsoft.com/office/officeart/2005/8/layout/hierarchy4"/>
    <dgm:cxn modelId="{3486B193-8BE9-454C-B776-5323BBD54CDE}" srcId="{0242DDD6-5B62-4B26-BFE5-5EB49B624EBD}" destId="{7FCC0E14-C869-430D-A81F-0623F0E2D5B5}" srcOrd="0" destOrd="0" parTransId="{35F8189D-B351-464B-ADFE-2E9CC980B456}" sibTransId="{39B1CBC8-FD77-4B74-B770-A784EDF79C15}"/>
    <dgm:cxn modelId="{43D0E8F3-D731-4490-B5BF-5095E843D90D}" srcId="{7FCC0E14-C869-430D-A81F-0623F0E2D5B5}" destId="{39A03CEB-8672-4E71-9F63-23371EA00F05}" srcOrd="0" destOrd="0" parTransId="{A08C812F-86B3-4F63-8FD7-09DE68551641}" sibTransId="{1951BBF3-EEF9-43BE-A0D8-F89D79B047B7}"/>
    <dgm:cxn modelId="{10B86A66-8C7B-458C-9960-635B7AC0BEC8}" type="presOf" srcId="{224AEF8B-9AB0-4710-A833-C82467A7138E}" destId="{84116E0D-F150-4380-AD00-47EC1B51B45F}" srcOrd="0" destOrd="0" presId="urn:microsoft.com/office/officeart/2005/8/layout/hierarchy4"/>
    <dgm:cxn modelId="{EA0CA65F-07AB-4117-AE2F-AE4094F01B6C}" srcId="{7FCC0E14-C869-430D-A81F-0623F0E2D5B5}" destId="{F78473A9-E3CE-41EB-9955-5FE1E315536D}" srcOrd="1" destOrd="0" parTransId="{3F32E2FD-C6D3-48E1-8A56-D985DA3A8F58}" sibTransId="{AA7F382A-3C5F-42AD-A1C7-E1DB40BD8B6A}"/>
    <dgm:cxn modelId="{0FC8F148-3A6A-4F39-9DE5-A696DEEDC5BC}" srcId="{7FCC0E14-C869-430D-A81F-0623F0E2D5B5}" destId="{224AEF8B-9AB0-4710-A833-C82467A7138E}" srcOrd="3" destOrd="0" parTransId="{B1E0F797-64FA-4645-9075-973C464EDC2C}" sibTransId="{775DC98E-B52C-4545-9E71-A97CCF03D1DC}"/>
    <dgm:cxn modelId="{6761AA23-EC9B-4F46-935D-FF9CA000F1E5}" type="presOf" srcId="{6C3F686D-743A-4A87-AF14-D2EE8FC85410}" destId="{1F590822-6DB9-4463-A8FF-3F1246DEF08A}" srcOrd="0" destOrd="0" presId="urn:microsoft.com/office/officeart/2005/8/layout/hierarchy4"/>
    <dgm:cxn modelId="{8BFB248D-ED9E-4115-A461-BDB22BD7EF26}" type="presOf" srcId="{0C54B836-EAD0-4027-9138-A5114DAB9529}" destId="{60C730A5-983E-4DC9-9FA4-1D19CE97AC00}" srcOrd="0" destOrd="0" presId="urn:microsoft.com/office/officeart/2005/8/layout/hierarchy4"/>
    <dgm:cxn modelId="{BACD6E7C-21E2-40C5-B7E7-D73C67B2739D}" srcId="{7FCC0E14-C869-430D-A81F-0623F0E2D5B5}" destId="{6C3F686D-743A-4A87-AF14-D2EE8FC85410}" srcOrd="2" destOrd="0" parTransId="{A15A0DAB-25FA-4ED9-BD8A-AC4C3B381C53}" sibTransId="{E98AD0C7-6660-4ABE-80B4-C7E82807C7C3}"/>
    <dgm:cxn modelId="{2696E15F-13C5-4136-A50C-52AD3D64E99F}" type="presOf" srcId="{39A03CEB-8672-4E71-9F63-23371EA00F05}" destId="{B748BDE5-8827-48F6-8FD2-B3D9B592E02E}" srcOrd="0" destOrd="0" presId="urn:microsoft.com/office/officeart/2005/8/layout/hierarchy4"/>
    <dgm:cxn modelId="{A2F29FB8-2483-42FB-8A9A-25CFE18E1B2E}" type="presParOf" srcId="{BC996963-E702-4D5A-B578-3872E523AB3C}" destId="{0D7C2503-1148-4529-BC1D-1562BB114C9D}" srcOrd="0" destOrd="0" presId="urn:microsoft.com/office/officeart/2005/8/layout/hierarchy4"/>
    <dgm:cxn modelId="{A1686604-3C97-4F95-90EC-5ED237E291C7}" type="presParOf" srcId="{0D7C2503-1148-4529-BC1D-1562BB114C9D}" destId="{916782DA-0061-4DF6-8FFC-4260C626611C}" srcOrd="0" destOrd="0" presId="urn:microsoft.com/office/officeart/2005/8/layout/hierarchy4"/>
    <dgm:cxn modelId="{6F0D5C35-186B-4355-BD5C-92C1DCEA1D9A}" type="presParOf" srcId="{0D7C2503-1148-4529-BC1D-1562BB114C9D}" destId="{038D1827-92C9-48EE-AB65-8324CBDDBDFE}" srcOrd="1" destOrd="0" presId="urn:microsoft.com/office/officeart/2005/8/layout/hierarchy4"/>
    <dgm:cxn modelId="{0EC10F3F-815B-4DB4-A3D1-6931BC0A29EC}" type="presParOf" srcId="{0D7C2503-1148-4529-BC1D-1562BB114C9D}" destId="{CC44D38C-BC9F-4254-B3EC-A17B91270939}" srcOrd="2" destOrd="0" presId="urn:microsoft.com/office/officeart/2005/8/layout/hierarchy4"/>
    <dgm:cxn modelId="{2503E9EE-7C79-4FE3-B566-270A7155F4FA}" type="presParOf" srcId="{CC44D38C-BC9F-4254-B3EC-A17B91270939}" destId="{10D57D4D-81DC-421B-8385-2ACB6B327022}" srcOrd="0" destOrd="0" presId="urn:microsoft.com/office/officeart/2005/8/layout/hierarchy4"/>
    <dgm:cxn modelId="{EC187DB5-4AAF-477B-B304-5DB3603E6B35}" type="presParOf" srcId="{10D57D4D-81DC-421B-8385-2ACB6B327022}" destId="{B748BDE5-8827-48F6-8FD2-B3D9B592E02E}" srcOrd="0" destOrd="0" presId="urn:microsoft.com/office/officeart/2005/8/layout/hierarchy4"/>
    <dgm:cxn modelId="{C7D863AE-D7FD-4712-870A-FBEBCE3B5C10}" type="presParOf" srcId="{10D57D4D-81DC-421B-8385-2ACB6B327022}" destId="{63139FF1-CA7F-4433-A191-CDC2545FAEB0}" srcOrd="1" destOrd="0" presId="urn:microsoft.com/office/officeart/2005/8/layout/hierarchy4"/>
    <dgm:cxn modelId="{47C9822A-C8E7-4DBA-A583-DB86AB0505FD}" type="presParOf" srcId="{CC44D38C-BC9F-4254-B3EC-A17B91270939}" destId="{4628203C-8F57-4756-9E37-F8D826A6AAED}" srcOrd="1" destOrd="0" presId="urn:microsoft.com/office/officeart/2005/8/layout/hierarchy4"/>
    <dgm:cxn modelId="{7AE32E95-2200-4A55-91D2-F2ECE6D3DE12}" type="presParOf" srcId="{CC44D38C-BC9F-4254-B3EC-A17B91270939}" destId="{4BC0D126-B878-4127-9249-2EE8C4F3F30D}" srcOrd="2" destOrd="0" presId="urn:microsoft.com/office/officeart/2005/8/layout/hierarchy4"/>
    <dgm:cxn modelId="{1D0445A5-9827-4F7F-ACC3-EB3B5B6E885D}" type="presParOf" srcId="{4BC0D126-B878-4127-9249-2EE8C4F3F30D}" destId="{EC58AFFC-C2FD-4818-81AA-48E4C46888A6}" srcOrd="0" destOrd="0" presId="urn:microsoft.com/office/officeart/2005/8/layout/hierarchy4"/>
    <dgm:cxn modelId="{64E7F9A4-2EE1-48C6-9CC2-E5CDE2E2C6F6}" type="presParOf" srcId="{4BC0D126-B878-4127-9249-2EE8C4F3F30D}" destId="{00BCDCD0-26B4-40D0-A76F-92D0F20A6F53}" srcOrd="1" destOrd="0" presId="urn:microsoft.com/office/officeart/2005/8/layout/hierarchy4"/>
    <dgm:cxn modelId="{2F89AD77-A311-4F2B-835A-92342A3120EC}" type="presParOf" srcId="{CC44D38C-BC9F-4254-B3EC-A17B91270939}" destId="{E7A99014-AE6E-4AC9-8BC3-C6D1812A76E1}" srcOrd="3" destOrd="0" presId="urn:microsoft.com/office/officeart/2005/8/layout/hierarchy4"/>
    <dgm:cxn modelId="{BAF42A60-EB5B-451D-815D-C6FC794FECDE}" type="presParOf" srcId="{CC44D38C-BC9F-4254-B3EC-A17B91270939}" destId="{FDB0017C-B2DA-42C9-A2B6-E8D735588729}" srcOrd="4" destOrd="0" presId="urn:microsoft.com/office/officeart/2005/8/layout/hierarchy4"/>
    <dgm:cxn modelId="{5D6CB5DF-E906-4705-B829-4EBE9A1017C0}" type="presParOf" srcId="{FDB0017C-B2DA-42C9-A2B6-E8D735588729}" destId="{1F590822-6DB9-4463-A8FF-3F1246DEF08A}" srcOrd="0" destOrd="0" presId="urn:microsoft.com/office/officeart/2005/8/layout/hierarchy4"/>
    <dgm:cxn modelId="{FE0846C4-75FB-4084-AD10-35333BCDB680}" type="presParOf" srcId="{FDB0017C-B2DA-42C9-A2B6-E8D735588729}" destId="{A4AFF2BA-68FE-43A5-B167-502EE6C60736}" srcOrd="1" destOrd="0" presId="urn:microsoft.com/office/officeart/2005/8/layout/hierarchy4"/>
    <dgm:cxn modelId="{EADF82ED-222F-4D7C-8C4B-FF0E7192FB31}" type="presParOf" srcId="{CC44D38C-BC9F-4254-B3EC-A17B91270939}" destId="{0486839E-37C9-403F-8C22-8017AB09DC58}" srcOrd="5" destOrd="0" presId="urn:microsoft.com/office/officeart/2005/8/layout/hierarchy4"/>
    <dgm:cxn modelId="{C65A561E-933C-41A6-8C82-D6DD361C479B}" type="presParOf" srcId="{CC44D38C-BC9F-4254-B3EC-A17B91270939}" destId="{5C0E205F-AB5E-4358-90E9-8F226F81A420}" srcOrd="6" destOrd="0" presId="urn:microsoft.com/office/officeart/2005/8/layout/hierarchy4"/>
    <dgm:cxn modelId="{9489C039-4B14-4D17-B477-3A3D97C7E6EA}" type="presParOf" srcId="{5C0E205F-AB5E-4358-90E9-8F226F81A420}" destId="{84116E0D-F150-4380-AD00-47EC1B51B45F}" srcOrd="0" destOrd="0" presId="urn:microsoft.com/office/officeart/2005/8/layout/hierarchy4"/>
    <dgm:cxn modelId="{7E8656F6-7898-42E7-908A-7F107D4B4E61}" type="presParOf" srcId="{5C0E205F-AB5E-4358-90E9-8F226F81A420}" destId="{216833AA-0473-4366-9091-0911AFDA115F}" srcOrd="1" destOrd="0" presId="urn:microsoft.com/office/officeart/2005/8/layout/hierarchy4"/>
    <dgm:cxn modelId="{F1892416-B89F-44CD-9205-08B9CDF07354}" type="presParOf" srcId="{CC44D38C-BC9F-4254-B3EC-A17B91270939}" destId="{6EAAAC97-E5C8-4435-AEBE-7E8F0117ADA3}" srcOrd="7" destOrd="0" presId="urn:microsoft.com/office/officeart/2005/8/layout/hierarchy4"/>
    <dgm:cxn modelId="{FE6AC335-AF37-4F1D-AB40-E7EE5C03D475}" type="presParOf" srcId="{CC44D38C-BC9F-4254-B3EC-A17B91270939}" destId="{6B62999A-C8D0-47C9-B1A1-A98989189DAF}" srcOrd="8" destOrd="0" presId="urn:microsoft.com/office/officeart/2005/8/layout/hierarchy4"/>
    <dgm:cxn modelId="{6B0A3A2B-0B8B-4136-91DF-3D5892F3E134}" type="presParOf" srcId="{6B62999A-C8D0-47C9-B1A1-A98989189DAF}" destId="{60C730A5-983E-4DC9-9FA4-1D19CE97AC00}" srcOrd="0" destOrd="0" presId="urn:microsoft.com/office/officeart/2005/8/layout/hierarchy4"/>
    <dgm:cxn modelId="{EFFEEBE7-D693-4A99-84E0-6F7C90B85C79}" type="presParOf" srcId="{6B62999A-C8D0-47C9-B1A1-A98989189DAF}" destId="{D770F327-29AA-4B0A-86DB-C5799DC16B37}" srcOrd="1" destOrd="0" presId="urn:microsoft.com/office/officeart/2005/8/layout/hierarchy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71FA2AA1-89E5-4C4F-A95B-509C1F379463}" type="doc">
      <dgm:prSet loTypeId="urn:microsoft.com/office/officeart/2008/layout/VerticalCurvedList" loCatId="list" qsTypeId="urn:microsoft.com/office/officeart/2005/8/quickstyle/simple2" qsCatId="simple" csTypeId="urn:microsoft.com/office/officeart/2005/8/colors/accent1_2" csCatId="accent1" phldr="1"/>
      <dgm:spPr/>
      <dgm:t>
        <a:bodyPr/>
        <a:lstStyle/>
        <a:p>
          <a:endParaRPr lang="tr-TR"/>
        </a:p>
      </dgm:t>
    </dgm:pt>
    <dgm:pt modelId="{FAA5BC81-4A8E-479E-819F-4C3A6BAD9F58}">
      <dgm:prSet phldrT="[Metin]"/>
      <dgm:spPr>
        <a:gradFill flip="none" rotWithShape="0">
          <a:gsLst>
            <a:gs pos="0">
              <a:schemeClr val="bg1">
                <a:lumMod val="65000"/>
                <a:shade val="30000"/>
                <a:satMod val="115000"/>
              </a:schemeClr>
            </a:gs>
            <a:gs pos="50000">
              <a:schemeClr val="bg1">
                <a:lumMod val="65000"/>
                <a:shade val="67500"/>
                <a:satMod val="115000"/>
              </a:schemeClr>
            </a:gs>
            <a:gs pos="100000">
              <a:schemeClr val="bg1">
                <a:lumMod val="65000"/>
                <a:shade val="100000"/>
                <a:satMod val="115000"/>
              </a:schemeClr>
            </a:gs>
          </a:gsLst>
          <a:lin ang="0" scaled="1"/>
          <a:tileRect/>
        </a:gradFill>
      </dgm:spPr>
      <dgm:t>
        <a:bodyPr/>
        <a:lstStyle/>
        <a:p>
          <a:r>
            <a:rPr lang="tr-TR" dirty="0" smtClean="0"/>
            <a:t>Mevzuat ve Hedefler</a:t>
          </a:r>
          <a:endParaRPr lang="tr-TR" dirty="0"/>
        </a:p>
      </dgm:t>
    </dgm:pt>
    <dgm:pt modelId="{81AB1800-6185-4B17-BE95-273A9B971E05}" type="parTrans" cxnId="{146A10E6-7533-427C-9D23-D8BC541A4CA7}">
      <dgm:prSet/>
      <dgm:spPr/>
      <dgm:t>
        <a:bodyPr/>
        <a:lstStyle/>
        <a:p>
          <a:endParaRPr lang="tr-TR"/>
        </a:p>
      </dgm:t>
    </dgm:pt>
    <dgm:pt modelId="{5C4B78BF-CF63-4304-88F8-E738A969F10D}" type="sibTrans" cxnId="{146A10E6-7533-427C-9D23-D8BC541A4CA7}">
      <dgm:prSet/>
      <dgm:spPr>
        <a:ln>
          <a:solidFill>
            <a:schemeClr val="tx1"/>
          </a:solidFill>
        </a:ln>
      </dgm:spPr>
      <dgm:t>
        <a:bodyPr/>
        <a:lstStyle/>
        <a:p>
          <a:endParaRPr lang="tr-TR"/>
        </a:p>
      </dgm:t>
    </dgm:pt>
    <dgm:pt modelId="{9334166D-B7AB-4ABE-91CA-3ED55C208960}">
      <dgm:prSet phldrT="[Metin]"/>
      <dgm:spPr>
        <a:gradFill flip="none" rotWithShape="0">
          <a:gsLst>
            <a:gs pos="0">
              <a:schemeClr val="bg1">
                <a:lumMod val="65000"/>
                <a:shade val="30000"/>
                <a:satMod val="115000"/>
              </a:schemeClr>
            </a:gs>
            <a:gs pos="50000">
              <a:schemeClr val="bg1">
                <a:lumMod val="65000"/>
                <a:shade val="67500"/>
                <a:satMod val="115000"/>
              </a:schemeClr>
            </a:gs>
            <a:gs pos="100000">
              <a:schemeClr val="bg1">
                <a:lumMod val="65000"/>
                <a:shade val="100000"/>
                <a:satMod val="115000"/>
              </a:schemeClr>
            </a:gs>
          </a:gsLst>
          <a:lin ang="0" scaled="1"/>
          <a:tileRect/>
        </a:gradFill>
      </dgm:spPr>
      <dgm:t>
        <a:bodyPr/>
        <a:lstStyle/>
        <a:p>
          <a:r>
            <a:rPr lang="tr-TR" dirty="0" smtClean="0"/>
            <a:t>Yatırım Teşvik Sistemi</a:t>
          </a:r>
          <a:endParaRPr lang="tr-TR" dirty="0"/>
        </a:p>
      </dgm:t>
    </dgm:pt>
    <dgm:pt modelId="{79DD9C56-F616-47B6-BA3B-0BE3B4D873C1}" type="parTrans" cxnId="{86C29F29-D1E6-4AFF-9E4B-C8B1A2C42C70}">
      <dgm:prSet/>
      <dgm:spPr/>
      <dgm:t>
        <a:bodyPr/>
        <a:lstStyle/>
        <a:p>
          <a:endParaRPr lang="tr-TR"/>
        </a:p>
      </dgm:t>
    </dgm:pt>
    <dgm:pt modelId="{114FFD4D-5965-46CD-8C75-BE4AFA874229}" type="sibTrans" cxnId="{86C29F29-D1E6-4AFF-9E4B-C8B1A2C42C70}">
      <dgm:prSet/>
      <dgm:spPr/>
      <dgm:t>
        <a:bodyPr/>
        <a:lstStyle/>
        <a:p>
          <a:endParaRPr lang="tr-TR"/>
        </a:p>
      </dgm:t>
    </dgm:pt>
    <dgm:pt modelId="{54751E86-90B3-479C-8CF2-AA1E0A332B2C}">
      <dgm:prSet phldrT="[Metin]"/>
      <dgm:spPr>
        <a:gradFill flip="none" rotWithShape="0">
          <a:gsLst>
            <a:gs pos="0">
              <a:srgbClr val="C00000">
                <a:shade val="30000"/>
                <a:satMod val="115000"/>
              </a:srgbClr>
            </a:gs>
            <a:gs pos="50000">
              <a:srgbClr val="C00000">
                <a:shade val="67500"/>
                <a:satMod val="115000"/>
              </a:srgbClr>
            </a:gs>
            <a:gs pos="100000">
              <a:srgbClr val="C00000">
                <a:shade val="100000"/>
                <a:satMod val="115000"/>
              </a:srgbClr>
            </a:gs>
          </a:gsLst>
          <a:lin ang="0" scaled="1"/>
          <a:tileRect/>
        </a:gradFill>
      </dgm:spPr>
      <dgm:t>
        <a:bodyPr/>
        <a:lstStyle/>
        <a:p>
          <a:r>
            <a:rPr lang="tr-TR" dirty="0" smtClean="0"/>
            <a:t>İstatistikler </a:t>
          </a:r>
          <a:endParaRPr lang="tr-TR" dirty="0"/>
        </a:p>
      </dgm:t>
    </dgm:pt>
    <dgm:pt modelId="{954745E0-2258-4104-9E9D-2ACC6EA30860}" type="parTrans" cxnId="{2D671963-A2D5-48A9-A964-64420027A4D8}">
      <dgm:prSet/>
      <dgm:spPr/>
      <dgm:t>
        <a:bodyPr/>
        <a:lstStyle/>
        <a:p>
          <a:endParaRPr lang="tr-TR"/>
        </a:p>
      </dgm:t>
    </dgm:pt>
    <dgm:pt modelId="{C263DE7C-93BE-46AA-96C3-79AFCB9A4953}" type="sibTrans" cxnId="{2D671963-A2D5-48A9-A964-64420027A4D8}">
      <dgm:prSet/>
      <dgm:spPr/>
      <dgm:t>
        <a:bodyPr/>
        <a:lstStyle/>
        <a:p>
          <a:endParaRPr lang="tr-TR"/>
        </a:p>
      </dgm:t>
    </dgm:pt>
    <dgm:pt modelId="{AE6D436B-9FAA-4565-9EFD-77F9A8F68585}" type="pres">
      <dgm:prSet presAssocID="{71FA2AA1-89E5-4C4F-A95B-509C1F379463}" presName="Name0" presStyleCnt="0">
        <dgm:presLayoutVars>
          <dgm:chMax val="7"/>
          <dgm:chPref val="7"/>
          <dgm:dir/>
        </dgm:presLayoutVars>
      </dgm:prSet>
      <dgm:spPr/>
      <dgm:t>
        <a:bodyPr/>
        <a:lstStyle/>
        <a:p>
          <a:endParaRPr lang="tr-TR"/>
        </a:p>
      </dgm:t>
    </dgm:pt>
    <dgm:pt modelId="{34E4205A-E841-4965-9B1C-1601C9B607A8}" type="pres">
      <dgm:prSet presAssocID="{71FA2AA1-89E5-4C4F-A95B-509C1F379463}" presName="Name1" presStyleCnt="0"/>
      <dgm:spPr/>
    </dgm:pt>
    <dgm:pt modelId="{C2CA6608-B376-427E-9FB5-D1FAC2D84981}" type="pres">
      <dgm:prSet presAssocID="{71FA2AA1-89E5-4C4F-A95B-509C1F379463}" presName="cycle" presStyleCnt="0"/>
      <dgm:spPr/>
    </dgm:pt>
    <dgm:pt modelId="{E0DF6C63-A11B-4FA7-B0CA-2CF7CFAC204D}" type="pres">
      <dgm:prSet presAssocID="{71FA2AA1-89E5-4C4F-A95B-509C1F379463}" presName="srcNode" presStyleLbl="node1" presStyleIdx="0" presStyleCnt="3"/>
      <dgm:spPr/>
    </dgm:pt>
    <dgm:pt modelId="{E1311FD6-F308-42AE-8573-36C0297CB448}" type="pres">
      <dgm:prSet presAssocID="{71FA2AA1-89E5-4C4F-A95B-509C1F379463}" presName="conn" presStyleLbl="parChTrans1D2" presStyleIdx="0" presStyleCnt="1"/>
      <dgm:spPr/>
      <dgm:t>
        <a:bodyPr/>
        <a:lstStyle/>
        <a:p>
          <a:endParaRPr lang="tr-TR"/>
        </a:p>
      </dgm:t>
    </dgm:pt>
    <dgm:pt modelId="{5E82710B-669A-413A-93CD-7EEC22105A62}" type="pres">
      <dgm:prSet presAssocID="{71FA2AA1-89E5-4C4F-A95B-509C1F379463}" presName="extraNode" presStyleLbl="node1" presStyleIdx="0" presStyleCnt="3"/>
      <dgm:spPr/>
    </dgm:pt>
    <dgm:pt modelId="{2316C270-B99F-422E-AC78-130443BBB6FA}" type="pres">
      <dgm:prSet presAssocID="{71FA2AA1-89E5-4C4F-A95B-509C1F379463}" presName="dstNode" presStyleLbl="node1" presStyleIdx="0" presStyleCnt="3"/>
      <dgm:spPr/>
    </dgm:pt>
    <dgm:pt modelId="{BF739ECF-53A9-4368-864D-AA133760B855}" type="pres">
      <dgm:prSet presAssocID="{FAA5BC81-4A8E-479E-819F-4C3A6BAD9F58}" presName="text_1" presStyleLbl="node1" presStyleIdx="0" presStyleCnt="3">
        <dgm:presLayoutVars>
          <dgm:bulletEnabled val="1"/>
        </dgm:presLayoutVars>
      </dgm:prSet>
      <dgm:spPr/>
      <dgm:t>
        <a:bodyPr/>
        <a:lstStyle/>
        <a:p>
          <a:endParaRPr lang="tr-TR"/>
        </a:p>
      </dgm:t>
    </dgm:pt>
    <dgm:pt modelId="{12CF3C3D-9678-43BF-83F0-166886517F6F}" type="pres">
      <dgm:prSet presAssocID="{FAA5BC81-4A8E-479E-819F-4C3A6BAD9F58}" presName="accent_1" presStyleCnt="0"/>
      <dgm:spPr/>
    </dgm:pt>
    <dgm:pt modelId="{8A940111-3735-418E-9AC8-96C6D9BFBCD7}" type="pres">
      <dgm:prSet presAssocID="{FAA5BC81-4A8E-479E-819F-4C3A6BAD9F58}" presName="accentRepeatNode" presStyleLbl="solidFgAcc1" presStyleIdx="0" presStyleCnt="3"/>
      <dgm:spPr>
        <a:solidFill>
          <a:srgbClr val="FFFFFF"/>
        </a:solidFill>
        <a:ln>
          <a:solidFill>
            <a:schemeClr val="tx1"/>
          </a:solidFill>
        </a:ln>
      </dgm:spPr>
      <dgm:t>
        <a:bodyPr/>
        <a:lstStyle/>
        <a:p>
          <a:endParaRPr lang="tr-TR"/>
        </a:p>
      </dgm:t>
    </dgm:pt>
    <dgm:pt modelId="{3B2E3025-8316-435D-A5AB-65FFB8E94A2B}" type="pres">
      <dgm:prSet presAssocID="{9334166D-B7AB-4ABE-91CA-3ED55C208960}" presName="text_2" presStyleLbl="node1" presStyleIdx="1" presStyleCnt="3">
        <dgm:presLayoutVars>
          <dgm:bulletEnabled val="1"/>
        </dgm:presLayoutVars>
      </dgm:prSet>
      <dgm:spPr/>
      <dgm:t>
        <a:bodyPr/>
        <a:lstStyle/>
        <a:p>
          <a:endParaRPr lang="tr-TR"/>
        </a:p>
      </dgm:t>
    </dgm:pt>
    <dgm:pt modelId="{69EBECD8-EC27-48E0-82CA-E17A63F6A6F5}" type="pres">
      <dgm:prSet presAssocID="{9334166D-B7AB-4ABE-91CA-3ED55C208960}" presName="accent_2" presStyleCnt="0"/>
      <dgm:spPr/>
    </dgm:pt>
    <dgm:pt modelId="{0E127B1A-00DC-468F-9EC7-598851BB292E}" type="pres">
      <dgm:prSet presAssocID="{9334166D-B7AB-4ABE-91CA-3ED55C208960}" presName="accentRepeatNode" presStyleLbl="solidFgAcc1" presStyleIdx="1" presStyleCnt="3"/>
      <dgm:spPr>
        <a:solidFill>
          <a:schemeClr val="bg1"/>
        </a:solidFill>
        <a:ln>
          <a:solidFill>
            <a:schemeClr val="tx1"/>
          </a:solidFill>
        </a:ln>
      </dgm:spPr>
      <dgm:t>
        <a:bodyPr/>
        <a:lstStyle/>
        <a:p>
          <a:endParaRPr lang="tr-TR"/>
        </a:p>
      </dgm:t>
    </dgm:pt>
    <dgm:pt modelId="{F7D0A805-14A4-4FF1-9630-827A67A0E460}" type="pres">
      <dgm:prSet presAssocID="{54751E86-90B3-479C-8CF2-AA1E0A332B2C}" presName="text_3" presStyleLbl="node1" presStyleIdx="2" presStyleCnt="3">
        <dgm:presLayoutVars>
          <dgm:bulletEnabled val="1"/>
        </dgm:presLayoutVars>
      </dgm:prSet>
      <dgm:spPr/>
      <dgm:t>
        <a:bodyPr/>
        <a:lstStyle/>
        <a:p>
          <a:endParaRPr lang="tr-TR"/>
        </a:p>
      </dgm:t>
    </dgm:pt>
    <dgm:pt modelId="{610A2BCF-AA40-49C3-B789-3A80F31B0A5A}" type="pres">
      <dgm:prSet presAssocID="{54751E86-90B3-479C-8CF2-AA1E0A332B2C}" presName="accent_3" presStyleCnt="0"/>
      <dgm:spPr/>
    </dgm:pt>
    <dgm:pt modelId="{25E04009-92E4-416A-99AD-845C76146C85}" type="pres">
      <dgm:prSet presAssocID="{54751E86-90B3-479C-8CF2-AA1E0A332B2C}" presName="accentRepeatNode" presStyleLbl="solidFgAcc1" presStyleIdx="2" presStyleCnt="3"/>
      <dgm:spPr>
        <a:solidFill>
          <a:srgbClr val="C00000"/>
        </a:solidFill>
        <a:ln>
          <a:solidFill>
            <a:schemeClr val="bg1"/>
          </a:solidFill>
        </a:ln>
      </dgm:spPr>
      <dgm:t>
        <a:bodyPr/>
        <a:lstStyle/>
        <a:p>
          <a:endParaRPr lang="tr-TR"/>
        </a:p>
      </dgm:t>
    </dgm:pt>
  </dgm:ptLst>
  <dgm:cxnLst>
    <dgm:cxn modelId="{52B70EA8-497D-4848-809A-C3BD3E098D8A}" type="presOf" srcId="{9334166D-B7AB-4ABE-91CA-3ED55C208960}" destId="{3B2E3025-8316-435D-A5AB-65FFB8E94A2B}" srcOrd="0" destOrd="0" presId="urn:microsoft.com/office/officeart/2008/layout/VerticalCurvedList"/>
    <dgm:cxn modelId="{D5942220-69EF-48A8-AD60-53EEBAAACD1D}" type="presOf" srcId="{71FA2AA1-89E5-4C4F-A95B-509C1F379463}" destId="{AE6D436B-9FAA-4565-9EFD-77F9A8F68585}" srcOrd="0" destOrd="0" presId="urn:microsoft.com/office/officeart/2008/layout/VerticalCurvedList"/>
    <dgm:cxn modelId="{23E8D359-C473-4CEF-8CED-DD63FC5D87C2}" type="presOf" srcId="{FAA5BC81-4A8E-479E-819F-4C3A6BAD9F58}" destId="{BF739ECF-53A9-4368-864D-AA133760B855}" srcOrd="0" destOrd="0" presId="urn:microsoft.com/office/officeart/2008/layout/VerticalCurvedList"/>
    <dgm:cxn modelId="{E8E03F70-0132-41F3-89CA-2C7A877DDB65}" type="presOf" srcId="{54751E86-90B3-479C-8CF2-AA1E0A332B2C}" destId="{F7D0A805-14A4-4FF1-9630-827A67A0E460}" srcOrd="0" destOrd="0" presId="urn:microsoft.com/office/officeart/2008/layout/VerticalCurvedList"/>
    <dgm:cxn modelId="{2D671963-A2D5-48A9-A964-64420027A4D8}" srcId="{71FA2AA1-89E5-4C4F-A95B-509C1F379463}" destId="{54751E86-90B3-479C-8CF2-AA1E0A332B2C}" srcOrd="2" destOrd="0" parTransId="{954745E0-2258-4104-9E9D-2ACC6EA30860}" sibTransId="{C263DE7C-93BE-46AA-96C3-79AFCB9A4953}"/>
    <dgm:cxn modelId="{CB191D37-CDB7-41D2-B053-090F19158567}" type="presOf" srcId="{5C4B78BF-CF63-4304-88F8-E738A969F10D}" destId="{E1311FD6-F308-42AE-8573-36C0297CB448}" srcOrd="0" destOrd="0" presId="urn:microsoft.com/office/officeart/2008/layout/VerticalCurvedList"/>
    <dgm:cxn modelId="{86C29F29-D1E6-4AFF-9E4B-C8B1A2C42C70}" srcId="{71FA2AA1-89E5-4C4F-A95B-509C1F379463}" destId="{9334166D-B7AB-4ABE-91CA-3ED55C208960}" srcOrd="1" destOrd="0" parTransId="{79DD9C56-F616-47B6-BA3B-0BE3B4D873C1}" sibTransId="{114FFD4D-5965-46CD-8C75-BE4AFA874229}"/>
    <dgm:cxn modelId="{146A10E6-7533-427C-9D23-D8BC541A4CA7}" srcId="{71FA2AA1-89E5-4C4F-A95B-509C1F379463}" destId="{FAA5BC81-4A8E-479E-819F-4C3A6BAD9F58}" srcOrd="0" destOrd="0" parTransId="{81AB1800-6185-4B17-BE95-273A9B971E05}" sibTransId="{5C4B78BF-CF63-4304-88F8-E738A969F10D}"/>
    <dgm:cxn modelId="{AD322A1C-5EFE-4651-908C-E1C1D41D7316}" type="presParOf" srcId="{AE6D436B-9FAA-4565-9EFD-77F9A8F68585}" destId="{34E4205A-E841-4965-9B1C-1601C9B607A8}" srcOrd="0" destOrd="0" presId="urn:microsoft.com/office/officeart/2008/layout/VerticalCurvedList"/>
    <dgm:cxn modelId="{A0BA9336-4632-4DCF-B6E0-12248518B8F2}" type="presParOf" srcId="{34E4205A-E841-4965-9B1C-1601C9B607A8}" destId="{C2CA6608-B376-427E-9FB5-D1FAC2D84981}" srcOrd="0" destOrd="0" presId="urn:microsoft.com/office/officeart/2008/layout/VerticalCurvedList"/>
    <dgm:cxn modelId="{98B99B6A-4C4D-4EF8-904A-98DBC16A3578}" type="presParOf" srcId="{C2CA6608-B376-427E-9FB5-D1FAC2D84981}" destId="{E0DF6C63-A11B-4FA7-B0CA-2CF7CFAC204D}" srcOrd="0" destOrd="0" presId="urn:microsoft.com/office/officeart/2008/layout/VerticalCurvedList"/>
    <dgm:cxn modelId="{B52E0411-38EE-49B9-88F0-89DA16049544}" type="presParOf" srcId="{C2CA6608-B376-427E-9FB5-D1FAC2D84981}" destId="{E1311FD6-F308-42AE-8573-36C0297CB448}" srcOrd="1" destOrd="0" presId="urn:microsoft.com/office/officeart/2008/layout/VerticalCurvedList"/>
    <dgm:cxn modelId="{8980FD78-77AF-41CE-AF3E-8CD42323E6C7}" type="presParOf" srcId="{C2CA6608-B376-427E-9FB5-D1FAC2D84981}" destId="{5E82710B-669A-413A-93CD-7EEC22105A62}" srcOrd="2" destOrd="0" presId="urn:microsoft.com/office/officeart/2008/layout/VerticalCurvedList"/>
    <dgm:cxn modelId="{695360E9-F87F-4161-9BF8-B41B377B2B7A}" type="presParOf" srcId="{C2CA6608-B376-427E-9FB5-D1FAC2D84981}" destId="{2316C270-B99F-422E-AC78-130443BBB6FA}" srcOrd="3" destOrd="0" presId="urn:microsoft.com/office/officeart/2008/layout/VerticalCurvedList"/>
    <dgm:cxn modelId="{1C71F583-012B-4AC3-A5FB-4B941BA67BBA}" type="presParOf" srcId="{34E4205A-E841-4965-9B1C-1601C9B607A8}" destId="{BF739ECF-53A9-4368-864D-AA133760B855}" srcOrd="1" destOrd="0" presId="urn:microsoft.com/office/officeart/2008/layout/VerticalCurvedList"/>
    <dgm:cxn modelId="{7D1736C9-3CB8-47C4-8538-2DB6FBD71987}" type="presParOf" srcId="{34E4205A-E841-4965-9B1C-1601C9B607A8}" destId="{12CF3C3D-9678-43BF-83F0-166886517F6F}" srcOrd="2" destOrd="0" presId="urn:microsoft.com/office/officeart/2008/layout/VerticalCurvedList"/>
    <dgm:cxn modelId="{4D29EA8B-947B-4973-BB72-81311B402BD2}" type="presParOf" srcId="{12CF3C3D-9678-43BF-83F0-166886517F6F}" destId="{8A940111-3735-418E-9AC8-96C6D9BFBCD7}" srcOrd="0" destOrd="0" presId="urn:microsoft.com/office/officeart/2008/layout/VerticalCurvedList"/>
    <dgm:cxn modelId="{E888350D-0D7A-475B-A10C-5C633347A170}" type="presParOf" srcId="{34E4205A-E841-4965-9B1C-1601C9B607A8}" destId="{3B2E3025-8316-435D-A5AB-65FFB8E94A2B}" srcOrd="3" destOrd="0" presId="urn:microsoft.com/office/officeart/2008/layout/VerticalCurvedList"/>
    <dgm:cxn modelId="{4C6788A5-1A79-4CD5-9E86-572E6B17F2B0}" type="presParOf" srcId="{34E4205A-E841-4965-9B1C-1601C9B607A8}" destId="{69EBECD8-EC27-48E0-82CA-E17A63F6A6F5}" srcOrd="4" destOrd="0" presId="urn:microsoft.com/office/officeart/2008/layout/VerticalCurvedList"/>
    <dgm:cxn modelId="{7A7E9397-3F13-464B-A997-4C8B11D94000}" type="presParOf" srcId="{69EBECD8-EC27-48E0-82CA-E17A63F6A6F5}" destId="{0E127B1A-00DC-468F-9EC7-598851BB292E}" srcOrd="0" destOrd="0" presId="urn:microsoft.com/office/officeart/2008/layout/VerticalCurvedList"/>
    <dgm:cxn modelId="{E5D018CB-71ED-4CF5-9B79-95B5BBC46BD0}" type="presParOf" srcId="{34E4205A-E841-4965-9B1C-1601C9B607A8}" destId="{F7D0A805-14A4-4FF1-9630-827A67A0E460}" srcOrd="5" destOrd="0" presId="urn:microsoft.com/office/officeart/2008/layout/VerticalCurvedList"/>
    <dgm:cxn modelId="{CE0DAB1A-2F2C-436C-AF3E-E4145D38D7C5}" type="presParOf" srcId="{34E4205A-E841-4965-9B1C-1601C9B607A8}" destId="{610A2BCF-AA40-49C3-B789-3A80F31B0A5A}" srcOrd="6" destOrd="0" presId="urn:microsoft.com/office/officeart/2008/layout/VerticalCurvedList"/>
    <dgm:cxn modelId="{6C805107-EB21-4430-A1CB-E39075744D11}" type="presParOf" srcId="{610A2BCF-AA40-49C3-B789-3A80F31B0A5A}" destId="{25E04009-92E4-416A-99AD-845C76146C85}"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85783C6A-5036-46E2-AB0C-093123C9F8DF}" type="doc">
      <dgm:prSet loTypeId="urn:microsoft.com/office/officeart/2005/8/layout/vList5" loCatId="list" qsTypeId="urn:microsoft.com/office/officeart/2005/8/quickstyle/simple2" qsCatId="simple" csTypeId="urn:microsoft.com/office/officeart/2005/8/colors/accent1_2" csCatId="accent1" phldr="1"/>
      <dgm:spPr/>
      <dgm:t>
        <a:bodyPr/>
        <a:lstStyle/>
        <a:p>
          <a:endParaRPr lang="tr-TR"/>
        </a:p>
      </dgm:t>
    </dgm:pt>
    <dgm:pt modelId="{2BBF0931-EAD3-479C-AB40-4B958FA4ED26}">
      <dgm:prSet phldrT="[Metin]"/>
      <dgm:spPr>
        <a:solidFill>
          <a:schemeClr val="accent6">
            <a:lumMod val="50000"/>
          </a:schemeClr>
        </a:solidFill>
      </dgm:spPr>
      <dgm:t>
        <a:bodyPr/>
        <a:lstStyle/>
        <a:p>
          <a:r>
            <a:rPr lang="tr-TR" b="1" dirty="0" smtClean="0"/>
            <a:t>Mevzuat</a:t>
          </a:r>
          <a:endParaRPr lang="tr-TR" b="1" dirty="0"/>
        </a:p>
      </dgm:t>
    </dgm:pt>
    <dgm:pt modelId="{39462853-3F6D-4CDE-8868-2C4E375DD34A}" type="parTrans" cxnId="{905E9D07-053F-4AD0-A6ED-ACDCE5ACD816}">
      <dgm:prSet/>
      <dgm:spPr/>
      <dgm:t>
        <a:bodyPr/>
        <a:lstStyle/>
        <a:p>
          <a:endParaRPr lang="tr-TR"/>
        </a:p>
      </dgm:t>
    </dgm:pt>
    <dgm:pt modelId="{A2833ACA-F11F-41F9-A05C-3F00A9F02455}" type="sibTrans" cxnId="{905E9D07-053F-4AD0-A6ED-ACDCE5ACD816}">
      <dgm:prSet/>
      <dgm:spPr/>
      <dgm:t>
        <a:bodyPr/>
        <a:lstStyle/>
        <a:p>
          <a:endParaRPr lang="tr-TR"/>
        </a:p>
      </dgm:t>
    </dgm:pt>
    <dgm:pt modelId="{5EC234B4-3EF2-4355-8FDC-E8576C57A43D}">
      <dgm:prSet phldrT="[Metin]"/>
      <dgm:spPr>
        <a:solidFill>
          <a:schemeClr val="accent6">
            <a:lumMod val="20000"/>
            <a:lumOff val="80000"/>
            <a:alpha val="90000"/>
          </a:schemeClr>
        </a:solidFill>
        <a:ln>
          <a:solidFill>
            <a:schemeClr val="accent6">
              <a:lumMod val="50000"/>
              <a:alpha val="90000"/>
            </a:schemeClr>
          </a:solidFill>
        </a:ln>
      </dgm:spPr>
      <dgm:t>
        <a:bodyPr/>
        <a:lstStyle/>
        <a:p>
          <a:r>
            <a:rPr lang="tr-TR" b="1" dirty="0" smtClean="0"/>
            <a:t>Gerekçe ve Yasal Dayanak</a:t>
          </a:r>
          <a:endParaRPr lang="tr-TR" b="1" dirty="0"/>
        </a:p>
      </dgm:t>
    </dgm:pt>
    <dgm:pt modelId="{15F0119D-9268-4F96-BC7E-D4896E990D78}" type="parTrans" cxnId="{BFAFDD35-F9CE-4DD8-81D9-4897B4D66452}">
      <dgm:prSet/>
      <dgm:spPr/>
      <dgm:t>
        <a:bodyPr/>
        <a:lstStyle/>
        <a:p>
          <a:endParaRPr lang="tr-TR"/>
        </a:p>
      </dgm:t>
    </dgm:pt>
    <dgm:pt modelId="{DAA5BD01-A08F-4D0A-B0AC-32A4D5D958AE}" type="sibTrans" cxnId="{BFAFDD35-F9CE-4DD8-81D9-4897B4D66452}">
      <dgm:prSet/>
      <dgm:spPr/>
      <dgm:t>
        <a:bodyPr/>
        <a:lstStyle/>
        <a:p>
          <a:endParaRPr lang="tr-TR"/>
        </a:p>
      </dgm:t>
    </dgm:pt>
    <dgm:pt modelId="{B35A584B-20EC-4207-BBF0-74672E9034B7}">
      <dgm:prSet phldrT="[Metin]"/>
      <dgm:spPr>
        <a:solidFill>
          <a:schemeClr val="accent6">
            <a:lumMod val="20000"/>
            <a:lumOff val="80000"/>
            <a:alpha val="90000"/>
          </a:schemeClr>
        </a:solidFill>
        <a:ln>
          <a:solidFill>
            <a:schemeClr val="accent6">
              <a:lumMod val="50000"/>
              <a:alpha val="90000"/>
            </a:schemeClr>
          </a:solidFill>
        </a:ln>
      </dgm:spPr>
      <dgm:t>
        <a:bodyPr/>
        <a:lstStyle/>
        <a:p>
          <a:r>
            <a:rPr lang="tr-TR" b="1" dirty="0" smtClean="0"/>
            <a:t>Amaç</a:t>
          </a:r>
          <a:endParaRPr lang="tr-TR" b="1" dirty="0"/>
        </a:p>
      </dgm:t>
    </dgm:pt>
    <dgm:pt modelId="{DBD48292-131F-49D6-A108-38F4FEB29DE5}" type="parTrans" cxnId="{0A02774C-4E57-4B22-B681-D0FDC25DD7F5}">
      <dgm:prSet/>
      <dgm:spPr/>
      <dgm:t>
        <a:bodyPr/>
        <a:lstStyle/>
        <a:p>
          <a:endParaRPr lang="tr-TR"/>
        </a:p>
      </dgm:t>
    </dgm:pt>
    <dgm:pt modelId="{57B17E61-A7FF-4810-A9B8-4930BB82AE71}" type="sibTrans" cxnId="{0A02774C-4E57-4B22-B681-D0FDC25DD7F5}">
      <dgm:prSet/>
      <dgm:spPr/>
      <dgm:t>
        <a:bodyPr/>
        <a:lstStyle/>
        <a:p>
          <a:endParaRPr lang="tr-TR"/>
        </a:p>
      </dgm:t>
    </dgm:pt>
    <dgm:pt modelId="{2BF6B116-1B95-4207-8518-A3A9170A6177}">
      <dgm:prSet phldrT="[Metin]"/>
      <dgm:spPr>
        <a:solidFill>
          <a:schemeClr val="accent6">
            <a:lumMod val="50000"/>
          </a:schemeClr>
        </a:solidFill>
      </dgm:spPr>
      <dgm:t>
        <a:bodyPr/>
        <a:lstStyle/>
        <a:p>
          <a:r>
            <a:rPr lang="tr-TR" b="1" dirty="0" smtClean="0"/>
            <a:t>Müracaat</a:t>
          </a:r>
          <a:endParaRPr lang="tr-TR" b="1" dirty="0"/>
        </a:p>
      </dgm:t>
    </dgm:pt>
    <dgm:pt modelId="{7A415205-72D0-4EB9-A200-28FA5CFCDBC8}" type="parTrans" cxnId="{6239551E-7264-44B8-A6EB-BCD33B474C0B}">
      <dgm:prSet/>
      <dgm:spPr/>
      <dgm:t>
        <a:bodyPr/>
        <a:lstStyle/>
        <a:p>
          <a:endParaRPr lang="tr-TR"/>
        </a:p>
      </dgm:t>
    </dgm:pt>
    <dgm:pt modelId="{0D6DC25A-C9B3-4CF8-9A99-847AEAF4E712}" type="sibTrans" cxnId="{6239551E-7264-44B8-A6EB-BCD33B474C0B}">
      <dgm:prSet/>
      <dgm:spPr/>
      <dgm:t>
        <a:bodyPr/>
        <a:lstStyle/>
        <a:p>
          <a:endParaRPr lang="tr-TR"/>
        </a:p>
      </dgm:t>
    </dgm:pt>
    <dgm:pt modelId="{B6622730-FCE2-4932-97A2-A88C03E0B977}">
      <dgm:prSet phldrT="[Metin]"/>
      <dgm:spPr>
        <a:solidFill>
          <a:schemeClr val="accent6">
            <a:lumMod val="20000"/>
            <a:lumOff val="80000"/>
            <a:alpha val="90000"/>
          </a:schemeClr>
        </a:solidFill>
        <a:ln>
          <a:solidFill>
            <a:schemeClr val="accent6">
              <a:lumMod val="50000"/>
              <a:alpha val="90000"/>
            </a:schemeClr>
          </a:solidFill>
        </a:ln>
      </dgm:spPr>
      <dgm:t>
        <a:bodyPr/>
        <a:lstStyle/>
        <a:p>
          <a:r>
            <a:rPr lang="tr-TR" b="1" dirty="0" smtClean="0"/>
            <a:t>Müracaat Toplama</a:t>
          </a:r>
          <a:endParaRPr lang="tr-TR" b="1" dirty="0"/>
        </a:p>
      </dgm:t>
    </dgm:pt>
    <dgm:pt modelId="{FACA21BC-7059-4EB1-96F1-C038E0E65316}" type="parTrans" cxnId="{B576D950-75D4-4066-9168-8477F0C22B45}">
      <dgm:prSet/>
      <dgm:spPr/>
      <dgm:t>
        <a:bodyPr/>
        <a:lstStyle/>
        <a:p>
          <a:endParaRPr lang="tr-TR"/>
        </a:p>
      </dgm:t>
    </dgm:pt>
    <dgm:pt modelId="{9BEBD458-5E90-415A-B831-9C4BCE4B6971}" type="sibTrans" cxnId="{B576D950-75D4-4066-9168-8477F0C22B45}">
      <dgm:prSet/>
      <dgm:spPr/>
      <dgm:t>
        <a:bodyPr/>
        <a:lstStyle/>
        <a:p>
          <a:endParaRPr lang="tr-TR"/>
        </a:p>
      </dgm:t>
    </dgm:pt>
    <dgm:pt modelId="{AB0F48DA-5CC4-4CF2-9BB5-31E1525B4044}">
      <dgm:prSet phldrT="[Metin]"/>
      <dgm:spPr>
        <a:solidFill>
          <a:schemeClr val="accent6">
            <a:lumMod val="20000"/>
            <a:lumOff val="80000"/>
            <a:alpha val="90000"/>
          </a:schemeClr>
        </a:solidFill>
        <a:ln>
          <a:solidFill>
            <a:schemeClr val="accent6">
              <a:lumMod val="50000"/>
              <a:alpha val="90000"/>
            </a:schemeClr>
          </a:solidFill>
        </a:ln>
      </dgm:spPr>
      <dgm:t>
        <a:bodyPr/>
        <a:lstStyle/>
        <a:p>
          <a:r>
            <a:rPr lang="tr-TR" b="1" dirty="0" smtClean="0"/>
            <a:t>Usul ve Esaslar</a:t>
          </a:r>
          <a:endParaRPr lang="tr-TR" b="1" dirty="0"/>
        </a:p>
      </dgm:t>
    </dgm:pt>
    <dgm:pt modelId="{BA6E93D2-A801-4FBA-8978-213F0DDAE6E3}" type="parTrans" cxnId="{A3379B78-0DB0-4F53-AEFD-12B1D07EC4F7}">
      <dgm:prSet/>
      <dgm:spPr/>
      <dgm:t>
        <a:bodyPr/>
        <a:lstStyle/>
        <a:p>
          <a:endParaRPr lang="tr-TR"/>
        </a:p>
      </dgm:t>
    </dgm:pt>
    <dgm:pt modelId="{DCD2E1E3-DCBD-4942-9493-7BDE42E34C49}" type="sibTrans" cxnId="{A3379B78-0DB0-4F53-AEFD-12B1D07EC4F7}">
      <dgm:prSet/>
      <dgm:spPr/>
      <dgm:t>
        <a:bodyPr/>
        <a:lstStyle/>
        <a:p>
          <a:endParaRPr lang="tr-TR"/>
        </a:p>
      </dgm:t>
    </dgm:pt>
    <dgm:pt modelId="{69FC7C39-F5E2-41A0-87DF-1EC68CC8AF55}">
      <dgm:prSet phldrT="[Metin]"/>
      <dgm:spPr>
        <a:solidFill>
          <a:schemeClr val="accent6">
            <a:lumMod val="50000"/>
          </a:schemeClr>
        </a:solidFill>
      </dgm:spPr>
      <dgm:t>
        <a:bodyPr/>
        <a:lstStyle/>
        <a:p>
          <a:r>
            <a:rPr lang="tr-TR" b="1" dirty="0" smtClean="0"/>
            <a:t>Değerlendirme</a:t>
          </a:r>
          <a:endParaRPr lang="tr-TR" b="1" dirty="0"/>
        </a:p>
      </dgm:t>
    </dgm:pt>
    <dgm:pt modelId="{EC61A9E6-66E5-480A-8C16-E5FF910B2EC4}" type="parTrans" cxnId="{8BB84BA5-75BB-4885-9B94-17D240CCD1F5}">
      <dgm:prSet/>
      <dgm:spPr/>
      <dgm:t>
        <a:bodyPr/>
        <a:lstStyle/>
        <a:p>
          <a:endParaRPr lang="tr-TR"/>
        </a:p>
      </dgm:t>
    </dgm:pt>
    <dgm:pt modelId="{C53941CB-74E8-40B7-AE83-2B67CFAC7EFA}" type="sibTrans" cxnId="{8BB84BA5-75BB-4885-9B94-17D240CCD1F5}">
      <dgm:prSet/>
      <dgm:spPr/>
      <dgm:t>
        <a:bodyPr/>
        <a:lstStyle/>
        <a:p>
          <a:endParaRPr lang="tr-TR"/>
        </a:p>
      </dgm:t>
    </dgm:pt>
    <dgm:pt modelId="{F148D8B5-4F74-4FDD-BFE9-81D2826CE01B}">
      <dgm:prSet phldrT="[Metin]"/>
      <dgm:spPr>
        <a:solidFill>
          <a:schemeClr val="accent6">
            <a:lumMod val="20000"/>
            <a:lumOff val="80000"/>
            <a:alpha val="90000"/>
          </a:schemeClr>
        </a:solidFill>
        <a:ln>
          <a:solidFill>
            <a:schemeClr val="accent6">
              <a:lumMod val="50000"/>
              <a:alpha val="90000"/>
            </a:schemeClr>
          </a:solidFill>
        </a:ln>
      </dgm:spPr>
      <dgm:t>
        <a:bodyPr/>
        <a:lstStyle/>
        <a:p>
          <a:r>
            <a:rPr lang="tr-TR" b="1" dirty="0" smtClean="0"/>
            <a:t>Süreç</a:t>
          </a:r>
          <a:endParaRPr lang="tr-TR" b="1" dirty="0"/>
        </a:p>
      </dgm:t>
    </dgm:pt>
    <dgm:pt modelId="{7A4196FF-45FD-43E8-8F01-0BF12C97C785}" type="parTrans" cxnId="{A451E3CB-0051-4ADF-963F-B33C56D17337}">
      <dgm:prSet/>
      <dgm:spPr/>
      <dgm:t>
        <a:bodyPr/>
        <a:lstStyle/>
        <a:p>
          <a:endParaRPr lang="tr-TR"/>
        </a:p>
      </dgm:t>
    </dgm:pt>
    <dgm:pt modelId="{2D1077E7-5CD1-4B68-B6C7-FEE9280650DC}" type="sibTrans" cxnId="{A451E3CB-0051-4ADF-963F-B33C56D17337}">
      <dgm:prSet/>
      <dgm:spPr/>
      <dgm:t>
        <a:bodyPr/>
        <a:lstStyle/>
        <a:p>
          <a:endParaRPr lang="tr-TR"/>
        </a:p>
      </dgm:t>
    </dgm:pt>
    <dgm:pt modelId="{248E03AA-9E99-4737-B3A4-11134A9B34AC}">
      <dgm:prSet phldrT="[Metin]"/>
      <dgm:spPr>
        <a:solidFill>
          <a:schemeClr val="accent6">
            <a:lumMod val="20000"/>
            <a:lumOff val="80000"/>
            <a:alpha val="90000"/>
          </a:schemeClr>
        </a:solidFill>
        <a:ln>
          <a:solidFill>
            <a:schemeClr val="accent6">
              <a:lumMod val="50000"/>
              <a:alpha val="90000"/>
            </a:schemeClr>
          </a:solidFill>
        </a:ln>
      </dgm:spPr>
      <dgm:t>
        <a:bodyPr/>
        <a:lstStyle/>
        <a:p>
          <a:r>
            <a:rPr lang="tr-TR" b="1" dirty="0" smtClean="0"/>
            <a:t>Destekler</a:t>
          </a:r>
          <a:endParaRPr lang="tr-TR" b="1" dirty="0"/>
        </a:p>
      </dgm:t>
    </dgm:pt>
    <dgm:pt modelId="{21ED9AEF-7034-4F94-9ADD-6D6BF98E9F33}" type="parTrans" cxnId="{D8CA593D-35A7-46FA-AE60-475E15876AB9}">
      <dgm:prSet/>
      <dgm:spPr/>
      <dgm:t>
        <a:bodyPr/>
        <a:lstStyle/>
        <a:p>
          <a:endParaRPr lang="tr-TR"/>
        </a:p>
      </dgm:t>
    </dgm:pt>
    <dgm:pt modelId="{CEF30939-FE35-4996-A779-78E1C951383E}" type="sibTrans" cxnId="{D8CA593D-35A7-46FA-AE60-475E15876AB9}">
      <dgm:prSet/>
      <dgm:spPr/>
      <dgm:t>
        <a:bodyPr/>
        <a:lstStyle/>
        <a:p>
          <a:endParaRPr lang="tr-TR"/>
        </a:p>
      </dgm:t>
    </dgm:pt>
    <dgm:pt modelId="{591A8FA9-C742-4073-A788-496D3176E7B8}" type="pres">
      <dgm:prSet presAssocID="{85783C6A-5036-46E2-AB0C-093123C9F8DF}" presName="Name0" presStyleCnt="0">
        <dgm:presLayoutVars>
          <dgm:dir/>
          <dgm:animLvl val="lvl"/>
          <dgm:resizeHandles val="exact"/>
        </dgm:presLayoutVars>
      </dgm:prSet>
      <dgm:spPr/>
      <dgm:t>
        <a:bodyPr/>
        <a:lstStyle/>
        <a:p>
          <a:endParaRPr lang="tr-TR"/>
        </a:p>
      </dgm:t>
    </dgm:pt>
    <dgm:pt modelId="{324CD2B0-AA1F-43CC-AD1E-7EB6838D48F5}" type="pres">
      <dgm:prSet presAssocID="{2BBF0931-EAD3-479C-AB40-4B958FA4ED26}" presName="linNode" presStyleCnt="0"/>
      <dgm:spPr/>
    </dgm:pt>
    <dgm:pt modelId="{6ADBA9A3-8B3F-4F8B-91D6-71E48EFEF921}" type="pres">
      <dgm:prSet presAssocID="{2BBF0931-EAD3-479C-AB40-4B958FA4ED26}" presName="parentText" presStyleLbl="node1" presStyleIdx="0" presStyleCnt="3">
        <dgm:presLayoutVars>
          <dgm:chMax val="1"/>
          <dgm:bulletEnabled val="1"/>
        </dgm:presLayoutVars>
      </dgm:prSet>
      <dgm:spPr/>
      <dgm:t>
        <a:bodyPr/>
        <a:lstStyle/>
        <a:p>
          <a:endParaRPr lang="tr-TR"/>
        </a:p>
      </dgm:t>
    </dgm:pt>
    <dgm:pt modelId="{B0190319-A8F7-4FBC-8061-D5817010D065}" type="pres">
      <dgm:prSet presAssocID="{2BBF0931-EAD3-479C-AB40-4B958FA4ED26}" presName="descendantText" presStyleLbl="alignAccFollowNode1" presStyleIdx="0" presStyleCnt="3">
        <dgm:presLayoutVars>
          <dgm:bulletEnabled val="1"/>
        </dgm:presLayoutVars>
      </dgm:prSet>
      <dgm:spPr/>
      <dgm:t>
        <a:bodyPr/>
        <a:lstStyle/>
        <a:p>
          <a:endParaRPr lang="tr-TR"/>
        </a:p>
      </dgm:t>
    </dgm:pt>
    <dgm:pt modelId="{C2945660-4F5B-4E03-BD77-35B71B538E62}" type="pres">
      <dgm:prSet presAssocID="{A2833ACA-F11F-41F9-A05C-3F00A9F02455}" presName="sp" presStyleCnt="0"/>
      <dgm:spPr/>
    </dgm:pt>
    <dgm:pt modelId="{47726A36-49D2-48D3-BF6A-3EB8DEC3DD85}" type="pres">
      <dgm:prSet presAssocID="{2BF6B116-1B95-4207-8518-A3A9170A6177}" presName="linNode" presStyleCnt="0"/>
      <dgm:spPr/>
    </dgm:pt>
    <dgm:pt modelId="{19309B02-96D8-4C2D-8B3F-B7F1057C4FE4}" type="pres">
      <dgm:prSet presAssocID="{2BF6B116-1B95-4207-8518-A3A9170A6177}" presName="parentText" presStyleLbl="node1" presStyleIdx="1" presStyleCnt="3">
        <dgm:presLayoutVars>
          <dgm:chMax val="1"/>
          <dgm:bulletEnabled val="1"/>
        </dgm:presLayoutVars>
      </dgm:prSet>
      <dgm:spPr/>
      <dgm:t>
        <a:bodyPr/>
        <a:lstStyle/>
        <a:p>
          <a:endParaRPr lang="tr-TR"/>
        </a:p>
      </dgm:t>
    </dgm:pt>
    <dgm:pt modelId="{F3F43524-5118-49B0-A9F9-A2606AE4A6D6}" type="pres">
      <dgm:prSet presAssocID="{2BF6B116-1B95-4207-8518-A3A9170A6177}" presName="descendantText" presStyleLbl="alignAccFollowNode1" presStyleIdx="1" presStyleCnt="3">
        <dgm:presLayoutVars>
          <dgm:bulletEnabled val="1"/>
        </dgm:presLayoutVars>
      </dgm:prSet>
      <dgm:spPr/>
      <dgm:t>
        <a:bodyPr/>
        <a:lstStyle/>
        <a:p>
          <a:endParaRPr lang="tr-TR"/>
        </a:p>
      </dgm:t>
    </dgm:pt>
    <dgm:pt modelId="{B64AE55E-EF31-4267-89F4-55B46206FEDA}" type="pres">
      <dgm:prSet presAssocID="{0D6DC25A-C9B3-4CF8-9A99-847AEAF4E712}" presName="sp" presStyleCnt="0"/>
      <dgm:spPr/>
    </dgm:pt>
    <dgm:pt modelId="{0903478D-DCCE-4227-B99C-436EE21A51BF}" type="pres">
      <dgm:prSet presAssocID="{69FC7C39-F5E2-41A0-87DF-1EC68CC8AF55}" presName="linNode" presStyleCnt="0"/>
      <dgm:spPr/>
    </dgm:pt>
    <dgm:pt modelId="{C5D4DAA4-A547-4584-B5D6-9FD323760F7E}" type="pres">
      <dgm:prSet presAssocID="{69FC7C39-F5E2-41A0-87DF-1EC68CC8AF55}" presName="parentText" presStyleLbl="node1" presStyleIdx="2" presStyleCnt="3">
        <dgm:presLayoutVars>
          <dgm:chMax val="1"/>
          <dgm:bulletEnabled val="1"/>
        </dgm:presLayoutVars>
      </dgm:prSet>
      <dgm:spPr/>
      <dgm:t>
        <a:bodyPr/>
        <a:lstStyle/>
        <a:p>
          <a:endParaRPr lang="tr-TR"/>
        </a:p>
      </dgm:t>
    </dgm:pt>
    <dgm:pt modelId="{6ECF981D-4133-4F1E-B65A-DC53289E9B91}" type="pres">
      <dgm:prSet presAssocID="{69FC7C39-F5E2-41A0-87DF-1EC68CC8AF55}" presName="descendantText" presStyleLbl="alignAccFollowNode1" presStyleIdx="2" presStyleCnt="3">
        <dgm:presLayoutVars>
          <dgm:bulletEnabled val="1"/>
        </dgm:presLayoutVars>
      </dgm:prSet>
      <dgm:spPr/>
      <dgm:t>
        <a:bodyPr/>
        <a:lstStyle/>
        <a:p>
          <a:endParaRPr lang="tr-TR"/>
        </a:p>
      </dgm:t>
    </dgm:pt>
  </dgm:ptLst>
  <dgm:cxnLst>
    <dgm:cxn modelId="{B576D950-75D4-4066-9168-8477F0C22B45}" srcId="{2BF6B116-1B95-4207-8518-A3A9170A6177}" destId="{B6622730-FCE2-4932-97A2-A88C03E0B977}" srcOrd="0" destOrd="0" parTransId="{FACA21BC-7059-4EB1-96F1-C038E0E65316}" sibTransId="{9BEBD458-5E90-415A-B831-9C4BCE4B6971}"/>
    <dgm:cxn modelId="{275F3AE0-19A9-4191-821A-23A7C3F2BCAF}" type="presOf" srcId="{B6622730-FCE2-4932-97A2-A88C03E0B977}" destId="{F3F43524-5118-49B0-A9F9-A2606AE4A6D6}" srcOrd="0" destOrd="0" presId="urn:microsoft.com/office/officeart/2005/8/layout/vList5"/>
    <dgm:cxn modelId="{8EF13671-49B3-4B43-A8E4-F28334854525}" type="presOf" srcId="{F148D8B5-4F74-4FDD-BFE9-81D2826CE01B}" destId="{6ECF981D-4133-4F1E-B65A-DC53289E9B91}" srcOrd="0" destOrd="0" presId="urn:microsoft.com/office/officeart/2005/8/layout/vList5"/>
    <dgm:cxn modelId="{A451E3CB-0051-4ADF-963F-B33C56D17337}" srcId="{69FC7C39-F5E2-41A0-87DF-1EC68CC8AF55}" destId="{F148D8B5-4F74-4FDD-BFE9-81D2826CE01B}" srcOrd="0" destOrd="0" parTransId="{7A4196FF-45FD-43E8-8F01-0BF12C97C785}" sibTransId="{2D1077E7-5CD1-4B68-B6C7-FEE9280650DC}"/>
    <dgm:cxn modelId="{A3379B78-0DB0-4F53-AEFD-12B1D07EC4F7}" srcId="{2BF6B116-1B95-4207-8518-A3A9170A6177}" destId="{AB0F48DA-5CC4-4CF2-9BB5-31E1525B4044}" srcOrd="1" destOrd="0" parTransId="{BA6E93D2-A801-4FBA-8978-213F0DDAE6E3}" sibTransId="{DCD2E1E3-DCBD-4942-9493-7BDE42E34C49}"/>
    <dgm:cxn modelId="{525AB7CE-29CE-452F-BE09-8DBE57EC0983}" type="presOf" srcId="{69FC7C39-F5E2-41A0-87DF-1EC68CC8AF55}" destId="{C5D4DAA4-A547-4584-B5D6-9FD323760F7E}" srcOrd="0" destOrd="0" presId="urn:microsoft.com/office/officeart/2005/8/layout/vList5"/>
    <dgm:cxn modelId="{3CAA6266-1E37-4F15-8170-1A245149AFCA}" type="presOf" srcId="{5EC234B4-3EF2-4355-8FDC-E8576C57A43D}" destId="{B0190319-A8F7-4FBC-8061-D5817010D065}" srcOrd="0" destOrd="0" presId="urn:microsoft.com/office/officeart/2005/8/layout/vList5"/>
    <dgm:cxn modelId="{3AF02AA8-9969-4957-953A-4EEC1F0FD6A0}" type="presOf" srcId="{248E03AA-9E99-4737-B3A4-11134A9B34AC}" destId="{B0190319-A8F7-4FBC-8061-D5817010D065}" srcOrd="0" destOrd="2" presId="urn:microsoft.com/office/officeart/2005/8/layout/vList5"/>
    <dgm:cxn modelId="{0A02774C-4E57-4B22-B681-D0FDC25DD7F5}" srcId="{2BBF0931-EAD3-479C-AB40-4B958FA4ED26}" destId="{B35A584B-20EC-4207-BBF0-74672E9034B7}" srcOrd="1" destOrd="0" parTransId="{DBD48292-131F-49D6-A108-38F4FEB29DE5}" sibTransId="{57B17E61-A7FF-4810-A9B8-4930BB82AE71}"/>
    <dgm:cxn modelId="{8BB84BA5-75BB-4885-9B94-17D240CCD1F5}" srcId="{85783C6A-5036-46E2-AB0C-093123C9F8DF}" destId="{69FC7C39-F5E2-41A0-87DF-1EC68CC8AF55}" srcOrd="2" destOrd="0" parTransId="{EC61A9E6-66E5-480A-8C16-E5FF910B2EC4}" sibTransId="{C53941CB-74E8-40B7-AE83-2B67CFAC7EFA}"/>
    <dgm:cxn modelId="{BFAFDD35-F9CE-4DD8-81D9-4897B4D66452}" srcId="{2BBF0931-EAD3-479C-AB40-4B958FA4ED26}" destId="{5EC234B4-3EF2-4355-8FDC-E8576C57A43D}" srcOrd="0" destOrd="0" parTransId="{15F0119D-9268-4F96-BC7E-D4896E990D78}" sibTransId="{DAA5BD01-A08F-4D0A-B0AC-32A4D5D958AE}"/>
    <dgm:cxn modelId="{9AC76342-5D93-4BCC-AF98-C7B6EA6C81A7}" type="presOf" srcId="{2BBF0931-EAD3-479C-AB40-4B958FA4ED26}" destId="{6ADBA9A3-8B3F-4F8B-91D6-71E48EFEF921}" srcOrd="0" destOrd="0" presId="urn:microsoft.com/office/officeart/2005/8/layout/vList5"/>
    <dgm:cxn modelId="{6239551E-7264-44B8-A6EB-BCD33B474C0B}" srcId="{85783C6A-5036-46E2-AB0C-093123C9F8DF}" destId="{2BF6B116-1B95-4207-8518-A3A9170A6177}" srcOrd="1" destOrd="0" parTransId="{7A415205-72D0-4EB9-A200-28FA5CFCDBC8}" sibTransId="{0D6DC25A-C9B3-4CF8-9A99-847AEAF4E712}"/>
    <dgm:cxn modelId="{2C92596E-2708-4C69-A8D5-25EFA8DD997A}" type="presOf" srcId="{B35A584B-20EC-4207-BBF0-74672E9034B7}" destId="{B0190319-A8F7-4FBC-8061-D5817010D065}" srcOrd="0" destOrd="1" presId="urn:microsoft.com/office/officeart/2005/8/layout/vList5"/>
    <dgm:cxn modelId="{905E9D07-053F-4AD0-A6ED-ACDCE5ACD816}" srcId="{85783C6A-5036-46E2-AB0C-093123C9F8DF}" destId="{2BBF0931-EAD3-479C-AB40-4B958FA4ED26}" srcOrd="0" destOrd="0" parTransId="{39462853-3F6D-4CDE-8868-2C4E375DD34A}" sibTransId="{A2833ACA-F11F-41F9-A05C-3F00A9F02455}"/>
    <dgm:cxn modelId="{C008C6AC-90EE-4B14-9D75-5B59F8ED6B5D}" type="presOf" srcId="{2BF6B116-1B95-4207-8518-A3A9170A6177}" destId="{19309B02-96D8-4C2D-8B3F-B7F1057C4FE4}" srcOrd="0" destOrd="0" presId="urn:microsoft.com/office/officeart/2005/8/layout/vList5"/>
    <dgm:cxn modelId="{2207BE90-36EE-4D5A-BC14-1E752090FAD9}" type="presOf" srcId="{AB0F48DA-5CC4-4CF2-9BB5-31E1525B4044}" destId="{F3F43524-5118-49B0-A9F9-A2606AE4A6D6}" srcOrd="0" destOrd="1" presId="urn:microsoft.com/office/officeart/2005/8/layout/vList5"/>
    <dgm:cxn modelId="{A35A7BED-A226-4D87-91DE-05873ADF2DE5}" type="presOf" srcId="{85783C6A-5036-46E2-AB0C-093123C9F8DF}" destId="{591A8FA9-C742-4073-A788-496D3176E7B8}" srcOrd="0" destOrd="0" presId="urn:microsoft.com/office/officeart/2005/8/layout/vList5"/>
    <dgm:cxn modelId="{D8CA593D-35A7-46FA-AE60-475E15876AB9}" srcId="{2BBF0931-EAD3-479C-AB40-4B958FA4ED26}" destId="{248E03AA-9E99-4737-B3A4-11134A9B34AC}" srcOrd="2" destOrd="0" parTransId="{21ED9AEF-7034-4F94-9ADD-6D6BF98E9F33}" sibTransId="{CEF30939-FE35-4996-A779-78E1C951383E}"/>
    <dgm:cxn modelId="{CCD03472-0D3A-485C-BA39-9F73DAB8AC45}" type="presParOf" srcId="{591A8FA9-C742-4073-A788-496D3176E7B8}" destId="{324CD2B0-AA1F-43CC-AD1E-7EB6838D48F5}" srcOrd="0" destOrd="0" presId="urn:microsoft.com/office/officeart/2005/8/layout/vList5"/>
    <dgm:cxn modelId="{DB8C08FB-62DA-4A12-905F-9995E04071BE}" type="presParOf" srcId="{324CD2B0-AA1F-43CC-AD1E-7EB6838D48F5}" destId="{6ADBA9A3-8B3F-4F8B-91D6-71E48EFEF921}" srcOrd="0" destOrd="0" presId="urn:microsoft.com/office/officeart/2005/8/layout/vList5"/>
    <dgm:cxn modelId="{B19ECE4C-9F62-4102-A776-ECADCB62A532}" type="presParOf" srcId="{324CD2B0-AA1F-43CC-AD1E-7EB6838D48F5}" destId="{B0190319-A8F7-4FBC-8061-D5817010D065}" srcOrd="1" destOrd="0" presId="urn:microsoft.com/office/officeart/2005/8/layout/vList5"/>
    <dgm:cxn modelId="{2CA8425A-BB39-4551-8171-0A9C99F4DB48}" type="presParOf" srcId="{591A8FA9-C742-4073-A788-496D3176E7B8}" destId="{C2945660-4F5B-4E03-BD77-35B71B538E62}" srcOrd="1" destOrd="0" presId="urn:microsoft.com/office/officeart/2005/8/layout/vList5"/>
    <dgm:cxn modelId="{87595C02-B4B4-4C62-BF5B-275C301F6BB3}" type="presParOf" srcId="{591A8FA9-C742-4073-A788-496D3176E7B8}" destId="{47726A36-49D2-48D3-BF6A-3EB8DEC3DD85}" srcOrd="2" destOrd="0" presId="urn:microsoft.com/office/officeart/2005/8/layout/vList5"/>
    <dgm:cxn modelId="{BBFE37FB-E1FC-4DC0-9967-DCC3B24079C8}" type="presParOf" srcId="{47726A36-49D2-48D3-BF6A-3EB8DEC3DD85}" destId="{19309B02-96D8-4C2D-8B3F-B7F1057C4FE4}" srcOrd="0" destOrd="0" presId="urn:microsoft.com/office/officeart/2005/8/layout/vList5"/>
    <dgm:cxn modelId="{43AADE82-152E-45AC-B236-BCCB80BE1830}" type="presParOf" srcId="{47726A36-49D2-48D3-BF6A-3EB8DEC3DD85}" destId="{F3F43524-5118-49B0-A9F9-A2606AE4A6D6}" srcOrd="1" destOrd="0" presId="urn:microsoft.com/office/officeart/2005/8/layout/vList5"/>
    <dgm:cxn modelId="{36883900-6F9F-4045-AF7C-51331F51CF84}" type="presParOf" srcId="{591A8FA9-C742-4073-A788-496D3176E7B8}" destId="{B64AE55E-EF31-4267-89F4-55B46206FEDA}" srcOrd="3" destOrd="0" presId="urn:microsoft.com/office/officeart/2005/8/layout/vList5"/>
    <dgm:cxn modelId="{BB20C7AE-3DEB-459E-BC4C-8A70C16BF0E1}" type="presParOf" srcId="{591A8FA9-C742-4073-A788-496D3176E7B8}" destId="{0903478D-DCCE-4227-B99C-436EE21A51BF}" srcOrd="4" destOrd="0" presId="urn:microsoft.com/office/officeart/2005/8/layout/vList5"/>
    <dgm:cxn modelId="{987F1E51-C5CD-4ECD-B5A6-E3D08335DC91}" type="presParOf" srcId="{0903478D-DCCE-4227-B99C-436EE21A51BF}" destId="{C5D4DAA4-A547-4584-B5D6-9FD323760F7E}" srcOrd="0" destOrd="0" presId="urn:microsoft.com/office/officeart/2005/8/layout/vList5"/>
    <dgm:cxn modelId="{4AB3E873-900A-4C98-9ED0-4CD67FC85D63}" type="presParOf" srcId="{0903478D-DCCE-4227-B99C-436EE21A51BF}" destId="{6ECF981D-4133-4F1E-B65A-DC53289E9B91}"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813A6176-6190-4AFA-A8C8-428C361E4A6C}" type="doc">
      <dgm:prSet loTypeId="urn:microsoft.com/office/officeart/2005/8/layout/lProcess2" loCatId="relationship" qsTypeId="urn:microsoft.com/office/officeart/2005/8/quickstyle/simple2" qsCatId="simple" csTypeId="urn:microsoft.com/office/officeart/2005/8/colors/accent2_2" csCatId="accent2" phldr="1"/>
      <dgm:spPr/>
    </dgm:pt>
    <dgm:pt modelId="{030FD842-4818-4B40-BBC2-7964A78619F5}">
      <dgm:prSet custT="1"/>
      <dgm:spPr>
        <a:xfrm>
          <a:off x="3528234" y="2106476"/>
          <a:ext cx="1584490" cy="1540096"/>
        </a:xfrm>
        <a:solidFill>
          <a:schemeClr val="accent3"/>
        </a:solidFill>
      </dgm:spPr>
      <dgm:t>
        <a:bodyPr/>
        <a:lstStyle/>
        <a:p>
          <a:pPr rtl="0" eaLnBrk="1" latinLnBrk="0"/>
          <a:r>
            <a:rPr lang="tr-TR" sz="2400" b="0" cap="none" spc="0" dirty="0" smtClean="0">
              <a:ln w="18415" cmpd="sng">
                <a:solidFill>
                  <a:srgbClr val="FFFFFF"/>
                </a:solidFill>
                <a:prstDash val="solid"/>
              </a:ln>
              <a:solidFill>
                <a:srgbClr val="FFFFFF"/>
              </a:solidFill>
              <a:effectLst>
                <a:outerShdw blurRad="38100" dist="38100" dir="2700000" algn="tl">
                  <a:srgbClr val="000000">
                    <a:alpha val="43137"/>
                  </a:srgbClr>
                </a:outerShdw>
              </a:effectLst>
              <a:latin typeface="Calibri"/>
              <a:ea typeface="+mn-ea"/>
              <a:cs typeface="+mn-cs"/>
            </a:rPr>
            <a:t>Vergisel Destekler</a:t>
          </a:r>
        </a:p>
      </dgm:t>
    </dgm:pt>
    <dgm:pt modelId="{882347A5-71A3-4F0D-81A7-4FDEC4771F3F}" type="parTrans" cxnId="{A29672B7-ABA1-4F06-9434-A0EBAE35A10F}">
      <dgm:prSet/>
      <dgm:spPr/>
      <dgm:t>
        <a:bodyPr/>
        <a:lstStyle/>
        <a:p>
          <a:endParaRPr lang="tr-TR"/>
        </a:p>
      </dgm:t>
    </dgm:pt>
    <dgm:pt modelId="{9F055F22-263A-43D5-BE99-1E669E22EE92}" type="sibTrans" cxnId="{A29672B7-ABA1-4F06-9434-A0EBAE35A10F}">
      <dgm:prSet/>
      <dgm:spPr/>
      <dgm:t>
        <a:bodyPr/>
        <a:lstStyle/>
        <a:p>
          <a:endParaRPr lang="tr-TR"/>
        </a:p>
      </dgm:t>
    </dgm:pt>
    <dgm:pt modelId="{96D973CA-8B15-409F-BA51-89C17DFA049C}">
      <dgm:prSet custT="1">
        <dgm:style>
          <a:lnRef idx="1">
            <a:schemeClr val="accent3"/>
          </a:lnRef>
          <a:fillRef idx="2">
            <a:schemeClr val="accent3"/>
          </a:fillRef>
          <a:effectRef idx="1">
            <a:schemeClr val="accent3"/>
          </a:effectRef>
          <a:fontRef idx="minor">
            <a:schemeClr val="dk1"/>
          </a:fontRef>
        </dgm:style>
      </dgm:prSet>
      <dgm:spPr>
        <a:xfrm>
          <a:off x="3726031" y="19905"/>
          <a:ext cx="1188896" cy="1188896"/>
        </a:xfrm>
      </dgm:spPr>
      <dgm:t>
        <a:bodyPr/>
        <a:lstStyle/>
        <a:p>
          <a:pPr rtl="0" eaLnBrk="1" latinLnBrk="0"/>
          <a:r>
            <a:rPr lang="tr-TR" sz="1200" b="1" smtClean="0">
              <a:latin typeface="Calibri"/>
              <a:ea typeface="+mn-ea"/>
              <a:cs typeface="+mn-cs"/>
            </a:rPr>
            <a:t>KDV İstisnası</a:t>
          </a:r>
          <a:endParaRPr lang="tr-TR" sz="1200" b="1" dirty="0" smtClean="0">
            <a:latin typeface="Calibri"/>
            <a:ea typeface="+mn-ea"/>
            <a:cs typeface="+mn-cs"/>
          </a:endParaRPr>
        </a:p>
      </dgm:t>
    </dgm:pt>
    <dgm:pt modelId="{AB1116B3-78A9-43C9-8516-0B551FD28983}" type="parTrans" cxnId="{CEA062C8-4CB5-406B-9C92-C6C60B6B72B9}">
      <dgm:prSet/>
      <dgm:spPr>
        <a:xfrm rot="16200000">
          <a:off x="3871642" y="1645256"/>
          <a:ext cx="897674" cy="24765"/>
        </a:xfrm>
      </dgm:spPr>
      <dgm:t>
        <a:bodyPr/>
        <a:lstStyle/>
        <a:p>
          <a:endParaRPr lang="tr-TR">
            <a:solidFill>
              <a:srgbClr val="000000">
                <a:hueOff val="0"/>
                <a:satOff val="0"/>
                <a:lumOff val="0"/>
                <a:alphaOff val="0"/>
              </a:srgbClr>
            </a:solidFill>
            <a:latin typeface="Calibri"/>
            <a:ea typeface="+mn-ea"/>
            <a:cs typeface="+mn-cs"/>
          </a:endParaRPr>
        </a:p>
      </dgm:t>
    </dgm:pt>
    <dgm:pt modelId="{D4C17A38-2914-496B-8EF9-CA109BB7A35B}" type="sibTrans" cxnId="{CEA062C8-4CB5-406B-9C92-C6C60B6B72B9}">
      <dgm:prSet/>
      <dgm:spPr/>
      <dgm:t>
        <a:bodyPr/>
        <a:lstStyle/>
        <a:p>
          <a:endParaRPr lang="tr-TR"/>
        </a:p>
      </dgm:t>
    </dgm:pt>
    <dgm:pt modelId="{4ECC9FB6-CF71-404D-81A2-01433AA94DF7}">
      <dgm:prSet custT="1">
        <dgm:style>
          <a:lnRef idx="1">
            <a:schemeClr val="accent3"/>
          </a:lnRef>
          <a:fillRef idx="2">
            <a:schemeClr val="accent3"/>
          </a:fillRef>
          <a:effectRef idx="1">
            <a:schemeClr val="accent3"/>
          </a:effectRef>
          <a:fontRef idx="minor">
            <a:schemeClr val="dk1"/>
          </a:fontRef>
        </dgm:style>
      </dgm:prSet>
      <dgm:spPr>
        <a:xfrm>
          <a:off x="5953835" y="1889254"/>
          <a:ext cx="1188896" cy="1188896"/>
        </a:xfrm>
      </dgm:spPr>
      <dgm:t>
        <a:bodyPr/>
        <a:lstStyle/>
        <a:p>
          <a:pPr rtl="0" eaLnBrk="1" latinLnBrk="0"/>
          <a:r>
            <a:rPr lang="tr-TR" sz="1200" b="1" smtClean="0">
              <a:latin typeface="Calibri"/>
              <a:ea typeface="+mn-ea"/>
              <a:cs typeface="Arial" charset="0"/>
            </a:rPr>
            <a:t>Vergi İndirimi veya İstisnası</a:t>
          </a:r>
          <a:endParaRPr lang="tr-TR" sz="1200" b="1" dirty="0" smtClean="0">
            <a:latin typeface="Calibri"/>
            <a:ea typeface="+mn-ea"/>
            <a:cs typeface="+mn-cs"/>
          </a:endParaRPr>
        </a:p>
      </dgm:t>
    </dgm:pt>
    <dgm:pt modelId="{9D69BE92-210D-46E1-B550-4B810832E69C}" type="parTrans" cxnId="{A123B084-2D64-4882-9B23-0E3258CEA191}">
      <dgm:prSet/>
      <dgm:spPr>
        <a:xfrm rot="21000000">
          <a:off x="5093346" y="2650617"/>
          <a:ext cx="876175" cy="24765"/>
        </a:xfrm>
      </dgm:spPr>
      <dgm:t>
        <a:bodyPr/>
        <a:lstStyle/>
        <a:p>
          <a:endParaRPr lang="tr-TR">
            <a:solidFill>
              <a:srgbClr val="000000">
                <a:hueOff val="0"/>
                <a:satOff val="0"/>
                <a:lumOff val="0"/>
                <a:alphaOff val="0"/>
              </a:srgbClr>
            </a:solidFill>
            <a:latin typeface="Calibri"/>
            <a:ea typeface="+mn-ea"/>
            <a:cs typeface="+mn-cs"/>
          </a:endParaRPr>
        </a:p>
      </dgm:t>
    </dgm:pt>
    <dgm:pt modelId="{508527B4-D36F-40C4-B945-69402F6EF719}" type="sibTrans" cxnId="{A123B084-2D64-4882-9B23-0E3258CEA191}">
      <dgm:prSet/>
      <dgm:spPr/>
      <dgm:t>
        <a:bodyPr/>
        <a:lstStyle/>
        <a:p>
          <a:endParaRPr lang="tr-TR"/>
        </a:p>
      </dgm:t>
    </dgm:pt>
    <dgm:pt modelId="{1A75F020-3851-45BE-BB04-94F454DA8FFE}">
      <dgm:prSet custT="1">
        <dgm:style>
          <a:lnRef idx="1">
            <a:schemeClr val="accent4"/>
          </a:lnRef>
          <a:fillRef idx="2">
            <a:schemeClr val="accent4"/>
          </a:fillRef>
          <a:effectRef idx="1">
            <a:schemeClr val="accent4"/>
          </a:effectRef>
          <a:fontRef idx="minor">
            <a:schemeClr val="dk1"/>
          </a:fontRef>
        </dgm:style>
      </dgm:prSet>
      <dgm:spPr>
        <a:xfrm>
          <a:off x="5685129" y="3413162"/>
          <a:ext cx="1188896" cy="1188896"/>
        </a:xfrm>
      </dgm:spPr>
      <dgm:t>
        <a:bodyPr/>
        <a:lstStyle/>
        <a:p>
          <a:pPr rtl="0" eaLnBrk="1" latinLnBrk="0"/>
          <a:r>
            <a:rPr lang="tr-TR" sz="1100" b="1" smtClean="0">
              <a:latin typeface="Calibri"/>
              <a:ea typeface="+mn-ea"/>
              <a:cs typeface="Arial" charset="0"/>
            </a:rPr>
            <a:t>Sigorta Primi İşveren Hissesi Desteği</a:t>
          </a:r>
          <a:endParaRPr lang="tr-TR" sz="1100" b="1" dirty="0" smtClean="0">
            <a:latin typeface="Calibri"/>
            <a:ea typeface="+mn-ea"/>
            <a:cs typeface="+mn-cs"/>
          </a:endParaRPr>
        </a:p>
      </dgm:t>
    </dgm:pt>
    <dgm:pt modelId="{EF834682-D60B-483A-94FE-4DE375362EF2}" type="parTrans" cxnId="{28F8E70E-204C-42EA-A11F-A2B6FDE85D0F}">
      <dgm:prSet/>
      <dgm:spPr>
        <a:xfrm rot="1800000">
          <a:off x="4942593" y="3477701"/>
          <a:ext cx="881206" cy="24765"/>
        </a:xfrm>
      </dgm:spPr>
      <dgm:t>
        <a:bodyPr/>
        <a:lstStyle/>
        <a:p>
          <a:endParaRPr lang="tr-TR">
            <a:solidFill>
              <a:srgbClr val="000000">
                <a:hueOff val="0"/>
                <a:satOff val="0"/>
                <a:lumOff val="0"/>
                <a:alphaOff val="0"/>
              </a:srgbClr>
            </a:solidFill>
            <a:latin typeface="Calibri"/>
            <a:ea typeface="+mn-ea"/>
            <a:cs typeface="+mn-cs"/>
          </a:endParaRPr>
        </a:p>
      </dgm:t>
    </dgm:pt>
    <dgm:pt modelId="{79B0E521-DC55-44F1-9B18-8275726BBD26}" type="sibTrans" cxnId="{28F8E70E-204C-42EA-A11F-A2B6FDE85D0F}">
      <dgm:prSet/>
      <dgm:spPr/>
      <dgm:t>
        <a:bodyPr/>
        <a:lstStyle/>
        <a:p>
          <a:endParaRPr lang="tr-TR"/>
        </a:p>
      </dgm:t>
    </dgm:pt>
    <dgm:pt modelId="{499F48A5-D088-4232-AD84-68C2B6F9018C}">
      <dgm:prSet custT="1">
        <dgm:style>
          <a:lnRef idx="1">
            <a:schemeClr val="accent3"/>
          </a:lnRef>
          <a:fillRef idx="2">
            <a:schemeClr val="accent3"/>
          </a:fillRef>
          <a:effectRef idx="1">
            <a:schemeClr val="accent3"/>
          </a:effectRef>
          <a:fontRef idx="minor">
            <a:schemeClr val="dk1"/>
          </a:fontRef>
        </dgm:style>
      </dgm:prSet>
      <dgm:spPr>
        <a:xfrm>
          <a:off x="3726031" y="19905"/>
          <a:ext cx="1188896" cy="1188896"/>
        </a:xfrm>
      </dgm:spPr>
      <dgm:t>
        <a:bodyPr/>
        <a:lstStyle/>
        <a:p>
          <a:pPr rtl="0" eaLnBrk="1" latinLnBrk="0"/>
          <a:r>
            <a:rPr lang="tr-TR" sz="1100" b="1" smtClean="0">
              <a:latin typeface="Calibri"/>
              <a:ea typeface="+mn-ea"/>
              <a:cs typeface="Arial" charset="0"/>
            </a:rPr>
            <a:t>Gümrük Vergisi Muafiyeti</a:t>
          </a:r>
          <a:endParaRPr lang="tr-TR" sz="1100" b="1" dirty="0" smtClean="0">
            <a:latin typeface="Calibri"/>
            <a:ea typeface="+mn-ea"/>
            <a:cs typeface="+mn-cs"/>
          </a:endParaRPr>
        </a:p>
      </dgm:t>
    </dgm:pt>
    <dgm:pt modelId="{15B830A7-ADBB-4CC0-A72C-13B17C56C4E7}" type="parTrans" cxnId="{A0E1B339-6459-4767-8B64-B4754D9D4AC6}">
      <dgm:prSet/>
      <dgm:spPr/>
      <dgm:t>
        <a:bodyPr/>
        <a:lstStyle/>
        <a:p>
          <a:endParaRPr lang="tr-TR"/>
        </a:p>
      </dgm:t>
    </dgm:pt>
    <dgm:pt modelId="{346CDF9F-B57C-4442-A046-3DE84C32E949}" type="sibTrans" cxnId="{A0E1B339-6459-4767-8B64-B4754D9D4AC6}">
      <dgm:prSet/>
      <dgm:spPr/>
      <dgm:t>
        <a:bodyPr/>
        <a:lstStyle/>
        <a:p>
          <a:endParaRPr lang="tr-TR"/>
        </a:p>
      </dgm:t>
    </dgm:pt>
    <dgm:pt modelId="{DF98AAE5-9EBD-4838-8290-6A5D0AFF43B4}">
      <dgm:prSet custT="1">
        <dgm:style>
          <a:lnRef idx="1">
            <a:schemeClr val="accent2"/>
          </a:lnRef>
          <a:fillRef idx="2">
            <a:schemeClr val="accent2"/>
          </a:fillRef>
          <a:effectRef idx="1">
            <a:schemeClr val="accent2"/>
          </a:effectRef>
          <a:fontRef idx="minor">
            <a:schemeClr val="dk1"/>
          </a:fontRef>
        </dgm:style>
      </dgm:prSet>
      <dgm:spPr>
        <a:xfrm>
          <a:off x="1498227" y="1889254"/>
          <a:ext cx="1188896" cy="1188896"/>
        </a:xfrm>
      </dgm:spPr>
      <dgm:t>
        <a:bodyPr/>
        <a:lstStyle/>
        <a:p>
          <a:pPr rtl="0" eaLnBrk="1" latinLnBrk="0"/>
          <a:r>
            <a:rPr lang="tr-TR" sz="1200" b="1" smtClean="0">
              <a:latin typeface="Calibri"/>
              <a:ea typeface="+mn-ea"/>
              <a:cs typeface="+mn-cs"/>
            </a:rPr>
            <a:t>Enerji Desteği</a:t>
          </a:r>
          <a:endParaRPr lang="tr-TR" sz="1200" b="1" dirty="0" smtClean="0">
            <a:latin typeface="Calibri"/>
            <a:ea typeface="+mn-ea"/>
            <a:cs typeface="+mn-cs"/>
          </a:endParaRPr>
        </a:p>
      </dgm:t>
    </dgm:pt>
    <dgm:pt modelId="{01F27C42-103B-41D2-85C4-F7E4690681A0}" type="parTrans" cxnId="{A27E5DB3-0884-4601-98A7-115279F99615}">
      <dgm:prSet/>
      <dgm:spPr/>
      <dgm:t>
        <a:bodyPr/>
        <a:lstStyle/>
        <a:p>
          <a:endParaRPr lang="tr-TR"/>
        </a:p>
      </dgm:t>
    </dgm:pt>
    <dgm:pt modelId="{013BD8E0-BC85-4744-973A-D9A6F4739985}" type="sibTrans" cxnId="{A27E5DB3-0884-4601-98A7-115279F99615}">
      <dgm:prSet/>
      <dgm:spPr/>
      <dgm:t>
        <a:bodyPr/>
        <a:lstStyle/>
        <a:p>
          <a:endParaRPr lang="tr-TR"/>
        </a:p>
      </dgm:t>
    </dgm:pt>
    <dgm:pt modelId="{F6BBC4F3-3425-4876-9628-828D03CCA97B}">
      <dgm:prSet custT="1">
        <dgm:style>
          <a:lnRef idx="1">
            <a:schemeClr val="accent2"/>
          </a:lnRef>
          <a:fillRef idx="2">
            <a:schemeClr val="accent2"/>
          </a:fillRef>
          <a:effectRef idx="1">
            <a:schemeClr val="accent2"/>
          </a:effectRef>
          <a:fontRef idx="minor">
            <a:schemeClr val="dk1"/>
          </a:fontRef>
        </dgm:style>
      </dgm:prSet>
      <dgm:spPr>
        <a:xfrm>
          <a:off x="1498227" y="1889254"/>
          <a:ext cx="1188896" cy="1188896"/>
        </a:xfrm>
      </dgm:spPr>
      <dgm:t>
        <a:bodyPr/>
        <a:lstStyle/>
        <a:p>
          <a:pPr rtl="0" eaLnBrk="1" latinLnBrk="0"/>
          <a:r>
            <a:rPr lang="tr-TR" sz="1200" b="1" smtClean="0">
              <a:latin typeface="Calibri"/>
              <a:ea typeface="+mn-ea"/>
              <a:cs typeface="+mn-cs"/>
            </a:rPr>
            <a:t>Faiz Desteği veya Hibe Desteği </a:t>
          </a:r>
          <a:endParaRPr lang="tr-TR" sz="1200" b="1" dirty="0" smtClean="0">
            <a:latin typeface="Calibri"/>
            <a:ea typeface="+mn-ea"/>
            <a:cs typeface="+mn-cs"/>
          </a:endParaRPr>
        </a:p>
      </dgm:t>
    </dgm:pt>
    <dgm:pt modelId="{63C38A0D-DE2B-4470-B472-30C0D115A5DF}" type="parTrans" cxnId="{B81B6919-947F-436C-A6BD-49C875703BA3}">
      <dgm:prSet/>
      <dgm:spPr/>
      <dgm:t>
        <a:bodyPr/>
        <a:lstStyle/>
        <a:p>
          <a:endParaRPr lang="tr-TR"/>
        </a:p>
      </dgm:t>
    </dgm:pt>
    <dgm:pt modelId="{239EF7F9-9041-4C96-B375-FE089619BDB4}" type="sibTrans" cxnId="{B81B6919-947F-436C-A6BD-49C875703BA3}">
      <dgm:prSet/>
      <dgm:spPr/>
      <dgm:t>
        <a:bodyPr/>
        <a:lstStyle/>
        <a:p>
          <a:endParaRPr lang="tr-TR"/>
        </a:p>
      </dgm:t>
    </dgm:pt>
    <dgm:pt modelId="{F5034FF1-6B3D-4705-9D65-07E2A79E5DB4}">
      <dgm:prSet custT="1">
        <dgm:style>
          <a:lnRef idx="1">
            <a:schemeClr val="accent6"/>
          </a:lnRef>
          <a:fillRef idx="2">
            <a:schemeClr val="accent6"/>
          </a:fillRef>
          <a:effectRef idx="1">
            <a:schemeClr val="accent6"/>
          </a:effectRef>
          <a:fontRef idx="minor">
            <a:schemeClr val="dk1"/>
          </a:fontRef>
        </dgm:style>
      </dgm:prSet>
      <dgm:spPr>
        <a:xfrm>
          <a:off x="1498227" y="1889254"/>
          <a:ext cx="1188896" cy="1188896"/>
        </a:xfrm>
      </dgm:spPr>
      <dgm:t>
        <a:bodyPr/>
        <a:lstStyle/>
        <a:p>
          <a:pPr rtl="0" eaLnBrk="1" latinLnBrk="0"/>
          <a:r>
            <a:rPr lang="tr-TR" sz="1200" b="1" smtClean="0">
              <a:latin typeface="Calibri"/>
              <a:ea typeface="+mn-ea"/>
              <a:cs typeface="+mn-cs"/>
            </a:rPr>
            <a:t>Altyapı Desteği</a:t>
          </a:r>
          <a:endParaRPr lang="tr-TR" sz="1200" b="1" dirty="0" smtClean="0">
            <a:latin typeface="Calibri"/>
            <a:ea typeface="+mn-ea"/>
            <a:cs typeface="+mn-cs"/>
          </a:endParaRPr>
        </a:p>
      </dgm:t>
    </dgm:pt>
    <dgm:pt modelId="{EF8C070D-4D22-42AC-9CD2-C47B3E368C6B}" type="parTrans" cxnId="{089A02D7-51A8-43FA-9479-7FA057255E9A}">
      <dgm:prSet/>
      <dgm:spPr/>
      <dgm:t>
        <a:bodyPr/>
        <a:lstStyle/>
        <a:p>
          <a:endParaRPr lang="tr-TR"/>
        </a:p>
      </dgm:t>
    </dgm:pt>
    <dgm:pt modelId="{FE8BCC9F-E3D9-40DB-9B5E-7A09011E5A3A}" type="sibTrans" cxnId="{089A02D7-51A8-43FA-9479-7FA057255E9A}">
      <dgm:prSet/>
      <dgm:spPr/>
      <dgm:t>
        <a:bodyPr/>
        <a:lstStyle/>
        <a:p>
          <a:endParaRPr lang="tr-TR"/>
        </a:p>
      </dgm:t>
    </dgm:pt>
    <dgm:pt modelId="{2C6E9601-9024-473E-89E7-2A7668F98CEE}">
      <dgm:prSet custT="1">
        <dgm:style>
          <a:lnRef idx="1">
            <a:schemeClr val="accent5"/>
          </a:lnRef>
          <a:fillRef idx="2">
            <a:schemeClr val="accent5"/>
          </a:fillRef>
          <a:effectRef idx="1">
            <a:schemeClr val="accent5"/>
          </a:effectRef>
          <a:fontRef idx="minor">
            <a:schemeClr val="dk1"/>
          </a:fontRef>
        </dgm:style>
      </dgm:prSet>
      <dgm:spPr>
        <a:xfrm>
          <a:off x="1498227" y="1889254"/>
          <a:ext cx="1188896" cy="1188896"/>
        </a:xfrm>
      </dgm:spPr>
      <dgm:t>
        <a:bodyPr/>
        <a:lstStyle/>
        <a:p>
          <a:pPr rtl="0" eaLnBrk="1" latinLnBrk="0"/>
          <a:r>
            <a:rPr lang="tr-TR" sz="1200" b="1" smtClean="0">
              <a:latin typeface="Calibri"/>
              <a:ea typeface="+mn-ea"/>
              <a:cs typeface="Arial" charset="0"/>
            </a:rPr>
            <a:t>İzin, Tahsis, Ruhsat, Lisans ve Tescil Kolaylığı veya İstisnası </a:t>
          </a:r>
          <a:endParaRPr lang="tr-TR" sz="1200" b="1" dirty="0" smtClean="0">
            <a:latin typeface="Calibri"/>
            <a:ea typeface="+mn-ea"/>
            <a:cs typeface="Arial" charset="0"/>
          </a:endParaRPr>
        </a:p>
      </dgm:t>
    </dgm:pt>
    <dgm:pt modelId="{13DED5DC-9F68-466C-90AA-88D912AEED21}" type="parTrans" cxnId="{6FD126A2-84D2-4740-A404-757777806E73}">
      <dgm:prSet/>
      <dgm:spPr/>
      <dgm:t>
        <a:bodyPr/>
        <a:lstStyle/>
        <a:p>
          <a:endParaRPr lang="tr-TR"/>
        </a:p>
      </dgm:t>
    </dgm:pt>
    <dgm:pt modelId="{A7FFE480-AC51-47F9-AD35-27E11D4138DB}" type="sibTrans" cxnId="{6FD126A2-84D2-4740-A404-757777806E73}">
      <dgm:prSet/>
      <dgm:spPr/>
      <dgm:t>
        <a:bodyPr/>
        <a:lstStyle/>
        <a:p>
          <a:endParaRPr lang="tr-TR"/>
        </a:p>
      </dgm:t>
    </dgm:pt>
    <dgm:pt modelId="{3FBC911E-3167-490E-9DC8-DBDCEFD8087C}">
      <dgm:prSet custT="1">
        <dgm:style>
          <a:lnRef idx="1">
            <a:schemeClr val="accent5"/>
          </a:lnRef>
          <a:fillRef idx="2">
            <a:schemeClr val="accent5"/>
          </a:fillRef>
          <a:effectRef idx="1">
            <a:schemeClr val="accent5"/>
          </a:effectRef>
          <a:fontRef idx="minor">
            <a:schemeClr val="dk1"/>
          </a:fontRef>
        </dgm:style>
      </dgm:prSet>
      <dgm:spPr>
        <a:xfrm>
          <a:off x="1498227" y="1889254"/>
          <a:ext cx="1188896" cy="1188896"/>
        </a:xfrm>
      </dgm:spPr>
      <dgm:t>
        <a:bodyPr/>
        <a:lstStyle/>
        <a:p>
          <a:pPr rtl="0" eaLnBrk="1" latinLnBrk="0"/>
          <a:r>
            <a:rPr lang="tr-TR" sz="1100" b="1" smtClean="0">
              <a:latin typeface="Calibri"/>
              <a:ea typeface="+mn-ea"/>
              <a:cs typeface="Arial" charset="0"/>
            </a:rPr>
            <a:t>Kamu Alım Garantisi</a:t>
          </a:r>
          <a:endParaRPr lang="tr-TR" sz="1100" b="1" dirty="0" smtClean="0">
            <a:latin typeface="Calibri"/>
            <a:ea typeface="+mn-ea"/>
            <a:cs typeface="Arial" charset="0"/>
          </a:endParaRPr>
        </a:p>
      </dgm:t>
    </dgm:pt>
    <dgm:pt modelId="{34A8EC38-9190-403F-BA20-59D11C1B2074}" type="parTrans" cxnId="{70219027-A678-4C36-A560-1C732DA7624C}">
      <dgm:prSet/>
      <dgm:spPr/>
      <dgm:t>
        <a:bodyPr/>
        <a:lstStyle/>
        <a:p>
          <a:endParaRPr lang="tr-TR"/>
        </a:p>
      </dgm:t>
    </dgm:pt>
    <dgm:pt modelId="{531F912C-5A1C-4A1C-A553-41D077473746}" type="sibTrans" cxnId="{70219027-A678-4C36-A560-1C732DA7624C}">
      <dgm:prSet/>
      <dgm:spPr/>
      <dgm:t>
        <a:bodyPr/>
        <a:lstStyle/>
        <a:p>
          <a:endParaRPr lang="tr-TR"/>
        </a:p>
      </dgm:t>
    </dgm:pt>
    <dgm:pt modelId="{0D463515-A2D5-424E-BD5B-19F13B704F28}">
      <dgm:prSet custT="1"/>
      <dgm:spPr>
        <a:xfrm>
          <a:off x="5685129" y="3413162"/>
          <a:ext cx="1188896" cy="1188896"/>
        </a:xfrm>
        <a:solidFill>
          <a:schemeClr val="accent4">
            <a:lumMod val="50000"/>
          </a:schemeClr>
        </a:solidFill>
      </dgm:spPr>
      <dgm:t>
        <a:bodyPr/>
        <a:lstStyle/>
        <a:p>
          <a:pPr rtl="0" eaLnBrk="1" latinLnBrk="0"/>
          <a:r>
            <a:rPr lang="tr-TR" sz="2400" b="0" cap="none" spc="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Calibri"/>
              <a:ea typeface="+mn-ea"/>
              <a:cs typeface="+mn-cs"/>
            </a:rPr>
            <a:t>İstihdam Destekleri</a:t>
          </a:r>
        </a:p>
      </dgm:t>
    </dgm:pt>
    <dgm:pt modelId="{37CEC8C8-2790-4468-833B-9AF3A5926137}" type="parTrans" cxnId="{FB0001F9-C719-4DEE-9328-57E07CC45771}">
      <dgm:prSet/>
      <dgm:spPr/>
      <dgm:t>
        <a:bodyPr/>
        <a:lstStyle/>
        <a:p>
          <a:endParaRPr lang="tr-TR"/>
        </a:p>
      </dgm:t>
    </dgm:pt>
    <dgm:pt modelId="{C626B6EF-47E9-41E9-8A23-771A91EF9C6E}" type="sibTrans" cxnId="{FB0001F9-C719-4DEE-9328-57E07CC45771}">
      <dgm:prSet/>
      <dgm:spPr/>
      <dgm:t>
        <a:bodyPr/>
        <a:lstStyle/>
        <a:p>
          <a:endParaRPr lang="tr-TR"/>
        </a:p>
      </dgm:t>
    </dgm:pt>
    <dgm:pt modelId="{03A05E4A-B758-4488-A85B-A16F8099E0A1}">
      <dgm:prSet custT="1">
        <dgm:style>
          <a:lnRef idx="1">
            <a:schemeClr val="accent3"/>
          </a:lnRef>
          <a:fillRef idx="2">
            <a:schemeClr val="accent3"/>
          </a:fillRef>
          <a:effectRef idx="1">
            <a:schemeClr val="accent3"/>
          </a:effectRef>
          <a:fontRef idx="minor">
            <a:schemeClr val="dk1"/>
          </a:fontRef>
        </dgm:style>
      </dgm:prSet>
      <dgm:spPr>
        <a:xfrm>
          <a:off x="1766933" y="3413162"/>
          <a:ext cx="1188896" cy="1188896"/>
        </a:xfrm>
      </dgm:spPr>
      <dgm:t>
        <a:bodyPr/>
        <a:lstStyle/>
        <a:p>
          <a:pPr rtl="0" eaLnBrk="1" latinLnBrk="0"/>
          <a:r>
            <a:rPr lang="tr-TR" sz="1200" b="1" smtClean="0">
              <a:latin typeface="Calibri"/>
              <a:ea typeface="+mn-ea"/>
              <a:cs typeface="Arial" charset="0"/>
            </a:rPr>
            <a:t>KDV İadesi</a:t>
          </a:r>
          <a:endParaRPr lang="tr-TR" sz="1200" b="1" dirty="0" smtClean="0">
            <a:latin typeface="Calibri"/>
            <a:ea typeface="+mn-ea"/>
            <a:cs typeface="+mn-cs"/>
          </a:endParaRPr>
        </a:p>
      </dgm:t>
    </dgm:pt>
    <dgm:pt modelId="{DC5A2900-2A34-44F0-BC16-1BCBC0D350A7}" type="parTrans" cxnId="{A9103CD2-56BB-4E9D-A945-ED29199F1DA2}">
      <dgm:prSet/>
      <dgm:spPr/>
      <dgm:t>
        <a:bodyPr/>
        <a:lstStyle/>
        <a:p>
          <a:endParaRPr lang="tr-TR"/>
        </a:p>
      </dgm:t>
    </dgm:pt>
    <dgm:pt modelId="{4D72C290-89B5-4589-A68D-38BA5A859A04}" type="sibTrans" cxnId="{A9103CD2-56BB-4E9D-A945-ED29199F1DA2}">
      <dgm:prSet/>
      <dgm:spPr/>
      <dgm:t>
        <a:bodyPr/>
        <a:lstStyle/>
        <a:p>
          <a:endParaRPr lang="tr-TR"/>
        </a:p>
      </dgm:t>
    </dgm:pt>
    <dgm:pt modelId="{A34A64BC-721A-4EC6-9BA2-53766A5B8EE0}">
      <dgm:prSet custT="1">
        <dgm:style>
          <a:lnRef idx="1">
            <a:schemeClr val="accent4"/>
          </a:lnRef>
          <a:fillRef idx="2">
            <a:schemeClr val="accent4"/>
          </a:fillRef>
          <a:effectRef idx="1">
            <a:schemeClr val="accent4"/>
          </a:effectRef>
          <a:fontRef idx="minor">
            <a:schemeClr val="dk1"/>
          </a:fontRef>
        </dgm:style>
      </dgm:prSet>
      <dgm:spPr>
        <a:xfrm>
          <a:off x="1498227" y="1889254"/>
          <a:ext cx="1188896" cy="1188896"/>
        </a:xfrm>
      </dgm:spPr>
      <dgm:t>
        <a:bodyPr/>
        <a:lstStyle/>
        <a:p>
          <a:pPr rtl="0" eaLnBrk="1" latinLnBrk="0"/>
          <a:r>
            <a:rPr lang="tr-TR" sz="1100" b="1" smtClean="0">
              <a:latin typeface="Calibri"/>
              <a:ea typeface="+mn-ea"/>
              <a:cs typeface="+mn-cs"/>
            </a:rPr>
            <a:t>Gelir Vergisi Stopajı Desteği</a:t>
          </a:r>
          <a:endParaRPr lang="tr-TR" sz="1100" b="1" dirty="0" smtClean="0">
            <a:latin typeface="Calibri"/>
            <a:ea typeface="+mn-ea"/>
            <a:cs typeface="+mn-cs"/>
          </a:endParaRPr>
        </a:p>
      </dgm:t>
    </dgm:pt>
    <dgm:pt modelId="{45409AD4-ECA2-4BEF-99BF-4AC3E0BE46C8}" type="parTrans" cxnId="{C8B09046-8597-4D02-AE70-8E782A7FC4E1}">
      <dgm:prSet/>
      <dgm:spPr/>
      <dgm:t>
        <a:bodyPr/>
        <a:lstStyle/>
        <a:p>
          <a:endParaRPr lang="tr-TR"/>
        </a:p>
      </dgm:t>
    </dgm:pt>
    <dgm:pt modelId="{34BF4535-AECB-45C8-9A61-E88D3B91E6DF}" type="sibTrans" cxnId="{C8B09046-8597-4D02-AE70-8E782A7FC4E1}">
      <dgm:prSet/>
      <dgm:spPr/>
      <dgm:t>
        <a:bodyPr/>
        <a:lstStyle/>
        <a:p>
          <a:endParaRPr lang="tr-TR"/>
        </a:p>
      </dgm:t>
    </dgm:pt>
    <dgm:pt modelId="{756535C1-3E23-4016-B3AE-A90B1FDE4A3C}">
      <dgm:prSet custT="1"/>
      <dgm:spPr>
        <a:xfrm>
          <a:off x="2952323" y="4407822"/>
          <a:ext cx="1188896" cy="1188896"/>
        </a:xfrm>
        <a:solidFill>
          <a:schemeClr val="accent2">
            <a:lumMod val="50000"/>
          </a:schemeClr>
        </a:solidFill>
      </dgm:spPr>
      <dgm:t>
        <a:bodyPr/>
        <a:lstStyle/>
        <a:p>
          <a:pPr rtl="0" eaLnBrk="1" latinLnBrk="0"/>
          <a:r>
            <a:rPr lang="tr-TR" sz="2400" b="0" cap="none" spc="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Calibri"/>
              <a:ea typeface="+mn-ea"/>
              <a:cs typeface="+mn-cs"/>
            </a:rPr>
            <a:t>Finansman Destekleri</a:t>
          </a:r>
        </a:p>
      </dgm:t>
    </dgm:pt>
    <dgm:pt modelId="{2B61CFAA-7467-4518-B00B-A937B5645CE0}" type="parTrans" cxnId="{248FAEF8-DC6E-49F5-A698-5447CE343877}">
      <dgm:prSet/>
      <dgm:spPr/>
      <dgm:t>
        <a:bodyPr/>
        <a:lstStyle/>
        <a:p>
          <a:endParaRPr lang="tr-TR"/>
        </a:p>
      </dgm:t>
    </dgm:pt>
    <dgm:pt modelId="{2A40F05D-43A3-4F08-9DAE-BDBB53E82305}" type="sibTrans" cxnId="{248FAEF8-DC6E-49F5-A698-5447CE343877}">
      <dgm:prSet/>
      <dgm:spPr/>
      <dgm:t>
        <a:bodyPr/>
        <a:lstStyle/>
        <a:p>
          <a:endParaRPr lang="tr-TR"/>
        </a:p>
      </dgm:t>
    </dgm:pt>
    <dgm:pt modelId="{C735B64D-92C6-438E-B7E8-9D34A8F1EF16}">
      <dgm:prSet custT="1">
        <dgm:style>
          <a:lnRef idx="1">
            <a:schemeClr val="accent2"/>
          </a:lnRef>
          <a:fillRef idx="2">
            <a:schemeClr val="accent2"/>
          </a:fillRef>
          <a:effectRef idx="1">
            <a:schemeClr val="accent2"/>
          </a:effectRef>
          <a:fontRef idx="minor">
            <a:schemeClr val="dk1"/>
          </a:fontRef>
        </dgm:style>
      </dgm:prSet>
      <dgm:spPr>
        <a:xfrm>
          <a:off x="2271935" y="549152"/>
          <a:ext cx="1188896" cy="1188896"/>
        </a:xfrm>
      </dgm:spPr>
      <dgm:t>
        <a:bodyPr/>
        <a:lstStyle/>
        <a:p>
          <a:pPr rtl="0" eaLnBrk="1" latinLnBrk="0"/>
          <a:r>
            <a:rPr lang="tr-TR" altLang="tr-TR" sz="1200" b="1" smtClean="0">
              <a:latin typeface="Calibri"/>
              <a:ea typeface="+mn-ea"/>
              <a:cs typeface="Arial" charset="0"/>
            </a:rPr>
            <a:t>Sermaye Katkısı</a:t>
          </a:r>
          <a:endParaRPr lang="tr-TR" sz="1200" b="1" dirty="0" smtClean="0">
            <a:latin typeface="Calibri"/>
            <a:ea typeface="+mn-ea"/>
            <a:cs typeface="+mn-cs"/>
          </a:endParaRPr>
        </a:p>
      </dgm:t>
    </dgm:pt>
    <dgm:pt modelId="{419A105C-6C45-41DE-8B7A-EE61F48EA44C}" type="parTrans" cxnId="{42661AAB-6E25-4D68-B156-F8145EEA11B4}">
      <dgm:prSet/>
      <dgm:spPr/>
      <dgm:t>
        <a:bodyPr/>
        <a:lstStyle/>
        <a:p>
          <a:endParaRPr lang="tr-TR"/>
        </a:p>
      </dgm:t>
    </dgm:pt>
    <dgm:pt modelId="{74693A9F-D88F-4130-BE7F-124975F95E80}" type="sibTrans" cxnId="{42661AAB-6E25-4D68-B156-F8145EEA11B4}">
      <dgm:prSet/>
      <dgm:spPr/>
      <dgm:t>
        <a:bodyPr/>
        <a:lstStyle/>
        <a:p>
          <a:endParaRPr lang="tr-TR"/>
        </a:p>
      </dgm:t>
    </dgm:pt>
    <dgm:pt modelId="{ED75113B-518E-4EF3-8F37-4B31429A83B1}">
      <dgm:prSet custT="1"/>
      <dgm:spPr>
        <a:xfrm>
          <a:off x="1498227" y="1889254"/>
          <a:ext cx="1188896" cy="1188896"/>
        </a:xfrm>
        <a:solidFill>
          <a:schemeClr val="accent6"/>
        </a:solidFill>
      </dgm:spPr>
      <dgm:t>
        <a:bodyPr/>
        <a:lstStyle/>
        <a:p>
          <a:pPr rtl="0" eaLnBrk="1" latinLnBrk="0"/>
          <a:r>
            <a:rPr lang="tr-TR" sz="2400" b="0" cap="none" spc="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Calibri"/>
              <a:ea typeface="+mn-ea"/>
              <a:cs typeface="+mn-cs"/>
            </a:rPr>
            <a:t>Yatırım Yeri İle İlgili Destekler</a:t>
          </a:r>
        </a:p>
      </dgm:t>
    </dgm:pt>
    <dgm:pt modelId="{C6C82DFF-4508-4410-9246-171E3BFE54A4}" type="parTrans" cxnId="{5208658B-8E3E-4863-AEE7-BEB7562C6637}">
      <dgm:prSet/>
      <dgm:spPr/>
      <dgm:t>
        <a:bodyPr/>
        <a:lstStyle/>
        <a:p>
          <a:endParaRPr lang="tr-TR"/>
        </a:p>
      </dgm:t>
    </dgm:pt>
    <dgm:pt modelId="{E31F099B-607C-4BFA-9191-CDB0AEEF1E9F}" type="sibTrans" cxnId="{5208658B-8E3E-4863-AEE7-BEB7562C6637}">
      <dgm:prSet/>
      <dgm:spPr/>
      <dgm:t>
        <a:bodyPr/>
        <a:lstStyle/>
        <a:p>
          <a:endParaRPr lang="tr-TR"/>
        </a:p>
      </dgm:t>
    </dgm:pt>
    <dgm:pt modelId="{820054B8-B295-4C22-8E7C-D6E7B7D02597}">
      <dgm:prSet custT="1">
        <dgm:style>
          <a:lnRef idx="1">
            <a:schemeClr val="accent6"/>
          </a:lnRef>
          <a:fillRef idx="2">
            <a:schemeClr val="accent6"/>
          </a:fillRef>
          <a:effectRef idx="1">
            <a:schemeClr val="accent6"/>
          </a:effectRef>
          <a:fontRef idx="minor">
            <a:schemeClr val="dk1"/>
          </a:fontRef>
        </dgm:style>
      </dgm:prSet>
      <dgm:spPr>
        <a:xfrm>
          <a:off x="2952323" y="4407822"/>
          <a:ext cx="1188896" cy="1188896"/>
        </a:xfrm>
      </dgm:spPr>
      <dgm:t>
        <a:bodyPr/>
        <a:lstStyle/>
        <a:p>
          <a:pPr rtl="0" eaLnBrk="1" latinLnBrk="0"/>
          <a:r>
            <a:rPr lang="tr-TR" sz="1200" b="1" smtClean="0">
              <a:latin typeface="Calibri"/>
              <a:ea typeface="+mn-ea"/>
              <a:cs typeface="Arial" charset="0"/>
            </a:rPr>
            <a:t>Yatırım Yeri Tahsisi</a:t>
          </a:r>
          <a:endParaRPr lang="tr-TR" sz="1200" b="1" dirty="0" smtClean="0">
            <a:latin typeface="Calibri"/>
            <a:ea typeface="+mn-ea"/>
            <a:cs typeface="+mn-cs"/>
          </a:endParaRPr>
        </a:p>
      </dgm:t>
    </dgm:pt>
    <dgm:pt modelId="{C1EA01E0-6563-4A00-B9D2-892A3926A4AB}" type="parTrans" cxnId="{4DAEF8CD-1DD4-41FB-83C8-0A3736B3D68D}">
      <dgm:prSet/>
      <dgm:spPr/>
      <dgm:t>
        <a:bodyPr/>
        <a:lstStyle/>
        <a:p>
          <a:endParaRPr lang="tr-TR"/>
        </a:p>
      </dgm:t>
    </dgm:pt>
    <dgm:pt modelId="{4C514285-6ADC-4CCF-9CBC-6FE6CF96C5BF}" type="sibTrans" cxnId="{4DAEF8CD-1DD4-41FB-83C8-0A3736B3D68D}">
      <dgm:prSet/>
      <dgm:spPr/>
      <dgm:t>
        <a:bodyPr/>
        <a:lstStyle/>
        <a:p>
          <a:endParaRPr lang="tr-TR"/>
        </a:p>
      </dgm:t>
    </dgm:pt>
    <dgm:pt modelId="{0B6C5DD0-E492-41BB-8EA4-8534139ACFFA}">
      <dgm:prSet custT="1"/>
      <dgm:spPr>
        <a:xfrm>
          <a:off x="1498227" y="1889254"/>
          <a:ext cx="1188896" cy="1188896"/>
        </a:xfrm>
        <a:solidFill>
          <a:schemeClr val="accent5">
            <a:lumMod val="50000"/>
          </a:schemeClr>
        </a:solidFill>
      </dgm:spPr>
      <dgm:t>
        <a:bodyPr/>
        <a:lstStyle/>
        <a:p>
          <a:pPr rtl="0" eaLnBrk="1" latinLnBrk="0"/>
          <a:r>
            <a:rPr lang="tr-TR" sz="2400" b="0" cap="none" spc="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Calibri"/>
              <a:ea typeface="+mn-ea"/>
              <a:cs typeface="Arial" charset="0"/>
            </a:rPr>
            <a:t>Diğer Destekler</a:t>
          </a:r>
        </a:p>
      </dgm:t>
    </dgm:pt>
    <dgm:pt modelId="{F29EBC99-17A9-45E3-89DD-2493C9D1E61D}" type="parTrans" cxnId="{1E4EBB09-2942-49A4-9BE5-41AD48538732}">
      <dgm:prSet/>
      <dgm:spPr/>
      <dgm:t>
        <a:bodyPr/>
        <a:lstStyle/>
        <a:p>
          <a:endParaRPr lang="tr-TR"/>
        </a:p>
      </dgm:t>
    </dgm:pt>
    <dgm:pt modelId="{CED697B0-640F-45A9-983D-BE7FDDC96A0C}" type="sibTrans" cxnId="{1E4EBB09-2942-49A4-9BE5-41AD48538732}">
      <dgm:prSet/>
      <dgm:spPr/>
      <dgm:t>
        <a:bodyPr/>
        <a:lstStyle/>
        <a:p>
          <a:endParaRPr lang="tr-TR"/>
        </a:p>
      </dgm:t>
    </dgm:pt>
    <dgm:pt modelId="{B29D31E8-18CB-4554-A697-2F93D4A599BC}">
      <dgm:prSet custT="1">
        <dgm:style>
          <a:lnRef idx="1">
            <a:schemeClr val="accent4"/>
          </a:lnRef>
          <a:fillRef idx="2">
            <a:schemeClr val="accent4"/>
          </a:fillRef>
          <a:effectRef idx="1">
            <a:schemeClr val="accent4"/>
          </a:effectRef>
          <a:fontRef idx="minor">
            <a:schemeClr val="dk1"/>
          </a:fontRef>
        </dgm:style>
      </dgm:prSet>
      <dgm:spPr>
        <a:xfrm>
          <a:off x="1498227" y="1889254"/>
          <a:ext cx="1188896" cy="1188896"/>
        </a:xfrm>
      </dgm:spPr>
      <dgm:t>
        <a:bodyPr/>
        <a:lstStyle/>
        <a:p>
          <a:pPr rtl="0" eaLnBrk="1" latinLnBrk="0"/>
          <a:r>
            <a:rPr lang="tr-TR" sz="1100" b="1" smtClean="0">
              <a:latin typeface="Calibri"/>
              <a:ea typeface="+mn-ea"/>
              <a:cs typeface="+mn-cs"/>
            </a:rPr>
            <a:t>Nitelikli Personel Desteği</a:t>
          </a:r>
          <a:endParaRPr lang="tr-TR" sz="1100" b="1" dirty="0" smtClean="0">
            <a:latin typeface="Calibri"/>
            <a:ea typeface="+mn-ea"/>
            <a:cs typeface="+mn-cs"/>
          </a:endParaRPr>
        </a:p>
      </dgm:t>
    </dgm:pt>
    <dgm:pt modelId="{50E0454D-908D-4B47-9BC5-F70955E5D781}" type="parTrans" cxnId="{00B0EA30-35FB-4AA9-9CA8-FDC0774BDE03}">
      <dgm:prSet/>
      <dgm:spPr/>
      <dgm:t>
        <a:bodyPr/>
        <a:lstStyle/>
        <a:p>
          <a:endParaRPr lang="tr-TR"/>
        </a:p>
      </dgm:t>
    </dgm:pt>
    <dgm:pt modelId="{2E9E948B-5ACD-455F-B39D-C19590485E3D}" type="sibTrans" cxnId="{00B0EA30-35FB-4AA9-9CA8-FDC0774BDE03}">
      <dgm:prSet/>
      <dgm:spPr/>
      <dgm:t>
        <a:bodyPr/>
        <a:lstStyle/>
        <a:p>
          <a:endParaRPr lang="tr-TR"/>
        </a:p>
      </dgm:t>
    </dgm:pt>
    <dgm:pt modelId="{492AC76D-7555-4F47-A61C-6C23CA7BAD4E}" type="pres">
      <dgm:prSet presAssocID="{813A6176-6190-4AFA-A8C8-428C361E4A6C}" presName="theList" presStyleCnt="0">
        <dgm:presLayoutVars>
          <dgm:dir/>
          <dgm:animLvl val="lvl"/>
          <dgm:resizeHandles val="exact"/>
        </dgm:presLayoutVars>
      </dgm:prSet>
      <dgm:spPr/>
    </dgm:pt>
    <dgm:pt modelId="{BFF08144-3568-4F8D-8953-3B0FB4B202DA}" type="pres">
      <dgm:prSet presAssocID="{030FD842-4818-4B40-BBC2-7964A78619F5}" presName="compNode" presStyleCnt="0"/>
      <dgm:spPr/>
    </dgm:pt>
    <dgm:pt modelId="{5A7417A2-89E6-47A9-A231-4D5619F04E97}" type="pres">
      <dgm:prSet presAssocID="{030FD842-4818-4B40-BBC2-7964A78619F5}" presName="aNode" presStyleLbl="bgShp" presStyleIdx="0" presStyleCnt="5"/>
      <dgm:spPr/>
      <dgm:t>
        <a:bodyPr/>
        <a:lstStyle/>
        <a:p>
          <a:endParaRPr lang="tr-TR"/>
        </a:p>
      </dgm:t>
    </dgm:pt>
    <dgm:pt modelId="{EA9E1AC7-455B-4571-8483-5498738CF6DE}" type="pres">
      <dgm:prSet presAssocID="{030FD842-4818-4B40-BBC2-7964A78619F5}" presName="textNode" presStyleLbl="bgShp" presStyleIdx="0" presStyleCnt="5"/>
      <dgm:spPr/>
      <dgm:t>
        <a:bodyPr/>
        <a:lstStyle/>
        <a:p>
          <a:endParaRPr lang="tr-TR"/>
        </a:p>
      </dgm:t>
    </dgm:pt>
    <dgm:pt modelId="{3418F0FE-188A-4881-8901-E50403A9127A}" type="pres">
      <dgm:prSet presAssocID="{030FD842-4818-4B40-BBC2-7964A78619F5}" presName="compChildNode" presStyleCnt="0"/>
      <dgm:spPr/>
    </dgm:pt>
    <dgm:pt modelId="{A19653ED-7CA5-4B60-8D4A-0556CE86E8C5}" type="pres">
      <dgm:prSet presAssocID="{030FD842-4818-4B40-BBC2-7964A78619F5}" presName="theInnerList" presStyleCnt="0"/>
      <dgm:spPr/>
    </dgm:pt>
    <dgm:pt modelId="{6D3B9E91-AB5F-47B7-AA9A-603678060F37}" type="pres">
      <dgm:prSet presAssocID="{96D973CA-8B15-409F-BA51-89C17DFA049C}" presName="childNode" presStyleLbl="node1" presStyleIdx="0" presStyleCnt="14">
        <dgm:presLayoutVars>
          <dgm:bulletEnabled val="1"/>
        </dgm:presLayoutVars>
      </dgm:prSet>
      <dgm:spPr/>
      <dgm:t>
        <a:bodyPr/>
        <a:lstStyle/>
        <a:p>
          <a:endParaRPr lang="tr-TR"/>
        </a:p>
      </dgm:t>
    </dgm:pt>
    <dgm:pt modelId="{73F3B46E-83A8-444A-B503-1C135E238370}" type="pres">
      <dgm:prSet presAssocID="{96D973CA-8B15-409F-BA51-89C17DFA049C}" presName="aSpace2" presStyleCnt="0"/>
      <dgm:spPr/>
    </dgm:pt>
    <dgm:pt modelId="{6B3105A2-3A8C-42A7-91AB-0BB375C40C4D}" type="pres">
      <dgm:prSet presAssocID="{499F48A5-D088-4232-AD84-68C2B6F9018C}" presName="childNode" presStyleLbl="node1" presStyleIdx="1" presStyleCnt="14">
        <dgm:presLayoutVars>
          <dgm:bulletEnabled val="1"/>
        </dgm:presLayoutVars>
      </dgm:prSet>
      <dgm:spPr/>
      <dgm:t>
        <a:bodyPr/>
        <a:lstStyle/>
        <a:p>
          <a:endParaRPr lang="tr-TR"/>
        </a:p>
      </dgm:t>
    </dgm:pt>
    <dgm:pt modelId="{1D11F39A-1C7E-40D0-B61F-F72FFAA6BB5A}" type="pres">
      <dgm:prSet presAssocID="{499F48A5-D088-4232-AD84-68C2B6F9018C}" presName="aSpace2" presStyleCnt="0"/>
      <dgm:spPr/>
    </dgm:pt>
    <dgm:pt modelId="{5047CFF3-EF87-415B-BDA1-DD79308C8735}" type="pres">
      <dgm:prSet presAssocID="{4ECC9FB6-CF71-404D-81A2-01433AA94DF7}" presName="childNode" presStyleLbl="node1" presStyleIdx="2" presStyleCnt="14">
        <dgm:presLayoutVars>
          <dgm:bulletEnabled val="1"/>
        </dgm:presLayoutVars>
      </dgm:prSet>
      <dgm:spPr/>
      <dgm:t>
        <a:bodyPr/>
        <a:lstStyle/>
        <a:p>
          <a:endParaRPr lang="tr-TR"/>
        </a:p>
      </dgm:t>
    </dgm:pt>
    <dgm:pt modelId="{0C5A15D7-A576-498F-B8B9-14903BD65A88}" type="pres">
      <dgm:prSet presAssocID="{4ECC9FB6-CF71-404D-81A2-01433AA94DF7}" presName="aSpace2" presStyleCnt="0"/>
      <dgm:spPr/>
    </dgm:pt>
    <dgm:pt modelId="{9B8D3E48-0319-4515-B630-8DBE28048374}" type="pres">
      <dgm:prSet presAssocID="{03A05E4A-B758-4488-A85B-A16F8099E0A1}" presName="childNode" presStyleLbl="node1" presStyleIdx="3" presStyleCnt="14">
        <dgm:presLayoutVars>
          <dgm:bulletEnabled val="1"/>
        </dgm:presLayoutVars>
      </dgm:prSet>
      <dgm:spPr/>
      <dgm:t>
        <a:bodyPr/>
        <a:lstStyle/>
        <a:p>
          <a:endParaRPr lang="tr-TR"/>
        </a:p>
      </dgm:t>
    </dgm:pt>
    <dgm:pt modelId="{A3B233A4-F718-442A-B1D3-B16DFC421539}" type="pres">
      <dgm:prSet presAssocID="{030FD842-4818-4B40-BBC2-7964A78619F5}" presName="aSpace" presStyleCnt="0"/>
      <dgm:spPr/>
    </dgm:pt>
    <dgm:pt modelId="{E302F17C-BD08-4503-868E-A6B7AF76E816}" type="pres">
      <dgm:prSet presAssocID="{0D463515-A2D5-424E-BD5B-19F13B704F28}" presName="compNode" presStyleCnt="0"/>
      <dgm:spPr/>
    </dgm:pt>
    <dgm:pt modelId="{856563CE-EA04-4696-B639-3EA6F64BACFD}" type="pres">
      <dgm:prSet presAssocID="{0D463515-A2D5-424E-BD5B-19F13B704F28}" presName="aNode" presStyleLbl="bgShp" presStyleIdx="1" presStyleCnt="5"/>
      <dgm:spPr/>
      <dgm:t>
        <a:bodyPr/>
        <a:lstStyle/>
        <a:p>
          <a:endParaRPr lang="tr-TR"/>
        </a:p>
      </dgm:t>
    </dgm:pt>
    <dgm:pt modelId="{4242BAFD-531D-4ED1-A9F0-7D36770F4EA8}" type="pres">
      <dgm:prSet presAssocID="{0D463515-A2D5-424E-BD5B-19F13B704F28}" presName="textNode" presStyleLbl="bgShp" presStyleIdx="1" presStyleCnt="5"/>
      <dgm:spPr/>
      <dgm:t>
        <a:bodyPr/>
        <a:lstStyle/>
        <a:p>
          <a:endParaRPr lang="tr-TR"/>
        </a:p>
      </dgm:t>
    </dgm:pt>
    <dgm:pt modelId="{420F6BC3-86A9-48E2-9EDB-950BDAB027B5}" type="pres">
      <dgm:prSet presAssocID="{0D463515-A2D5-424E-BD5B-19F13B704F28}" presName="compChildNode" presStyleCnt="0"/>
      <dgm:spPr/>
    </dgm:pt>
    <dgm:pt modelId="{B68EE92D-CE78-4E05-B8E0-073EEE31E27B}" type="pres">
      <dgm:prSet presAssocID="{0D463515-A2D5-424E-BD5B-19F13B704F28}" presName="theInnerList" presStyleCnt="0"/>
      <dgm:spPr/>
    </dgm:pt>
    <dgm:pt modelId="{1839C18A-DBCD-4A7F-8278-E3E949CD2412}" type="pres">
      <dgm:prSet presAssocID="{1A75F020-3851-45BE-BB04-94F454DA8FFE}" presName="childNode" presStyleLbl="node1" presStyleIdx="4" presStyleCnt="14">
        <dgm:presLayoutVars>
          <dgm:bulletEnabled val="1"/>
        </dgm:presLayoutVars>
      </dgm:prSet>
      <dgm:spPr/>
      <dgm:t>
        <a:bodyPr/>
        <a:lstStyle/>
        <a:p>
          <a:endParaRPr lang="tr-TR"/>
        </a:p>
      </dgm:t>
    </dgm:pt>
    <dgm:pt modelId="{D6D466FF-B0C9-4555-8B55-637E7765A7C8}" type="pres">
      <dgm:prSet presAssocID="{1A75F020-3851-45BE-BB04-94F454DA8FFE}" presName="aSpace2" presStyleCnt="0"/>
      <dgm:spPr/>
    </dgm:pt>
    <dgm:pt modelId="{16A4A249-DF40-4047-AA9C-4D40DA0AD776}" type="pres">
      <dgm:prSet presAssocID="{A34A64BC-721A-4EC6-9BA2-53766A5B8EE0}" presName="childNode" presStyleLbl="node1" presStyleIdx="5" presStyleCnt="14">
        <dgm:presLayoutVars>
          <dgm:bulletEnabled val="1"/>
        </dgm:presLayoutVars>
      </dgm:prSet>
      <dgm:spPr/>
      <dgm:t>
        <a:bodyPr/>
        <a:lstStyle/>
        <a:p>
          <a:endParaRPr lang="tr-TR"/>
        </a:p>
      </dgm:t>
    </dgm:pt>
    <dgm:pt modelId="{35D18272-1534-4689-A442-E49578475439}" type="pres">
      <dgm:prSet presAssocID="{A34A64BC-721A-4EC6-9BA2-53766A5B8EE0}" presName="aSpace2" presStyleCnt="0"/>
      <dgm:spPr/>
    </dgm:pt>
    <dgm:pt modelId="{77B7C0E5-D5A1-4302-A3C5-62E9B4F28014}" type="pres">
      <dgm:prSet presAssocID="{B29D31E8-18CB-4554-A697-2F93D4A599BC}" presName="childNode" presStyleLbl="node1" presStyleIdx="6" presStyleCnt="14">
        <dgm:presLayoutVars>
          <dgm:bulletEnabled val="1"/>
        </dgm:presLayoutVars>
      </dgm:prSet>
      <dgm:spPr/>
      <dgm:t>
        <a:bodyPr/>
        <a:lstStyle/>
        <a:p>
          <a:endParaRPr lang="tr-TR"/>
        </a:p>
      </dgm:t>
    </dgm:pt>
    <dgm:pt modelId="{FA39580E-CBFB-49A0-8BBB-D773C2703A92}" type="pres">
      <dgm:prSet presAssocID="{0D463515-A2D5-424E-BD5B-19F13B704F28}" presName="aSpace" presStyleCnt="0"/>
      <dgm:spPr/>
    </dgm:pt>
    <dgm:pt modelId="{BE67CFD4-FD1B-44D5-B79D-F7DE14E96A10}" type="pres">
      <dgm:prSet presAssocID="{756535C1-3E23-4016-B3AE-A90B1FDE4A3C}" presName="compNode" presStyleCnt="0"/>
      <dgm:spPr/>
    </dgm:pt>
    <dgm:pt modelId="{7B5E0316-CBA6-4968-94FA-96677026CF22}" type="pres">
      <dgm:prSet presAssocID="{756535C1-3E23-4016-B3AE-A90B1FDE4A3C}" presName="aNode" presStyleLbl="bgShp" presStyleIdx="2" presStyleCnt="5"/>
      <dgm:spPr/>
      <dgm:t>
        <a:bodyPr/>
        <a:lstStyle/>
        <a:p>
          <a:endParaRPr lang="tr-TR"/>
        </a:p>
      </dgm:t>
    </dgm:pt>
    <dgm:pt modelId="{86D883EC-7511-4C35-A6CE-7D78F36C45AD}" type="pres">
      <dgm:prSet presAssocID="{756535C1-3E23-4016-B3AE-A90B1FDE4A3C}" presName="textNode" presStyleLbl="bgShp" presStyleIdx="2" presStyleCnt="5"/>
      <dgm:spPr/>
      <dgm:t>
        <a:bodyPr/>
        <a:lstStyle/>
        <a:p>
          <a:endParaRPr lang="tr-TR"/>
        </a:p>
      </dgm:t>
    </dgm:pt>
    <dgm:pt modelId="{DFBB3A32-167A-49CE-BEFD-7F9CD59BDD2A}" type="pres">
      <dgm:prSet presAssocID="{756535C1-3E23-4016-B3AE-A90B1FDE4A3C}" presName="compChildNode" presStyleCnt="0"/>
      <dgm:spPr/>
    </dgm:pt>
    <dgm:pt modelId="{0CC6DD4E-02A9-491E-969D-1ED34A5772B3}" type="pres">
      <dgm:prSet presAssocID="{756535C1-3E23-4016-B3AE-A90B1FDE4A3C}" presName="theInnerList" presStyleCnt="0"/>
      <dgm:spPr/>
    </dgm:pt>
    <dgm:pt modelId="{0862D166-32C6-4C25-9095-844A7E803A62}" type="pres">
      <dgm:prSet presAssocID="{DF98AAE5-9EBD-4838-8290-6A5D0AFF43B4}" presName="childNode" presStyleLbl="node1" presStyleIdx="7" presStyleCnt="14">
        <dgm:presLayoutVars>
          <dgm:bulletEnabled val="1"/>
        </dgm:presLayoutVars>
      </dgm:prSet>
      <dgm:spPr/>
      <dgm:t>
        <a:bodyPr/>
        <a:lstStyle/>
        <a:p>
          <a:endParaRPr lang="tr-TR"/>
        </a:p>
      </dgm:t>
    </dgm:pt>
    <dgm:pt modelId="{2A48BC5A-7718-48CE-B8D1-FAEF911277AA}" type="pres">
      <dgm:prSet presAssocID="{DF98AAE5-9EBD-4838-8290-6A5D0AFF43B4}" presName="aSpace2" presStyleCnt="0"/>
      <dgm:spPr/>
    </dgm:pt>
    <dgm:pt modelId="{8C83AB2B-A1C2-46B7-ADEE-51E07AE6E996}" type="pres">
      <dgm:prSet presAssocID="{F6BBC4F3-3425-4876-9628-828D03CCA97B}" presName="childNode" presStyleLbl="node1" presStyleIdx="8" presStyleCnt="14">
        <dgm:presLayoutVars>
          <dgm:bulletEnabled val="1"/>
        </dgm:presLayoutVars>
      </dgm:prSet>
      <dgm:spPr/>
      <dgm:t>
        <a:bodyPr/>
        <a:lstStyle/>
        <a:p>
          <a:endParaRPr lang="tr-TR"/>
        </a:p>
      </dgm:t>
    </dgm:pt>
    <dgm:pt modelId="{2052FD54-A999-4A86-81CC-309E9975C0D7}" type="pres">
      <dgm:prSet presAssocID="{F6BBC4F3-3425-4876-9628-828D03CCA97B}" presName="aSpace2" presStyleCnt="0"/>
      <dgm:spPr/>
    </dgm:pt>
    <dgm:pt modelId="{2370D409-AE88-488B-9974-644E7B5CB0FE}" type="pres">
      <dgm:prSet presAssocID="{C735B64D-92C6-438E-B7E8-9D34A8F1EF16}" presName="childNode" presStyleLbl="node1" presStyleIdx="9" presStyleCnt="14">
        <dgm:presLayoutVars>
          <dgm:bulletEnabled val="1"/>
        </dgm:presLayoutVars>
      </dgm:prSet>
      <dgm:spPr/>
      <dgm:t>
        <a:bodyPr/>
        <a:lstStyle/>
        <a:p>
          <a:endParaRPr lang="tr-TR"/>
        </a:p>
      </dgm:t>
    </dgm:pt>
    <dgm:pt modelId="{DD95883A-3FB3-4A21-945E-515A017E3137}" type="pres">
      <dgm:prSet presAssocID="{756535C1-3E23-4016-B3AE-A90B1FDE4A3C}" presName="aSpace" presStyleCnt="0"/>
      <dgm:spPr/>
    </dgm:pt>
    <dgm:pt modelId="{FE797853-80B4-433E-9839-BE11ECB807B5}" type="pres">
      <dgm:prSet presAssocID="{ED75113B-518E-4EF3-8F37-4B31429A83B1}" presName="compNode" presStyleCnt="0"/>
      <dgm:spPr/>
    </dgm:pt>
    <dgm:pt modelId="{40C9D5A6-A551-494D-B78A-7BB8C0505AF9}" type="pres">
      <dgm:prSet presAssocID="{ED75113B-518E-4EF3-8F37-4B31429A83B1}" presName="aNode" presStyleLbl="bgShp" presStyleIdx="3" presStyleCnt="5"/>
      <dgm:spPr/>
      <dgm:t>
        <a:bodyPr/>
        <a:lstStyle/>
        <a:p>
          <a:endParaRPr lang="tr-TR"/>
        </a:p>
      </dgm:t>
    </dgm:pt>
    <dgm:pt modelId="{D59E4DDF-CC33-462B-9181-5A8006CB73E4}" type="pres">
      <dgm:prSet presAssocID="{ED75113B-518E-4EF3-8F37-4B31429A83B1}" presName="textNode" presStyleLbl="bgShp" presStyleIdx="3" presStyleCnt="5"/>
      <dgm:spPr/>
      <dgm:t>
        <a:bodyPr/>
        <a:lstStyle/>
        <a:p>
          <a:endParaRPr lang="tr-TR"/>
        </a:p>
      </dgm:t>
    </dgm:pt>
    <dgm:pt modelId="{EA431122-4E9D-4913-B611-517448FC39AA}" type="pres">
      <dgm:prSet presAssocID="{ED75113B-518E-4EF3-8F37-4B31429A83B1}" presName="compChildNode" presStyleCnt="0"/>
      <dgm:spPr/>
    </dgm:pt>
    <dgm:pt modelId="{5DE0701C-40C5-43AB-A63F-34B3BD666F5B}" type="pres">
      <dgm:prSet presAssocID="{ED75113B-518E-4EF3-8F37-4B31429A83B1}" presName="theInnerList" presStyleCnt="0"/>
      <dgm:spPr/>
    </dgm:pt>
    <dgm:pt modelId="{CF1F98CF-F8F0-42B8-9CA7-D9C3C9F42436}" type="pres">
      <dgm:prSet presAssocID="{F5034FF1-6B3D-4705-9D65-07E2A79E5DB4}" presName="childNode" presStyleLbl="node1" presStyleIdx="10" presStyleCnt="14">
        <dgm:presLayoutVars>
          <dgm:bulletEnabled val="1"/>
        </dgm:presLayoutVars>
      </dgm:prSet>
      <dgm:spPr/>
      <dgm:t>
        <a:bodyPr/>
        <a:lstStyle/>
        <a:p>
          <a:endParaRPr lang="tr-TR"/>
        </a:p>
      </dgm:t>
    </dgm:pt>
    <dgm:pt modelId="{279549C6-7DED-4316-9466-F8244D8071C6}" type="pres">
      <dgm:prSet presAssocID="{F5034FF1-6B3D-4705-9D65-07E2A79E5DB4}" presName="aSpace2" presStyleCnt="0"/>
      <dgm:spPr/>
    </dgm:pt>
    <dgm:pt modelId="{CBE63EA1-FBE8-46FA-AEC7-22CD9B761E55}" type="pres">
      <dgm:prSet presAssocID="{820054B8-B295-4C22-8E7C-D6E7B7D02597}" presName="childNode" presStyleLbl="node1" presStyleIdx="11" presStyleCnt="14">
        <dgm:presLayoutVars>
          <dgm:bulletEnabled val="1"/>
        </dgm:presLayoutVars>
      </dgm:prSet>
      <dgm:spPr/>
      <dgm:t>
        <a:bodyPr/>
        <a:lstStyle/>
        <a:p>
          <a:endParaRPr lang="tr-TR"/>
        </a:p>
      </dgm:t>
    </dgm:pt>
    <dgm:pt modelId="{949C8B16-8A19-41B2-BB3E-2CF770BB879E}" type="pres">
      <dgm:prSet presAssocID="{ED75113B-518E-4EF3-8F37-4B31429A83B1}" presName="aSpace" presStyleCnt="0"/>
      <dgm:spPr/>
    </dgm:pt>
    <dgm:pt modelId="{765D3E46-3338-45C7-A25D-11497802DAAF}" type="pres">
      <dgm:prSet presAssocID="{0B6C5DD0-E492-41BB-8EA4-8534139ACFFA}" presName="compNode" presStyleCnt="0"/>
      <dgm:spPr/>
    </dgm:pt>
    <dgm:pt modelId="{536E8D76-DDAF-4E64-A594-1FF95413A870}" type="pres">
      <dgm:prSet presAssocID="{0B6C5DD0-E492-41BB-8EA4-8534139ACFFA}" presName="aNode" presStyleLbl="bgShp" presStyleIdx="4" presStyleCnt="5"/>
      <dgm:spPr/>
      <dgm:t>
        <a:bodyPr/>
        <a:lstStyle/>
        <a:p>
          <a:endParaRPr lang="tr-TR"/>
        </a:p>
      </dgm:t>
    </dgm:pt>
    <dgm:pt modelId="{409D863F-5EE7-4216-AE9C-C071C6702377}" type="pres">
      <dgm:prSet presAssocID="{0B6C5DD0-E492-41BB-8EA4-8534139ACFFA}" presName="textNode" presStyleLbl="bgShp" presStyleIdx="4" presStyleCnt="5"/>
      <dgm:spPr/>
      <dgm:t>
        <a:bodyPr/>
        <a:lstStyle/>
        <a:p>
          <a:endParaRPr lang="tr-TR"/>
        </a:p>
      </dgm:t>
    </dgm:pt>
    <dgm:pt modelId="{8CDC1F8D-4D72-49F3-8DF0-553315D8E49C}" type="pres">
      <dgm:prSet presAssocID="{0B6C5DD0-E492-41BB-8EA4-8534139ACFFA}" presName="compChildNode" presStyleCnt="0"/>
      <dgm:spPr/>
    </dgm:pt>
    <dgm:pt modelId="{AD2E6480-C753-489D-9241-1C8D44B4FBBA}" type="pres">
      <dgm:prSet presAssocID="{0B6C5DD0-E492-41BB-8EA4-8534139ACFFA}" presName="theInnerList" presStyleCnt="0"/>
      <dgm:spPr/>
    </dgm:pt>
    <dgm:pt modelId="{1163D42F-BBE9-41FE-9EC9-651D80B44000}" type="pres">
      <dgm:prSet presAssocID="{2C6E9601-9024-473E-89E7-2A7668F98CEE}" presName="childNode" presStyleLbl="node1" presStyleIdx="12" presStyleCnt="14">
        <dgm:presLayoutVars>
          <dgm:bulletEnabled val="1"/>
        </dgm:presLayoutVars>
      </dgm:prSet>
      <dgm:spPr/>
      <dgm:t>
        <a:bodyPr/>
        <a:lstStyle/>
        <a:p>
          <a:endParaRPr lang="tr-TR"/>
        </a:p>
      </dgm:t>
    </dgm:pt>
    <dgm:pt modelId="{5D7E25F6-9249-449B-BD48-7CE958BBAE59}" type="pres">
      <dgm:prSet presAssocID="{2C6E9601-9024-473E-89E7-2A7668F98CEE}" presName="aSpace2" presStyleCnt="0"/>
      <dgm:spPr/>
    </dgm:pt>
    <dgm:pt modelId="{B8E352ED-0F7C-46F8-AE75-DCEA21FD9C46}" type="pres">
      <dgm:prSet presAssocID="{3FBC911E-3167-490E-9DC8-DBDCEFD8087C}" presName="childNode" presStyleLbl="node1" presStyleIdx="13" presStyleCnt="14">
        <dgm:presLayoutVars>
          <dgm:bulletEnabled val="1"/>
        </dgm:presLayoutVars>
      </dgm:prSet>
      <dgm:spPr/>
      <dgm:t>
        <a:bodyPr/>
        <a:lstStyle/>
        <a:p>
          <a:endParaRPr lang="tr-TR"/>
        </a:p>
      </dgm:t>
    </dgm:pt>
  </dgm:ptLst>
  <dgm:cxnLst>
    <dgm:cxn modelId="{04F956AC-CCAF-4C68-9522-6BF7E1B06A6D}" type="presOf" srcId="{2C6E9601-9024-473E-89E7-2A7668F98CEE}" destId="{1163D42F-BBE9-41FE-9EC9-651D80B44000}" srcOrd="0" destOrd="0" presId="urn:microsoft.com/office/officeart/2005/8/layout/lProcess2"/>
    <dgm:cxn modelId="{A27E5DB3-0884-4601-98A7-115279F99615}" srcId="{756535C1-3E23-4016-B3AE-A90B1FDE4A3C}" destId="{DF98AAE5-9EBD-4838-8290-6A5D0AFF43B4}" srcOrd="0" destOrd="0" parTransId="{01F27C42-103B-41D2-85C4-F7E4690681A0}" sibTransId="{013BD8E0-BC85-4744-973A-D9A6F4739985}"/>
    <dgm:cxn modelId="{2637FE6A-DDC1-4DFA-9A8B-740C3D2EA647}" type="presOf" srcId="{4ECC9FB6-CF71-404D-81A2-01433AA94DF7}" destId="{5047CFF3-EF87-415B-BDA1-DD79308C8735}" srcOrd="0" destOrd="0" presId="urn:microsoft.com/office/officeart/2005/8/layout/lProcess2"/>
    <dgm:cxn modelId="{BE39E5FB-62C8-48BF-9FE4-C9AB4C1F7A2A}" type="presOf" srcId="{ED75113B-518E-4EF3-8F37-4B31429A83B1}" destId="{40C9D5A6-A551-494D-B78A-7BB8C0505AF9}" srcOrd="0" destOrd="0" presId="urn:microsoft.com/office/officeart/2005/8/layout/lProcess2"/>
    <dgm:cxn modelId="{41EC62EF-68AB-4CA6-91E4-07592CFABA33}" type="presOf" srcId="{499F48A5-D088-4232-AD84-68C2B6F9018C}" destId="{6B3105A2-3A8C-42A7-91AB-0BB375C40C4D}" srcOrd="0" destOrd="0" presId="urn:microsoft.com/office/officeart/2005/8/layout/lProcess2"/>
    <dgm:cxn modelId="{F926D406-B226-4030-B65F-6CDDF132C613}" type="presOf" srcId="{DF98AAE5-9EBD-4838-8290-6A5D0AFF43B4}" destId="{0862D166-32C6-4C25-9095-844A7E803A62}" srcOrd="0" destOrd="0" presId="urn:microsoft.com/office/officeart/2005/8/layout/lProcess2"/>
    <dgm:cxn modelId="{5C987828-23C2-4B31-B7E2-4542A48E19BD}" type="presOf" srcId="{813A6176-6190-4AFA-A8C8-428C361E4A6C}" destId="{492AC76D-7555-4F47-A61C-6C23CA7BAD4E}" srcOrd="0" destOrd="0" presId="urn:microsoft.com/office/officeart/2005/8/layout/lProcess2"/>
    <dgm:cxn modelId="{B81B6919-947F-436C-A6BD-49C875703BA3}" srcId="{756535C1-3E23-4016-B3AE-A90B1FDE4A3C}" destId="{F6BBC4F3-3425-4876-9628-828D03CCA97B}" srcOrd="1" destOrd="0" parTransId="{63C38A0D-DE2B-4470-B472-30C0D115A5DF}" sibTransId="{239EF7F9-9041-4C96-B375-FE089619BDB4}"/>
    <dgm:cxn modelId="{B630DC4F-9FCB-44C6-8410-0B0B0EB868C7}" type="presOf" srcId="{030FD842-4818-4B40-BBC2-7964A78619F5}" destId="{EA9E1AC7-455B-4571-8483-5498738CF6DE}" srcOrd="1" destOrd="0" presId="urn:microsoft.com/office/officeart/2005/8/layout/lProcess2"/>
    <dgm:cxn modelId="{D8972D2B-762D-4613-9382-9188B211B929}" type="presOf" srcId="{0D463515-A2D5-424E-BD5B-19F13B704F28}" destId="{4242BAFD-531D-4ED1-A9F0-7D36770F4EA8}" srcOrd="1" destOrd="0" presId="urn:microsoft.com/office/officeart/2005/8/layout/lProcess2"/>
    <dgm:cxn modelId="{444272A2-8A1A-4BB0-87FE-0CEC9A95B9D0}" type="presOf" srcId="{3FBC911E-3167-490E-9DC8-DBDCEFD8087C}" destId="{B8E352ED-0F7C-46F8-AE75-DCEA21FD9C46}" srcOrd="0" destOrd="0" presId="urn:microsoft.com/office/officeart/2005/8/layout/lProcess2"/>
    <dgm:cxn modelId="{27F30C32-E15D-4642-BB22-14C9257903FC}" type="presOf" srcId="{0B6C5DD0-E492-41BB-8EA4-8534139ACFFA}" destId="{409D863F-5EE7-4216-AE9C-C071C6702377}" srcOrd="1" destOrd="0" presId="urn:microsoft.com/office/officeart/2005/8/layout/lProcess2"/>
    <dgm:cxn modelId="{D73B3961-403C-4B03-AB31-B5B3E06A67BA}" type="presOf" srcId="{756535C1-3E23-4016-B3AE-A90B1FDE4A3C}" destId="{7B5E0316-CBA6-4968-94FA-96677026CF22}" srcOrd="0" destOrd="0" presId="urn:microsoft.com/office/officeart/2005/8/layout/lProcess2"/>
    <dgm:cxn modelId="{50120C02-8823-4879-913E-AB8EA6ADDC3E}" type="presOf" srcId="{F5034FF1-6B3D-4705-9D65-07E2A79E5DB4}" destId="{CF1F98CF-F8F0-42B8-9CA7-D9C3C9F42436}" srcOrd="0" destOrd="0" presId="urn:microsoft.com/office/officeart/2005/8/layout/lProcess2"/>
    <dgm:cxn modelId="{231652E6-4A02-4537-B90A-1168B0C6ED37}" type="presOf" srcId="{1A75F020-3851-45BE-BB04-94F454DA8FFE}" destId="{1839C18A-DBCD-4A7F-8278-E3E949CD2412}" srcOrd="0" destOrd="0" presId="urn:microsoft.com/office/officeart/2005/8/layout/lProcess2"/>
    <dgm:cxn modelId="{395DAE37-4BEE-4C8E-AFE0-98FDC14B2296}" type="presOf" srcId="{0D463515-A2D5-424E-BD5B-19F13B704F28}" destId="{856563CE-EA04-4696-B639-3EA6F64BACFD}" srcOrd="0" destOrd="0" presId="urn:microsoft.com/office/officeart/2005/8/layout/lProcess2"/>
    <dgm:cxn modelId="{6DE22DE5-E5B8-445C-9208-1B21692C9590}" type="presOf" srcId="{0B6C5DD0-E492-41BB-8EA4-8534139ACFFA}" destId="{536E8D76-DDAF-4E64-A594-1FF95413A870}" srcOrd="0" destOrd="0" presId="urn:microsoft.com/office/officeart/2005/8/layout/lProcess2"/>
    <dgm:cxn modelId="{4DAEF8CD-1DD4-41FB-83C8-0A3736B3D68D}" srcId="{ED75113B-518E-4EF3-8F37-4B31429A83B1}" destId="{820054B8-B295-4C22-8E7C-D6E7B7D02597}" srcOrd="1" destOrd="0" parTransId="{C1EA01E0-6563-4A00-B9D2-892A3926A4AB}" sibTransId="{4C514285-6ADC-4CCF-9CBC-6FE6CF96C5BF}"/>
    <dgm:cxn modelId="{42661AAB-6E25-4D68-B156-F8145EEA11B4}" srcId="{756535C1-3E23-4016-B3AE-A90B1FDE4A3C}" destId="{C735B64D-92C6-438E-B7E8-9D34A8F1EF16}" srcOrd="2" destOrd="0" parTransId="{419A105C-6C45-41DE-8B7A-EE61F48EA44C}" sibTransId="{74693A9F-D88F-4130-BE7F-124975F95E80}"/>
    <dgm:cxn modelId="{303FA8ED-B891-4A76-A0A1-F2C58A6BE417}" type="presOf" srcId="{F6BBC4F3-3425-4876-9628-828D03CCA97B}" destId="{8C83AB2B-A1C2-46B7-ADEE-51E07AE6E996}" srcOrd="0" destOrd="0" presId="urn:microsoft.com/office/officeart/2005/8/layout/lProcess2"/>
    <dgm:cxn modelId="{A123B084-2D64-4882-9B23-0E3258CEA191}" srcId="{030FD842-4818-4B40-BBC2-7964A78619F5}" destId="{4ECC9FB6-CF71-404D-81A2-01433AA94DF7}" srcOrd="2" destOrd="0" parTransId="{9D69BE92-210D-46E1-B550-4B810832E69C}" sibTransId="{508527B4-D36F-40C4-B945-69402F6EF719}"/>
    <dgm:cxn modelId="{6EC126AB-63D1-4E14-A2D8-E93E8758BCDB}" type="presOf" srcId="{030FD842-4818-4B40-BBC2-7964A78619F5}" destId="{5A7417A2-89E6-47A9-A231-4D5619F04E97}" srcOrd="0" destOrd="0" presId="urn:microsoft.com/office/officeart/2005/8/layout/lProcess2"/>
    <dgm:cxn modelId="{5208658B-8E3E-4863-AEE7-BEB7562C6637}" srcId="{813A6176-6190-4AFA-A8C8-428C361E4A6C}" destId="{ED75113B-518E-4EF3-8F37-4B31429A83B1}" srcOrd="3" destOrd="0" parTransId="{C6C82DFF-4508-4410-9246-171E3BFE54A4}" sibTransId="{E31F099B-607C-4BFA-9191-CDB0AEEF1E9F}"/>
    <dgm:cxn modelId="{6FD126A2-84D2-4740-A404-757777806E73}" srcId="{0B6C5DD0-E492-41BB-8EA4-8534139ACFFA}" destId="{2C6E9601-9024-473E-89E7-2A7668F98CEE}" srcOrd="0" destOrd="0" parTransId="{13DED5DC-9F68-466C-90AA-88D912AEED21}" sibTransId="{A7FFE480-AC51-47F9-AD35-27E11D4138DB}"/>
    <dgm:cxn modelId="{607479F9-F3A2-4814-9363-4F8CEE06BAFD}" type="presOf" srcId="{A34A64BC-721A-4EC6-9BA2-53766A5B8EE0}" destId="{16A4A249-DF40-4047-AA9C-4D40DA0AD776}" srcOrd="0" destOrd="0" presId="urn:microsoft.com/office/officeart/2005/8/layout/lProcess2"/>
    <dgm:cxn modelId="{1E4EBB09-2942-49A4-9BE5-41AD48538732}" srcId="{813A6176-6190-4AFA-A8C8-428C361E4A6C}" destId="{0B6C5DD0-E492-41BB-8EA4-8534139ACFFA}" srcOrd="4" destOrd="0" parTransId="{F29EBC99-17A9-45E3-89DD-2493C9D1E61D}" sibTransId="{CED697B0-640F-45A9-983D-BE7FDDC96A0C}"/>
    <dgm:cxn modelId="{42CEE616-8C18-4EFA-B4D1-3E0C735CCA6D}" type="presOf" srcId="{820054B8-B295-4C22-8E7C-D6E7B7D02597}" destId="{CBE63EA1-FBE8-46FA-AEC7-22CD9B761E55}" srcOrd="0" destOrd="0" presId="urn:microsoft.com/office/officeart/2005/8/layout/lProcess2"/>
    <dgm:cxn modelId="{AA5BCA90-EA77-46A3-9D11-7CA32B9FBF7C}" type="presOf" srcId="{96D973CA-8B15-409F-BA51-89C17DFA049C}" destId="{6D3B9E91-AB5F-47B7-AA9A-603678060F37}" srcOrd="0" destOrd="0" presId="urn:microsoft.com/office/officeart/2005/8/layout/lProcess2"/>
    <dgm:cxn modelId="{28F8E70E-204C-42EA-A11F-A2B6FDE85D0F}" srcId="{0D463515-A2D5-424E-BD5B-19F13B704F28}" destId="{1A75F020-3851-45BE-BB04-94F454DA8FFE}" srcOrd="0" destOrd="0" parTransId="{EF834682-D60B-483A-94FE-4DE375362EF2}" sibTransId="{79B0E521-DC55-44F1-9B18-8275726BBD26}"/>
    <dgm:cxn modelId="{A9103CD2-56BB-4E9D-A945-ED29199F1DA2}" srcId="{030FD842-4818-4B40-BBC2-7964A78619F5}" destId="{03A05E4A-B758-4488-A85B-A16F8099E0A1}" srcOrd="3" destOrd="0" parTransId="{DC5A2900-2A34-44F0-BC16-1BCBC0D350A7}" sibTransId="{4D72C290-89B5-4589-A68D-38BA5A859A04}"/>
    <dgm:cxn modelId="{CEA062C8-4CB5-406B-9C92-C6C60B6B72B9}" srcId="{030FD842-4818-4B40-BBC2-7964A78619F5}" destId="{96D973CA-8B15-409F-BA51-89C17DFA049C}" srcOrd="0" destOrd="0" parTransId="{AB1116B3-78A9-43C9-8516-0B551FD28983}" sibTransId="{D4C17A38-2914-496B-8EF9-CA109BB7A35B}"/>
    <dgm:cxn modelId="{13930395-E55F-4720-9C91-7181A4DA057C}" type="presOf" srcId="{ED75113B-518E-4EF3-8F37-4B31429A83B1}" destId="{D59E4DDF-CC33-462B-9181-5A8006CB73E4}" srcOrd="1" destOrd="0" presId="urn:microsoft.com/office/officeart/2005/8/layout/lProcess2"/>
    <dgm:cxn modelId="{D7FA4706-512F-4321-897A-0EAF90BBAD12}" type="presOf" srcId="{03A05E4A-B758-4488-A85B-A16F8099E0A1}" destId="{9B8D3E48-0319-4515-B630-8DBE28048374}" srcOrd="0" destOrd="0" presId="urn:microsoft.com/office/officeart/2005/8/layout/lProcess2"/>
    <dgm:cxn modelId="{00B0EA30-35FB-4AA9-9CA8-FDC0774BDE03}" srcId="{0D463515-A2D5-424E-BD5B-19F13B704F28}" destId="{B29D31E8-18CB-4554-A697-2F93D4A599BC}" srcOrd="2" destOrd="0" parTransId="{50E0454D-908D-4B47-9BC5-F70955E5D781}" sibTransId="{2E9E948B-5ACD-455F-B39D-C19590485E3D}"/>
    <dgm:cxn modelId="{3F87FC31-09E8-4A27-81EE-6B27E16F6A09}" type="presOf" srcId="{756535C1-3E23-4016-B3AE-A90B1FDE4A3C}" destId="{86D883EC-7511-4C35-A6CE-7D78F36C45AD}" srcOrd="1" destOrd="0" presId="urn:microsoft.com/office/officeart/2005/8/layout/lProcess2"/>
    <dgm:cxn modelId="{ABC26A4B-F7BB-46B3-89E7-F8C46A085729}" type="presOf" srcId="{C735B64D-92C6-438E-B7E8-9D34A8F1EF16}" destId="{2370D409-AE88-488B-9974-644E7B5CB0FE}" srcOrd="0" destOrd="0" presId="urn:microsoft.com/office/officeart/2005/8/layout/lProcess2"/>
    <dgm:cxn modelId="{579950FF-C294-4821-9165-2252511266EA}" type="presOf" srcId="{B29D31E8-18CB-4554-A697-2F93D4A599BC}" destId="{77B7C0E5-D5A1-4302-A3C5-62E9B4F28014}" srcOrd="0" destOrd="0" presId="urn:microsoft.com/office/officeart/2005/8/layout/lProcess2"/>
    <dgm:cxn modelId="{248FAEF8-DC6E-49F5-A698-5447CE343877}" srcId="{813A6176-6190-4AFA-A8C8-428C361E4A6C}" destId="{756535C1-3E23-4016-B3AE-A90B1FDE4A3C}" srcOrd="2" destOrd="0" parTransId="{2B61CFAA-7467-4518-B00B-A937B5645CE0}" sibTransId="{2A40F05D-43A3-4F08-9DAE-BDBB53E82305}"/>
    <dgm:cxn modelId="{089A02D7-51A8-43FA-9479-7FA057255E9A}" srcId="{ED75113B-518E-4EF3-8F37-4B31429A83B1}" destId="{F5034FF1-6B3D-4705-9D65-07E2A79E5DB4}" srcOrd="0" destOrd="0" parTransId="{EF8C070D-4D22-42AC-9CD2-C47B3E368C6B}" sibTransId="{FE8BCC9F-E3D9-40DB-9B5E-7A09011E5A3A}"/>
    <dgm:cxn modelId="{FB0001F9-C719-4DEE-9328-57E07CC45771}" srcId="{813A6176-6190-4AFA-A8C8-428C361E4A6C}" destId="{0D463515-A2D5-424E-BD5B-19F13B704F28}" srcOrd="1" destOrd="0" parTransId="{37CEC8C8-2790-4468-833B-9AF3A5926137}" sibTransId="{C626B6EF-47E9-41E9-8A23-771A91EF9C6E}"/>
    <dgm:cxn modelId="{A0E1B339-6459-4767-8B64-B4754D9D4AC6}" srcId="{030FD842-4818-4B40-BBC2-7964A78619F5}" destId="{499F48A5-D088-4232-AD84-68C2B6F9018C}" srcOrd="1" destOrd="0" parTransId="{15B830A7-ADBB-4CC0-A72C-13B17C56C4E7}" sibTransId="{346CDF9F-B57C-4442-A046-3DE84C32E949}"/>
    <dgm:cxn modelId="{C8B09046-8597-4D02-AE70-8E782A7FC4E1}" srcId="{0D463515-A2D5-424E-BD5B-19F13B704F28}" destId="{A34A64BC-721A-4EC6-9BA2-53766A5B8EE0}" srcOrd="1" destOrd="0" parTransId="{45409AD4-ECA2-4BEF-99BF-4AC3E0BE46C8}" sibTransId="{34BF4535-AECB-45C8-9A61-E88D3B91E6DF}"/>
    <dgm:cxn modelId="{A29672B7-ABA1-4F06-9434-A0EBAE35A10F}" srcId="{813A6176-6190-4AFA-A8C8-428C361E4A6C}" destId="{030FD842-4818-4B40-BBC2-7964A78619F5}" srcOrd="0" destOrd="0" parTransId="{882347A5-71A3-4F0D-81A7-4FDEC4771F3F}" sibTransId="{9F055F22-263A-43D5-BE99-1E669E22EE92}"/>
    <dgm:cxn modelId="{70219027-A678-4C36-A560-1C732DA7624C}" srcId="{0B6C5DD0-E492-41BB-8EA4-8534139ACFFA}" destId="{3FBC911E-3167-490E-9DC8-DBDCEFD8087C}" srcOrd="1" destOrd="0" parTransId="{34A8EC38-9190-403F-BA20-59D11C1B2074}" sibTransId="{531F912C-5A1C-4A1C-A553-41D077473746}"/>
    <dgm:cxn modelId="{5B5319EB-537A-49EA-B630-B788ECE87511}" type="presParOf" srcId="{492AC76D-7555-4F47-A61C-6C23CA7BAD4E}" destId="{BFF08144-3568-4F8D-8953-3B0FB4B202DA}" srcOrd="0" destOrd="0" presId="urn:microsoft.com/office/officeart/2005/8/layout/lProcess2"/>
    <dgm:cxn modelId="{DF25C53A-90F4-4CD7-97C6-A2A28A0D40F8}" type="presParOf" srcId="{BFF08144-3568-4F8D-8953-3B0FB4B202DA}" destId="{5A7417A2-89E6-47A9-A231-4D5619F04E97}" srcOrd="0" destOrd="0" presId="urn:microsoft.com/office/officeart/2005/8/layout/lProcess2"/>
    <dgm:cxn modelId="{8E0A227E-59B6-4A59-98BC-B4D82AAFF1AB}" type="presParOf" srcId="{BFF08144-3568-4F8D-8953-3B0FB4B202DA}" destId="{EA9E1AC7-455B-4571-8483-5498738CF6DE}" srcOrd="1" destOrd="0" presId="urn:microsoft.com/office/officeart/2005/8/layout/lProcess2"/>
    <dgm:cxn modelId="{58F41D73-16AA-4DCC-B095-EDEF355B94AF}" type="presParOf" srcId="{BFF08144-3568-4F8D-8953-3B0FB4B202DA}" destId="{3418F0FE-188A-4881-8901-E50403A9127A}" srcOrd="2" destOrd="0" presId="urn:microsoft.com/office/officeart/2005/8/layout/lProcess2"/>
    <dgm:cxn modelId="{F2C51DC3-B497-4D12-8859-C99B9B668183}" type="presParOf" srcId="{3418F0FE-188A-4881-8901-E50403A9127A}" destId="{A19653ED-7CA5-4B60-8D4A-0556CE86E8C5}" srcOrd="0" destOrd="0" presId="urn:microsoft.com/office/officeart/2005/8/layout/lProcess2"/>
    <dgm:cxn modelId="{F7F8AB15-4D1C-4064-A6E0-206A55E14C0F}" type="presParOf" srcId="{A19653ED-7CA5-4B60-8D4A-0556CE86E8C5}" destId="{6D3B9E91-AB5F-47B7-AA9A-603678060F37}" srcOrd="0" destOrd="0" presId="urn:microsoft.com/office/officeart/2005/8/layout/lProcess2"/>
    <dgm:cxn modelId="{02B3021A-9DBF-4A41-92A8-74E9BDBA19F7}" type="presParOf" srcId="{A19653ED-7CA5-4B60-8D4A-0556CE86E8C5}" destId="{73F3B46E-83A8-444A-B503-1C135E238370}" srcOrd="1" destOrd="0" presId="urn:microsoft.com/office/officeart/2005/8/layout/lProcess2"/>
    <dgm:cxn modelId="{06E8E0BE-F815-43AF-B808-05E37B1C4D34}" type="presParOf" srcId="{A19653ED-7CA5-4B60-8D4A-0556CE86E8C5}" destId="{6B3105A2-3A8C-42A7-91AB-0BB375C40C4D}" srcOrd="2" destOrd="0" presId="urn:microsoft.com/office/officeart/2005/8/layout/lProcess2"/>
    <dgm:cxn modelId="{3648F752-1582-40DA-B535-B6384F8AD06A}" type="presParOf" srcId="{A19653ED-7CA5-4B60-8D4A-0556CE86E8C5}" destId="{1D11F39A-1C7E-40D0-B61F-F72FFAA6BB5A}" srcOrd="3" destOrd="0" presId="urn:microsoft.com/office/officeart/2005/8/layout/lProcess2"/>
    <dgm:cxn modelId="{4B38BDF1-7426-4AC7-AB5C-B71D474CB255}" type="presParOf" srcId="{A19653ED-7CA5-4B60-8D4A-0556CE86E8C5}" destId="{5047CFF3-EF87-415B-BDA1-DD79308C8735}" srcOrd="4" destOrd="0" presId="urn:microsoft.com/office/officeart/2005/8/layout/lProcess2"/>
    <dgm:cxn modelId="{B7432AB3-141D-4124-B32D-B7C486000EB8}" type="presParOf" srcId="{A19653ED-7CA5-4B60-8D4A-0556CE86E8C5}" destId="{0C5A15D7-A576-498F-B8B9-14903BD65A88}" srcOrd="5" destOrd="0" presId="urn:microsoft.com/office/officeart/2005/8/layout/lProcess2"/>
    <dgm:cxn modelId="{7D17E4A2-B752-480D-A0DC-F7C62C57D73B}" type="presParOf" srcId="{A19653ED-7CA5-4B60-8D4A-0556CE86E8C5}" destId="{9B8D3E48-0319-4515-B630-8DBE28048374}" srcOrd="6" destOrd="0" presId="urn:microsoft.com/office/officeart/2005/8/layout/lProcess2"/>
    <dgm:cxn modelId="{5627C65F-A762-4A5E-B3AF-C42ECE081C9F}" type="presParOf" srcId="{492AC76D-7555-4F47-A61C-6C23CA7BAD4E}" destId="{A3B233A4-F718-442A-B1D3-B16DFC421539}" srcOrd="1" destOrd="0" presId="urn:microsoft.com/office/officeart/2005/8/layout/lProcess2"/>
    <dgm:cxn modelId="{1E79953E-7712-4F0C-B3DC-026D49B5E220}" type="presParOf" srcId="{492AC76D-7555-4F47-A61C-6C23CA7BAD4E}" destId="{E302F17C-BD08-4503-868E-A6B7AF76E816}" srcOrd="2" destOrd="0" presId="urn:microsoft.com/office/officeart/2005/8/layout/lProcess2"/>
    <dgm:cxn modelId="{A7A05F97-6EE4-4DCF-B71E-A401F39E3EB8}" type="presParOf" srcId="{E302F17C-BD08-4503-868E-A6B7AF76E816}" destId="{856563CE-EA04-4696-B639-3EA6F64BACFD}" srcOrd="0" destOrd="0" presId="urn:microsoft.com/office/officeart/2005/8/layout/lProcess2"/>
    <dgm:cxn modelId="{9D95F5A4-9963-4635-9362-1102051F0288}" type="presParOf" srcId="{E302F17C-BD08-4503-868E-A6B7AF76E816}" destId="{4242BAFD-531D-4ED1-A9F0-7D36770F4EA8}" srcOrd="1" destOrd="0" presId="urn:microsoft.com/office/officeart/2005/8/layout/lProcess2"/>
    <dgm:cxn modelId="{3A484E0D-0D09-4481-B770-3BC96E6034B3}" type="presParOf" srcId="{E302F17C-BD08-4503-868E-A6B7AF76E816}" destId="{420F6BC3-86A9-48E2-9EDB-950BDAB027B5}" srcOrd="2" destOrd="0" presId="urn:microsoft.com/office/officeart/2005/8/layout/lProcess2"/>
    <dgm:cxn modelId="{27F95B6A-A374-4519-A0AD-EDC28956846B}" type="presParOf" srcId="{420F6BC3-86A9-48E2-9EDB-950BDAB027B5}" destId="{B68EE92D-CE78-4E05-B8E0-073EEE31E27B}" srcOrd="0" destOrd="0" presId="urn:microsoft.com/office/officeart/2005/8/layout/lProcess2"/>
    <dgm:cxn modelId="{D42FFACE-CF82-47C6-996B-8A274C7B02EB}" type="presParOf" srcId="{B68EE92D-CE78-4E05-B8E0-073EEE31E27B}" destId="{1839C18A-DBCD-4A7F-8278-E3E949CD2412}" srcOrd="0" destOrd="0" presId="urn:microsoft.com/office/officeart/2005/8/layout/lProcess2"/>
    <dgm:cxn modelId="{CEE9F357-9430-4551-9AD6-01757A27081A}" type="presParOf" srcId="{B68EE92D-CE78-4E05-B8E0-073EEE31E27B}" destId="{D6D466FF-B0C9-4555-8B55-637E7765A7C8}" srcOrd="1" destOrd="0" presId="urn:microsoft.com/office/officeart/2005/8/layout/lProcess2"/>
    <dgm:cxn modelId="{7382D695-20A7-455D-82CC-8A004A64E38D}" type="presParOf" srcId="{B68EE92D-CE78-4E05-B8E0-073EEE31E27B}" destId="{16A4A249-DF40-4047-AA9C-4D40DA0AD776}" srcOrd="2" destOrd="0" presId="urn:microsoft.com/office/officeart/2005/8/layout/lProcess2"/>
    <dgm:cxn modelId="{CFE627C3-ADC8-4829-B432-5A04C9A68F66}" type="presParOf" srcId="{B68EE92D-CE78-4E05-B8E0-073EEE31E27B}" destId="{35D18272-1534-4689-A442-E49578475439}" srcOrd="3" destOrd="0" presId="urn:microsoft.com/office/officeart/2005/8/layout/lProcess2"/>
    <dgm:cxn modelId="{7BD9DA26-1615-4C9C-BCAD-B58DEEB662F0}" type="presParOf" srcId="{B68EE92D-CE78-4E05-B8E0-073EEE31E27B}" destId="{77B7C0E5-D5A1-4302-A3C5-62E9B4F28014}" srcOrd="4" destOrd="0" presId="urn:microsoft.com/office/officeart/2005/8/layout/lProcess2"/>
    <dgm:cxn modelId="{8B7794BF-F70E-4D40-85F6-3A1F4D1EF91C}" type="presParOf" srcId="{492AC76D-7555-4F47-A61C-6C23CA7BAD4E}" destId="{FA39580E-CBFB-49A0-8BBB-D773C2703A92}" srcOrd="3" destOrd="0" presId="urn:microsoft.com/office/officeart/2005/8/layout/lProcess2"/>
    <dgm:cxn modelId="{8375F967-0648-4224-8785-115E3B96D09B}" type="presParOf" srcId="{492AC76D-7555-4F47-A61C-6C23CA7BAD4E}" destId="{BE67CFD4-FD1B-44D5-B79D-F7DE14E96A10}" srcOrd="4" destOrd="0" presId="urn:microsoft.com/office/officeart/2005/8/layout/lProcess2"/>
    <dgm:cxn modelId="{3C8A8BE6-DE0A-4BB2-B0FA-BE4DBE3519BB}" type="presParOf" srcId="{BE67CFD4-FD1B-44D5-B79D-F7DE14E96A10}" destId="{7B5E0316-CBA6-4968-94FA-96677026CF22}" srcOrd="0" destOrd="0" presId="urn:microsoft.com/office/officeart/2005/8/layout/lProcess2"/>
    <dgm:cxn modelId="{578EAD48-9E97-48BD-A27A-E654EB5F08ED}" type="presParOf" srcId="{BE67CFD4-FD1B-44D5-B79D-F7DE14E96A10}" destId="{86D883EC-7511-4C35-A6CE-7D78F36C45AD}" srcOrd="1" destOrd="0" presId="urn:microsoft.com/office/officeart/2005/8/layout/lProcess2"/>
    <dgm:cxn modelId="{816D8292-1471-4D84-9EDA-9DBBB2D9B4FD}" type="presParOf" srcId="{BE67CFD4-FD1B-44D5-B79D-F7DE14E96A10}" destId="{DFBB3A32-167A-49CE-BEFD-7F9CD59BDD2A}" srcOrd="2" destOrd="0" presId="urn:microsoft.com/office/officeart/2005/8/layout/lProcess2"/>
    <dgm:cxn modelId="{3C94DFD3-F62E-4CD3-BD2B-2544C39AE723}" type="presParOf" srcId="{DFBB3A32-167A-49CE-BEFD-7F9CD59BDD2A}" destId="{0CC6DD4E-02A9-491E-969D-1ED34A5772B3}" srcOrd="0" destOrd="0" presId="urn:microsoft.com/office/officeart/2005/8/layout/lProcess2"/>
    <dgm:cxn modelId="{41E8738E-33A6-4B6B-AEF8-4CF51678C900}" type="presParOf" srcId="{0CC6DD4E-02A9-491E-969D-1ED34A5772B3}" destId="{0862D166-32C6-4C25-9095-844A7E803A62}" srcOrd="0" destOrd="0" presId="urn:microsoft.com/office/officeart/2005/8/layout/lProcess2"/>
    <dgm:cxn modelId="{476F7CF9-B180-4FAD-BFB0-058BB3E31E86}" type="presParOf" srcId="{0CC6DD4E-02A9-491E-969D-1ED34A5772B3}" destId="{2A48BC5A-7718-48CE-B8D1-FAEF911277AA}" srcOrd="1" destOrd="0" presId="urn:microsoft.com/office/officeart/2005/8/layout/lProcess2"/>
    <dgm:cxn modelId="{5E6B80F5-7DAA-47BD-9F55-3A036AB861B3}" type="presParOf" srcId="{0CC6DD4E-02A9-491E-969D-1ED34A5772B3}" destId="{8C83AB2B-A1C2-46B7-ADEE-51E07AE6E996}" srcOrd="2" destOrd="0" presId="urn:microsoft.com/office/officeart/2005/8/layout/lProcess2"/>
    <dgm:cxn modelId="{C5F85EFA-DF56-42C6-A936-91F8A3A290E8}" type="presParOf" srcId="{0CC6DD4E-02A9-491E-969D-1ED34A5772B3}" destId="{2052FD54-A999-4A86-81CC-309E9975C0D7}" srcOrd="3" destOrd="0" presId="urn:microsoft.com/office/officeart/2005/8/layout/lProcess2"/>
    <dgm:cxn modelId="{A0F09A59-547D-4C81-B407-F2ABD61609C1}" type="presParOf" srcId="{0CC6DD4E-02A9-491E-969D-1ED34A5772B3}" destId="{2370D409-AE88-488B-9974-644E7B5CB0FE}" srcOrd="4" destOrd="0" presId="urn:microsoft.com/office/officeart/2005/8/layout/lProcess2"/>
    <dgm:cxn modelId="{2925F8D9-7035-49B8-9DAC-C02F958E22B8}" type="presParOf" srcId="{492AC76D-7555-4F47-A61C-6C23CA7BAD4E}" destId="{DD95883A-3FB3-4A21-945E-515A017E3137}" srcOrd="5" destOrd="0" presId="urn:microsoft.com/office/officeart/2005/8/layout/lProcess2"/>
    <dgm:cxn modelId="{673269E7-378B-4D6A-B25E-D562F3C1BAC6}" type="presParOf" srcId="{492AC76D-7555-4F47-A61C-6C23CA7BAD4E}" destId="{FE797853-80B4-433E-9839-BE11ECB807B5}" srcOrd="6" destOrd="0" presId="urn:microsoft.com/office/officeart/2005/8/layout/lProcess2"/>
    <dgm:cxn modelId="{5C809A99-305E-4AAC-B8E4-6D9CEF384B02}" type="presParOf" srcId="{FE797853-80B4-433E-9839-BE11ECB807B5}" destId="{40C9D5A6-A551-494D-B78A-7BB8C0505AF9}" srcOrd="0" destOrd="0" presId="urn:microsoft.com/office/officeart/2005/8/layout/lProcess2"/>
    <dgm:cxn modelId="{EDCBC866-3FBE-4C3A-9F03-077444F6CD3A}" type="presParOf" srcId="{FE797853-80B4-433E-9839-BE11ECB807B5}" destId="{D59E4DDF-CC33-462B-9181-5A8006CB73E4}" srcOrd="1" destOrd="0" presId="urn:microsoft.com/office/officeart/2005/8/layout/lProcess2"/>
    <dgm:cxn modelId="{79D8D4D1-576E-45C9-A643-BA5945417EFD}" type="presParOf" srcId="{FE797853-80B4-433E-9839-BE11ECB807B5}" destId="{EA431122-4E9D-4913-B611-517448FC39AA}" srcOrd="2" destOrd="0" presId="urn:microsoft.com/office/officeart/2005/8/layout/lProcess2"/>
    <dgm:cxn modelId="{8A510A46-21A3-449D-855B-285FE0430A8D}" type="presParOf" srcId="{EA431122-4E9D-4913-B611-517448FC39AA}" destId="{5DE0701C-40C5-43AB-A63F-34B3BD666F5B}" srcOrd="0" destOrd="0" presId="urn:microsoft.com/office/officeart/2005/8/layout/lProcess2"/>
    <dgm:cxn modelId="{1F85CBC0-5E2B-4B9B-859F-E64B323595D5}" type="presParOf" srcId="{5DE0701C-40C5-43AB-A63F-34B3BD666F5B}" destId="{CF1F98CF-F8F0-42B8-9CA7-D9C3C9F42436}" srcOrd="0" destOrd="0" presId="urn:microsoft.com/office/officeart/2005/8/layout/lProcess2"/>
    <dgm:cxn modelId="{6606F990-07AC-419A-A5FD-5275E328F1CC}" type="presParOf" srcId="{5DE0701C-40C5-43AB-A63F-34B3BD666F5B}" destId="{279549C6-7DED-4316-9466-F8244D8071C6}" srcOrd="1" destOrd="0" presId="urn:microsoft.com/office/officeart/2005/8/layout/lProcess2"/>
    <dgm:cxn modelId="{AD392DC9-985E-4583-A4B3-59A3FE8AC999}" type="presParOf" srcId="{5DE0701C-40C5-43AB-A63F-34B3BD666F5B}" destId="{CBE63EA1-FBE8-46FA-AEC7-22CD9B761E55}" srcOrd="2" destOrd="0" presId="urn:microsoft.com/office/officeart/2005/8/layout/lProcess2"/>
    <dgm:cxn modelId="{EDD4FDF5-63C6-405A-89BF-6D345427F7F6}" type="presParOf" srcId="{492AC76D-7555-4F47-A61C-6C23CA7BAD4E}" destId="{949C8B16-8A19-41B2-BB3E-2CF770BB879E}" srcOrd="7" destOrd="0" presId="urn:microsoft.com/office/officeart/2005/8/layout/lProcess2"/>
    <dgm:cxn modelId="{0B5EA59B-97D4-4174-82FB-23EE88A1D2AB}" type="presParOf" srcId="{492AC76D-7555-4F47-A61C-6C23CA7BAD4E}" destId="{765D3E46-3338-45C7-A25D-11497802DAAF}" srcOrd="8" destOrd="0" presId="urn:microsoft.com/office/officeart/2005/8/layout/lProcess2"/>
    <dgm:cxn modelId="{30E4BAEF-E99B-4B64-A3C2-974D303CC778}" type="presParOf" srcId="{765D3E46-3338-45C7-A25D-11497802DAAF}" destId="{536E8D76-DDAF-4E64-A594-1FF95413A870}" srcOrd="0" destOrd="0" presId="urn:microsoft.com/office/officeart/2005/8/layout/lProcess2"/>
    <dgm:cxn modelId="{24A501AC-4176-45AB-A4F7-4C3C3A2B6D8D}" type="presParOf" srcId="{765D3E46-3338-45C7-A25D-11497802DAAF}" destId="{409D863F-5EE7-4216-AE9C-C071C6702377}" srcOrd="1" destOrd="0" presId="urn:microsoft.com/office/officeart/2005/8/layout/lProcess2"/>
    <dgm:cxn modelId="{26B6474E-0F71-4463-BF15-8B2F1D109125}" type="presParOf" srcId="{765D3E46-3338-45C7-A25D-11497802DAAF}" destId="{8CDC1F8D-4D72-49F3-8DF0-553315D8E49C}" srcOrd="2" destOrd="0" presId="urn:microsoft.com/office/officeart/2005/8/layout/lProcess2"/>
    <dgm:cxn modelId="{7D1250C4-7D8E-4E83-914C-D6DCCECFC856}" type="presParOf" srcId="{8CDC1F8D-4D72-49F3-8DF0-553315D8E49C}" destId="{AD2E6480-C753-489D-9241-1C8D44B4FBBA}" srcOrd="0" destOrd="0" presId="urn:microsoft.com/office/officeart/2005/8/layout/lProcess2"/>
    <dgm:cxn modelId="{46609D13-FED7-48BC-8979-C253927D23E6}" type="presParOf" srcId="{AD2E6480-C753-489D-9241-1C8D44B4FBBA}" destId="{1163D42F-BBE9-41FE-9EC9-651D80B44000}" srcOrd="0" destOrd="0" presId="urn:microsoft.com/office/officeart/2005/8/layout/lProcess2"/>
    <dgm:cxn modelId="{8020B959-097E-443B-8E37-00398FC7632D}" type="presParOf" srcId="{AD2E6480-C753-489D-9241-1C8D44B4FBBA}" destId="{5D7E25F6-9249-449B-BD48-7CE958BBAE59}" srcOrd="1" destOrd="0" presId="urn:microsoft.com/office/officeart/2005/8/layout/lProcess2"/>
    <dgm:cxn modelId="{18FA235D-FBC1-44DA-96F3-FEF0BE737E00}" type="presParOf" srcId="{AD2E6480-C753-489D-9241-1C8D44B4FBBA}" destId="{B8E352ED-0F7C-46F8-AE75-DCEA21FD9C46}" srcOrd="2" destOrd="0" presId="urn:microsoft.com/office/officeart/2005/8/layout/lProcess2"/>
  </dgm:cxnLst>
  <dgm:bg>
    <a:no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21.xml><?xml version="1.0" encoding="utf-8"?>
<dgm:dataModel xmlns:dgm="http://schemas.openxmlformats.org/drawingml/2006/diagram" xmlns:a="http://schemas.openxmlformats.org/drawingml/2006/main">
  <dgm:ptLst>
    <dgm:pt modelId="{01624377-5838-446D-99E2-BE8D6324CE29}" type="doc">
      <dgm:prSet loTypeId="urn:microsoft.com/office/officeart/2005/8/layout/bList2#4" loCatId="list" qsTypeId="urn:microsoft.com/office/officeart/2005/8/quickstyle/simple1" qsCatId="simple" csTypeId="urn:microsoft.com/office/officeart/2005/8/colors/accent1_2" csCatId="accent1" phldr="1"/>
      <dgm:spPr/>
      <dgm:t>
        <a:bodyPr/>
        <a:lstStyle/>
        <a:p>
          <a:endParaRPr lang="tr-TR"/>
        </a:p>
      </dgm:t>
    </dgm:pt>
    <dgm:pt modelId="{0C94D76E-DED7-4022-8B77-6A66E29AE44E}">
      <dgm:prSet phldrT="[Metin]"/>
      <dgm:spPr>
        <a:solidFill>
          <a:srgbClr val="C00000"/>
        </a:solidFill>
        <a:ln>
          <a:solidFill>
            <a:srgbClr val="C00000"/>
          </a:solidFill>
        </a:ln>
      </dgm:spPr>
      <dgm:t>
        <a:bodyPr/>
        <a:lstStyle/>
        <a:p>
          <a:r>
            <a:rPr lang="tr-TR" dirty="0" smtClean="0"/>
            <a:t>Vergisel Destekler</a:t>
          </a:r>
          <a:endParaRPr lang="tr-TR" dirty="0"/>
        </a:p>
      </dgm:t>
    </dgm:pt>
    <dgm:pt modelId="{B4A9F9AB-5766-42DA-9AC6-3CB45E77C65A}" type="parTrans" cxnId="{F84FB7DA-A472-4664-9C76-75981048BE2C}">
      <dgm:prSet/>
      <dgm:spPr/>
      <dgm:t>
        <a:bodyPr/>
        <a:lstStyle/>
        <a:p>
          <a:endParaRPr lang="tr-TR"/>
        </a:p>
      </dgm:t>
    </dgm:pt>
    <dgm:pt modelId="{05FD87EB-7E6B-4472-B4D4-F3DBB73D90F3}" type="sibTrans" cxnId="{F84FB7DA-A472-4664-9C76-75981048BE2C}">
      <dgm:prSet/>
      <dgm:spPr/>
      <dgm:t>
        <a:bodyPr/>
        <a:lstStyle/>
        <a:p>
          <a:endParaRPr lang="tr-TR"/>
        </a:p>
      </dgm:t>
    </dgm:pt>
    <dgm:pt modelId="{62CB56F2-482B-43F7-A71A-C05A6492A0D6}">
      <dgm:prSet phldrT="[Metin]"/>
      <dgm:spPr>
        <a:ln>
          <a:solidFill>
            <a:srgbClr val="C00000"/>
          </a:solidFill>
        </a:ln>
      </dgm:spPr>
      <dgm:t>
        <a:bodyPr/>
        <a:lstStyle/>
        <a:p>
          <a:r>
            <a:rPr lang="tr-TR" u="sng" dirty="0" smtClean="0">
              <a:solidFill>
                <a:schemeClr val="tx1"/>
              </a:solidFill>
            </a:rPr>
            <a:t>Gümrük Vergisi Muafiyeti</a:t>
          </a:r>
          <a:r>
            <a:rPr lang="tr-TR" dirty="0" smtClean="0">
              <a:solidFill>
                <a:schemeClr val="tx1"/>
              </a:solidFill>
            </a:rPr>
            <a:t>, </a:t>
          </a:r>
          <a:endParaRPr lang="tr-TR" dirty="0"/>
        </a:p>
      </dgm:t>
    </dgm:pt>
    <dgm:pt modelId="{3434305A-1203-4AC8-88A7-ABEC9208DD83}" type="parTrans" cxnId="{9F434845-8C64-4C34-BA13-2B9DB9ADE96A}">
      <dgm:prSet/>
      <dgm:spPr/>
      <dgm:t>
        <a:bodyPr/>
        <a:lstStyle/>
        <a:p>
          <a:endParaRPr lang="tr-TR"/>
        </a:p>
      </dgm:t>
    </dgm:pt>
    <dgm:pt modelId="{26FBB660-9A1A-4004-AB49-31BAB780235E}" type="sibTrans" cxnId="{9F434845-8C64-4C34-BA13-2B9DB9ADE96A}">
      <dgm:prSet/>
      <dgm:spPr/>
      <dgm:t>
        <a:bodyPr/>
        <a:lstStyle/>
        <a:p>
          <a:endParaRPr lang="tr-TR"/>
        </a:p>
      </dgm:t>
    </dgm:pt>
    <dgm:pt modelId="{F8F4EC31-1CB5-4CFF-9EF3-F1CC34D8537B}">
      <dgm:prSet phldrT="[Metin]"/>
      <dgm:spPr>
        <a:solidFill>
          <a:schemeClr val="accent4">
            <a:lumMod val="50000"/>
          </a:schemeClr>
        </a:solidFill>
        <a:ln>
          <a:solidFill>
            <a:schemeClr val="accent4">
              <a:lumMod val="50000"/>
            </a:schemeClr>
          </a:solidFill>
        </a:ln>
      </dgm:spPr>
      <dgm:t>
        <a:bodyPr/>
        <a:lstStyle/>
        <a:p>
          <a:r>
            <a:rPr lang="tr-TR" dirty="0" smtClean="0"/>
            <a:t>İstihdam Destekleri</a:t>
          </a:r>
          <a:endParaRPr lang="tr-TR" dirty="0"/>
        </a:p>
      </dgm:t>
    </dgm:pt>
    <dgm:pt modelId="{2CFBB499-FE18-40C9-A410-EB580904A0E1}" type="parTrans" cxnId="{5619D55F-C18F-40DC-841F-3CF6F12B96A9}">
      <dgm:prSet/>
      <dgm:spPr/>
      <dgm:t>
        <a:bodyPr/>
        <a:lstStyle/>
        <a:p>
          <a:endParaRPr lang="tr-TR"/>
        </a:p>
      </dgm:t>
    </dgm:pt>
    <dgm:pt modelId="{71DE60B2-6C57-4AC8-BE45-D5362A496967}" type="sibTrans" cxnId="{5619D55F-C18F-40DC-841F-3CF6F12B96A9}">
      <dgm:prSet/>
      <dgm:spPr/>
      <dgm:t>
        <a:bodyPr/>
        <a:lstStyle/>
        <a:p>
          <a:endParaRPr lang="tr-TR"/>
        </a:p>
      </dgm:t>
    </dgm:pt>
    <dgm:pt modelId="{7D94E13F-6EA7-42C2-9348-05C4D3C3CE17}">
      <dgm:prSet phldrT="[Metin]"/>
      <dgm:spPr>
        <a:ln>
          <a:solidFill>
            <a:schemeClr val="accent4">
              <a:lumMod val="50000"/>
            </a:schemeClr>
          </a:solidFill>
        </a:ln>
      </dgm:spPr>
      <dgm:t>
        <a:bodyPr/>
        <a:lstStyle/>
        <a:p>
          <a:r>
            <a:rPr lang="tr-TR" dirty="0" smtClean="0">
              <a:solidFill>
                <a:schemeClr val="tx1"/>
              </a:solidFill>
            </a:rPr>
            <a:t>10 yıla kadar </a:t>
          </a:r>
          <a:r>
            <a:rPr lang="tr-TR" u="sng" dirty="0" smtClean="0">
              <a:solidFill>
                <a:schemeClr val="tx1"/>
              </a:solidFill>
            </a:rPr>
            <a:t>Sigorta Primi İşveren Hissesi Desteği</a:t>
          </a:r>
          <a:r>
            <a:rPr lang="tr-TR" dirty="0" smtClean="0">
              <a:solidFill>
                <a:schemeClr val="tx1"/>
              </a:solidFill>
            </a:rPr>
            <a:t>, </a:t>
          </a:r>
          <a:endParaRPr lang="tr-TR" dirty="0"/>
        </a:p>
      </dgm:t>
    </dgm:pt>
    <dgm:pt modelId="{A9891F1E-59D1-4E97-81B2-56F8EBC0758B}" type="parTrans" cxnId="{E6D19887-5DA6-4683-91E3-9EED37404157}">
      <dgm:prSet/>
      <dgm:spPr/>
      <dgm:t>
        <a:bodyPr/>
        <a:lstStyle/>
        <a:p>
          <a:endParaRPr lang="tr-TR"/>
        </a:p>
      </dgm:t>
    </dgm:pt>
    <dgm:pt modelId="{62B25A71-C020-460D-AB76-D7B1D798DD99}" type="sibTrans" cxnId="{E6D19887-5DA6-4683-91E3-9EED37404157}">
      <dgm:prSet/>
      <dgm:spPr/>
      <dgm:t>
        <a:bodyPr/>
        <a:lstStyle/>
        <a:p>
          <a:endParaRPr lang="tr-TR"/>
        </a:p>
      </dgm:t>
    </dgm:pt>
    <dgm:pt modelId="{DA1B586E-B60D-463A-8BC9-8FF0DDE1BCCF}">
      <dgm:prSet/>
      <dgm:spPr>
        <a:ln>
          <a:solidFill>
            <a:srgbClr val="C00000"/>
          </a:solidFill>
        </a:ln>
      </dgm:spPr>
      <dgm:t>
        <a:bodyPr/>
        <a:lstStyle/>
        <a:p>
          <a:r>
            <a:rPr lang="tr-TR" u="sng" smtClean="0">
              <a:solidFill>
                <a:schemeClr val="tx1"/>
              </a:solidFill>
            </a:rPr>
            <a:t>KDV İstisnası</a:t>
          </a:r>
          <a:r>
            <a:rPr lang="tr-TR" smtClean="0">
              <a:solidFill>
                <a:schemeClr val="tx1"/>
              </a:solidFill>
            </a:rPr>
            <a:t>, </a:t>
          </a:r>
          <a:endParaRPr lang="tr-TR" dirty="0">
            <a:solidFill>
              <a:schemeClr val="tx1"/>
            </a:solidFill>
          </a:endParaRPr>
        </a:p>
      </dgm:t>
    </dgm:pt>
    <dgm:pt modelId="{BE3C6CD9-2DB1-4B09-88F6-53891FEA26E8}" type="parTrans" cxnId="{B820EAD3-661B-416F-8AB4-248C1A4E7B1A}">
      <dgm:prSet/>
      <dgm:spPr/>
      <dgm:t>
        <a:bodyPr/>
        <a:lstStyle/>
        <a:p>
          <a:endParaRPr lang="tr-TR"/>
        </a:p>
      </dgm:t>
    </dgm:pt>
    <dgm:pt modelId="{8851E0C0-0629-4778-BCA4-58BF9C5DE55E}" type="sibTrans" cxnId="{B820EAD3-661B-416F-8AB4-248C1A4E7B1A}">
      <dgm:prSet/>
      <dgm:spPr/>
      <dgm:t>
        <a:bodyPr/>
        <a:lstStyle/>
        <a:p>
          <a:endParaRPr lang="tr-TR"/>
        </a:p>
      </dgm:t>
    </dgm:pt>
    <dgm:pt modelId="{87006AC5-0AD2-409B-A067-94073FA28839}">
      <dgm:prSet/>
      <dgm:spPr>
        <a:ln>
          <a:solidFill>
            <a:srgbClr val="C00000"/>
          </a:solidFill>
        </a:ln>
      </dgm:spPr>
      <dgm:t>
        <a:bodyPr/>
        <a:lstStyle/>
        <a:p>
          <a:r>
            <a:rPr lang="tr-TR" smtClean="0">
              <a:solidFill>
                <a:schemeClr val="tx1"/>
              </a:solidFill>
            </a:rPr>
            <a:t>Bina inşaat harcamaları için </a:t>
          </a:r>
          <a:r>
            <a:rPr lang="tr-TR" u="sng" smtClean="0">
              <a:solidFill>
                <a:schemeClr val="tx1"/>
              </a:solidFill>
            </a:rPr>
            <a:t>KDV İadesi</a:t>
          </a:r>
          <a:r>
            <a:rPr lang="tr-TR" smtClean="0">
              <a:solidFill>
                <a:schemeClr val="tx1"/>
              </a:solidFill>
            </a:rPr>
            <a:t>, </a:t>
          </a:r>
          <a:endParaRPr lang="tr-TR" dirty="0">
            <a:solidFill>
              <a:schemeClr val="tx1"/>
            </a:solidFill>
          </a:endParaRPr>
        </a:p>
      </dgm:t>
    </dgm:pt>
    <dgm:pt modelId="{DE77E532-40D8-4DDC-8B7E-99A36824033C}" type="parTrans" cxnId="{C6E61AC1-D172-4785-B5D9-4EAFC2AC02B2}">
      <dgm:prSet/>
      <dgm:spPr/>
      <dgm:t>
        <a:bodyPr/>
        <a:lstStyle/>
        <a:p>
          <a:endParaRPr lang="tr-TR"/>
        </a:p>
      </dgm:t>
    </dgm:pt>
    <dgm:pt modelId="{45B526BE-0801-4BEB-B612-215FD4B3BC8A}" type="sibTrans" cxnId="{C6E61AC1-D172-4785-B5D9-4EAFC2AC02B2}">
      <dgm:prSet/>
      <dgm:spPr/>
      <dgm:t>
        <a:bodyPr/>
        <a:lstStyle/>
        <a:p>
          <a:endParaRPr lang="tr-TR"/>
        </a:p>
      </dgm:t>
    </dgm:pt>
    <dgm:pt modelId="{18E514E0-43AA-450F-BAA5-1586C2F440A4}">
      <dgm:prSet/>
      <dgm:spPr>
        <a:ln>
          <a:solidFill>
            <a:srgbClr val="C00000"/>
          </a:solidFill>
        </a:ln>
      </dgm:spPr>
      <dgm:t>
        <a:bodyPr/>
        <a:lstStyle/>
        <a:p>
          <a:r>
            <a:rPr lang="tr-TR" dirty="0" smtClean="0">
              <a:solidFill>
                <a:schemeClr val="tx1"/>
              </a:solidFill>
            </a:rPr>
            <a:t>Yatırım tutarının 2 katına kadar </a:t>
          </a:r>
          <a:r>
            <a:rPr lang="tr-TR" u="sng" dirty="0" smtClean="0">
              <a:solidFill>
                <a:schemeClr val="tx1"/>
              </a:solidFill>
            </a:rPr>
            <a:t>Kurumlar Vergisi İndirimi</a:t>
          </a:r>
          <a:r>
            <a:rPr lang="tr-TR" dirty="0" smtClean="0">
              <a:solidFill>
                <a:schemeClr val="tx1"/>
              </a:solidFill>
            </a:rPr>
            <a:t> veya 10 yıla kadar </a:t>
          </a:r>
          <a:r>
            <a:rPr lang="tr-TR" u="sng" dirty="0" smtClean="0">
              <a:solidFill>
                <a:schemeClr val="tx1"/>
              </a:solidFill>
            </a:rPr>
            <a:t>Kurumlar Vergisi İstisnası</a:t>
          </a:r>
          <a:endParaRPr lang="tr-TR" dirty="0"/>
        </a:p>
      </dgm:t>
    </dgm:pt>
    <dgm:pt modelId="{904955D7-69FE-43EC-8F02-2990A781EDCE}" type="parTrans" cxnId="{30302C11-EDF1-43F2-A042-AD28DCC580BB}">
      <dgm:prSet/>
      <dgm:spPr/>
      <dgm:t>
        <a:bodyPr/>
        <a:lstStyle/>
        <a:p>
          <a:endParaRPr lang="tr-TR"/>
        </a:p>
      </dgm:t>
    </dgm:pt>
    <dgm:pt modelId="{FDD0B67D-E5B7-4FC6-8756-6441F06E5158}" type="sibTrans" cxnId="{30302C11-EDF1-43F2-A042-AD28DCC580BB}">
      <dgm:prSet/>
      <dgm:spPr/>
      <dgm:t>
        <a:bodyPr/>
        <a:lstStyle/>
        <a:p>
          <a:endParaRPr lang="tr-TR"/>
        </a:p>
      </dgm:t>
    </dgm:pt>
    <dgm:pt modelId="{3D17935E-DB1C-4F70-80DD-FEEFE4B9831C}">
      <dgm:prSet/>
      <dgm:spPr>
        <a:ln>
          <a:solidFill>
            <a:schemeClr val="accent4">
              <a:lumMod val="50000"/>
            </a:schemeClr>
          </a:solidFill>
        </a:ln>
      </dgm:spPr>
      <dgm:t>
        <a:bodyPr/>
        <a:lstStyle/>
        <a:p>
          <a:r>
            <a:rPr lang="tr-TR" smtClean="0">
              <a:solidFill>
                <a:prstClr val="black"/>
              </a:solidFill>
            </a:rPr>
            <a:t>5 yılı geçmemek üzere aylık brüt asgari ücretin 20 katına kadar </a:t>
          </a:r>
          <a:r>
            <a:rPr lang="tr-TR" u="sng" smtClean="0">
              <a:solidFill>
                <a:prstClr val="black"/>
              </a:solidFill>
            </a:rPr>
            <a:t>Nitelikli Personel Desteği</a:t>
          </a:r>
          <a:r>
            <a:rPr lang="tr-TR" smtClean="0">
              <a:solidFill>
                <a:prstClr val="black"/>
              </a:solidFill>
            </a:rPr>
            <a:t>, </a:t>
          </a:r>
          <a:endParaRPr lang="tr-TR" dirty="0" smtClean="0">
            <a:solidFill>
              <a:prstClr val="black"/>
            </a:solidFill>
          </a:endParaRPr>
        </a:p>
      </dgm:t>
    </dgm:pt>
    <dgm:pt modelId="{796E9B0E-C43D-479A-8184-A0E013F8BCFB}" type="parTrans" cxnId="{2B127E70-C33B-4E2D-807B-AF2F2E2D95C5}">
      <dgm:prSet/>
      <dgm:spPr/>
      <dgm:t>
        <a:bodyPr/>
        <a:lstStyle/>
        <a:p>
          <a:endParaRPr lang="tr-TR"/>
        </a:p>
      </dgm:t>
    </dgm:pt>
    <dgm:pt modelId="{B14D33C4-0849-4E3F-91CF-E296203E65B6}" type="sibTrans" cxnId="{2B127E70-C33B-4E2D-807B-AF2F2E2D95C5}">
      <dgm:prSet/>
      <dgm:spPr/>
      <dgm:t>
        <a:bodyPr/>
        <a:lstStyle/>
        <a:p>
          <a:endParaRPr lang="tr-TR"/>
        </a:p>
      </dgm:t>
    </dgm:pt>
    <dgm:pt modelId="{C5595A71-F31B-4FE3-8877-75795D5651B4}">
      <dgm:prSet/>
      <dgm:spPr>
        <a:ln>
          <a:solidFill>
            <a:schemeClr val="accent4">
              <a:lumMod val="50000"/>
            </a:schemeClr>
          </a:solidFill>
        </a:ln>
      </dgm:spPr>
      <dgm:t>
        <a:bodyPr/>
        <a:lstStyle/>
        <a:p>
          <a:r>
            <a:rPr lang="tr-TR" dirty="0" smtClean="0">
              <a:solidFill>
                <a:prstClr val="black"/>
              </a:solidFill>
            </a:rPr>
            <a:t>10 yıl süreyle </a:t>
          </a:r>
          <a:r>
            <a:rPr lang="tr-TR" u="sng" dirty="0" smtClean="0">
              <a:solidFill>
                <a:prstClr val="black"/>
              </a:solidFill>
            </a:rPr>
            <a:t>Gelir Vergisi Stopajı Desteği</a:t>
          </a:r>
          <a:r>
            <a:rPr lang="tr-TR" dirty="0" smtClean="0">
              <a:solidFill>
                <a:prstClr val="black"/>
              </a:solidFill>
            </a:rPr>
            <a:t>,</a:t>
          </a:r>
          <a:endParaRPr lang="tr-TR" dirty="0">
            <a:solidFill>
              <a:prstClr val="black"/>
            </a:solidFill>
          </a:endParaRPr>
        </a:p>
      </dgm:t>
    </dgm:pt>
    <dgm:pt modelId="{DE0C9644-95A2-48D7-A671-69C86D9D097B}" type="parTrans" cxnId="{30BD2DD6-1D85-45C8-BBB1-6F806068772A}">
      <dgm:prSet/>
      <dgm:spPr/>
      <dgm:t>
        <a:bodyPr/>
        <a:lstStyle/>
        <a:p>
          <a:endParaRPr lang="tr-TR"/>
        </a:p>
      </dgm:t>
    </dgm:pt>
    <dgm:pt modelId="{41242B10-C531-4DA0-98A9-AD93D7410117}" type="sibTrans" cxnId="{30BD2DD6-1D85-45C8-BBB1-6F806068772A}">
      <dgm:prSet/>
      <dgm:spPr/>
      <dgm:t>
        <a:bodyPr/>
        <a:lstStyle/>
        <a:p>
          <a:endParaRPr lang="tr-TR"/>
        </a:p>
      </dgm:t>
    </dgm:pt>
    <dgm:pt modelId="{36DEB4A7-EE27-46E6-9018-3125B89C8895}" type="pres">
      <dgm:prSet presAssocID="{01624377-5838-446D-99E2-BE8D6324CE29}" presName="diagram" presStyleCnt="0">
        <dgm:presLayoutVars>
          <dgm:dir/>
          <dgm:animLvl val="lvl"/>
          <dgm:resizeHandles val="exact"/>
        </dgm:presLayoutVars>
      </dgm:prSet>
      <dgm:spPr/>
      <dgm:t>
        <a:bodyPr/>
        <a:lstStyle/>
        <a:p>
          <a:endParaRPr lang="tr-TR"/>
        </a:p>
      </dgm:t>
    </dgm:pt>
    <dgm:pt modelId="{8C061069-B428-4824-926D-4B5F4B3B1334}" type="pres">
      <dgm:prSet presAssocID="{0C94D76E-DED7-4022-8B77-6A66E29AE44E}" presName="compNode" presStyleCnt="0"/>
      <dgm:spPr/>
    </dgm:pt>
    <dgm:pt modelId="{63AD8878-B7F9-41B7-A0A1-8B7E3A84F4C7}" type="pres">
      <dgm:prSet presAssocID="{0C94D76E-DED7-4022-8B77-6A66E29AE44E}" presName="childRect" presStyleLbl="bgAcc1" presStyleIdx="0" presStyleCnt="2">
        <dgm:presLayoutVars>
          <dgm:bulletEnabled val="1"/>
        </dgm:presLayoutVars>
      </dgm:prSet>
      <dgm:spPr/>
      <dgm:t>
        <a:bodyPr/>
        <a:lstStyle/>
        <a:p>
          <a:endParaRPr lang="tr-TR"/>
        </a:p>
      </dgm:t>
    </dgm:pt>
    <dgm:pt modelId="{CCFC664F-0A22-4654-A593-A1122792B666}" type="pres">
      <dgm:prSet presAssocID="{0C94D76E-DED7-4022-8B77-6A66E29AE44E}" presName="parentText" presStyleLbl="node1" presStyleIdx="0" presStyleCnt="0">
        <dgm:presLayoutVars>
          <dgm:chMax val="0"/>
          <dgm:bulletEnabled val="1"/>
        </dgm:presLayoutVars>
      </dgm:prSet>
      <dgm:spPr/>
      <dgm:t>
        <a:bodyPr/>
        <a:lstStyle/>
        <a:p>
          <a:endParaRPr lang="tr-TR"/>
        </a:p>
      </dgm:t>
    </dgm:pt>
    <dgm:pt modelId="{BB18F099-4299-4B7F-B55B-401A39634D69}" type="pres">
      <dgm:prSet presAssocID="{0C94D76E-DED7-4022-8B77-6A66E29AE44E}" presName="parentRect" presStyleLbl="alignNode1" presStyleIdx="0" presStyleCnt="2"/>
      <dgm:spPr/>
      <dgm:t>
        <a:bodyPr/>
        <a:lstStyle/>
        <a:p>
          <a:endParaRPr lang="tr-TR"/>
        </a:p>
      </dgm:t>
    </dgm:pt>
    <dgm:pt modelId="{EAD8E0BA-0DD9-45C6-845F-6F73E78FBD62}" type="pres">
      <dgm:prSet presAssocID="{0C94D76E-DED7-4022-8B77-6A66E29AE44E}" presName="adorn" presStyleLbl="fgAccFollowNode1" presStyleIdx="0" presStyleCnt="2"/>
      <dgm:spPr>
        <a:blipFill rotWithShape="0">
          <a:blip xmlns:r="http://schemas.openxmlformats.org/officeDocument/2006/relationships" r:embed="rId1"/>
          <a:stretch>
            <a:fillRect/>
          </a:stretch>
        </a:blipFill>
      </dgm:spPr>
    </dgm:pt>
    <dgm:pt modelId="{49055815-B32B-49FB-A9A8-A3DEA7C6DC9E}" type="pres">
      <dgm:prSet presAssocID="{05FD87EB-7E6B-4472-B4D4-F3DBB73D90F3}" presName="sibTrans" presStyleLbl="sibTrans2D1" presStyleIdx="0" presStyleCnt="0"/>
      <dgm:spPr/>
      <dgm:t>
        <a:bodyPr/>
        <a:lstStyle/>
        <a:p>
          <a:endParaRPr lang="tr-TR"/>
        </a:p>
      </dgm:t>
    </dgm:pt>
    <dgm:pt modelId="{FD61821D-65DE-449A-B2EC-4EAF7D3AF26E}" type="pres">
      <dgm:prSet presAssocID="{F8F4EC31-1CB5-4CFF-9EF3-F1CC34D8537B}" presName="compNode" presStyleCnt="0"/>
      <dgm:spPr/>
    </dgm:pt>
    <dgm:pt modelId="{48A31D31-2A69-43A7-A811-88E159A9CB15}" type="pres">
      <dgm:prSet presAssocID="{F8F4EC31-1CB5-4CFF-9EF3-F1CC34D8537B}" presName="childRect" presStyleLbl="bgAcc1" presStyleIdx="1" presStyleCnt="2">
        <dgm:presLayoutVars>
          <dgm:bulletEnabled val="1"/>
        </dgm:presLayoutVars>
      </dgm:prSet>
      <dgm:spPr/>
      <dgm:t>
        <a:bodyPr/>
        <a:lstStyle/>
        <a:p>
          <a:endParaRPr lang="tr-TR"/>
        </a:p>
      </dgm:t>
    </dgm:pt>
    <dgm:pt modelId="{9D7A1D06-EE0D-4EF6-A287-21706098FBAE}" type="pres">
      <dgm:prSet presAssocID="{F8F4EC31-1CB5-4CFF-9EF3-F1CC34D8537B}" presName="parentText" presStyleLbl="node1" presStyleIdx="0" presStyleCnt="0">
        <dgm:presLayoutVars>
          <dgm:chMax val="0"/>
          <dgm:bulletEnabled val="1"/>
        </dgm:presLayoutVars>
      </dgm:prSet>
      <dgm:spPr/>
      <dgm:t>
        <a:bodyPr/>
        <a:lstStyle/>
        <a:p>
          <a:endParaRPr lang="tr-TR"/>
        </a:p>
      </dgm:t>
    </dgm:pt>
    <dgm:pt modelId="{B3329245-0506-4652-948B-EF13D05DACAC}" type="pres">
      <dgm:prSet presAssocID="{F8F4EC31-1CB5-4CFF-9EF3-F1CC34D8537B}" presName="parentRect" presStyleLbl="alignNode1" presStyleIdx="1" presStyleCnt="2"/>
      <dgm:spPr/>
      <dgm:t>
        <a:bodyPr/>
        <a:lstStyle/>
        <a:p>
          <a:endParaRPr lang="tr-TR"/>
        </a:p>
      </dgm:t>
    </dgm:pt>
    <dgm:pt modelId="{14569579-32EC-4831-A955-650A3EE5E765}" type="pres">
      <dgm:prSet presAssocID="{F8F4EC31-1CB5-4CFF-9EF3-F1CC34D8537B}" presName="adorn" presStyleLbl="fgAccFollowNode1" presStyleIdx="1" presStyleCnt="2"/>
      <dgm:spPr>
        <a:blipFill rotWithShape="0">
          <a:blip xmlns:r="http://schemas.openxmlformats.org/officeDocument/2006/relationships" r:embed="rId2"/>
          <a:stretch>
            <a:fillRect/>
          </a:stretch>
        </a:blipFill>
      </dgm:spPr>
    </dgm:pt>
  </dgm:ptLst>
  <dgm:cxnLst>
    <dgm:cxn modelId="{80EB65F3-B531-4788-86FF-BABC6C5AB766}" type="presOf" srcId="{62CB56F2-482B-43F7-A71A-C05A6492A0D6}" destId="{63AD8878-B7F9-41B7-A0A1-8B7E3A84F4C7}" srcOrd="0" destOrd="0" presId="urn:microsoft.com/office/officeart/2005/8/layout/bList2#4"/>
    <dgm:cxn modelId="{0234E1AD-28D6-43C5-91C0-51B5428ABFED}" type="presOf" srcId="{F8F4EC31-1CB5-4CFF-9EF3-F1CC34D8537B}" destId="{B3329245-0506-4652-948B-EF13D05DACAC}" srcOrd="1" destOrd="0" presId="urn:microsoft.com/office/officeart/2005/8/layout/bList2#4"/>
    <dgm:cxn modelId="{4413DEB7-B1A8-4CA0-B689-DAA51CBA2339}" type="presOf" srcId="{7D94E13F-6EA7-42C2-9348-05C4D3C3CE17}" destId="{48A31D31-2A69-43A7-A811-88E159A9CB15}" srcOrd="0" destOrd="0" presId="urn:microsoft.com/office/officeart/2005/8/layout/bList2#4"/>
    <dgm:cxn modelId="{12F71008-A225-46A7-952A-4B260FA7D8CB}" type="presOf" srcId="{87006AC5-0AD2-409B-A067-94073FA28839}" destId="{63AD8878-B7F9-41B7-A0A1-8B7E3A84F4C7}" srcOrd="0" destOrd="2" presId="urn:microsoft.com/office/officeart/2005/8/layout/bList2#4"/>
    <dgm:cxn modelId="{AABE31BA-6DFA-4FA6-B617-EF4C8F001318}" type="presOf" srcId="{C5595A71-F31B-4FE3-8877-75795D5651B4}" destId="{48A31D31-2A69-43A7-A811-88E159A9CB15}" srcOrd="0" destOrd="2" presId="urn:microsoft.com/office/officeart/2005/8/layout/bList2#4"/>
    <dgm:cxn modelId="{86A50C13-5610-446E-90A6-328CB227CDB3}" type="presOf" srcId="{0C94D76E-DED7-4022-8B77-6A66E29AE44E}" destId="{CCFC664F-0A22-4654-A593-A1122792B666}" srcOrd="0" destOrd="0" presId="urn:microsoft.com/office/officeart/2005/8/layout/bList2#4"/>
    <dgm:cxn modelId="{CC3B689F-9200-4644-B6D5-C956461518D2}" type="presOf" srcId="{18E514E0-43AA-450F-BAA5-1586C2F440A4}" destId="{63AD8878-B7F9-41B7-A0A1-8B7E3A84F4C7}" srcOrd="0" destOrd="3" presId="urn:microsoft.com/office/officeart/2005/8/layout/bList2#4"/>
    <dgm:cxn modelId="{190D75E4-3EA5-4897-A711-FE77DC71A2E7}" type="presOf" srcId="{01624377-5838-446D-99E2-BE8D6324CE29}" destId="{36DEB4A7-EE27-46E6-9018-3125B89C8895}" srcOrd="0" destOrd="0" presId="urn:microsoft.com/office/officeart/2005/8/layout/bList2#4"/>
    <dgm:cxn modelId="{2B127E70-C33B-4E2D-807B-AF2F2E2D95C5}" srcId="{F8F4EC31-1CB5-4CFF-9EF3-F1CC34D8537B}" destId="{3D17935E-DB1C-4F70-80DD-FEEFE4B9831C}" srcOrd="1" destOrd="0" parTransId="{796E9B0E-C43D-479A-8184-A0E013F8BCFB}" sibTransId="{B14D33C4-0849-4E3F-91CF-E296203E65B6}"/>
    <dgm:cxn modelId="{942AF8F4-12DE-4E18-A8EA-5FB760F9C6BE}" type="presOf" srcId="{3D17935E-DB1C-4F70-80DD-FEEFE4B9831C}" destId="{48A31D31-2A69-43A7-A811-88E159A9CB15}" srcOrd="0" destOrd="1" presId="urn:microsoft.com/office/officeart/2005/8/layout/bList2#4"/>
    <dgm:cxn modelId="{30BD2DD6-1D85-45C8-BBB1-6F806068772A}" srcId="{F8F4EC31-1CB5-4CFF-9EF3-F1CC34D8537B}" destId="{C5595A71-F31B-4FE3-8877-75795D5651B4}" srcOrd="2" destOrd="0" parTransId="{DE0C9644-95A2-48D7-A671-69C86D9D097B}" sibTransId="{41242B10-C531-4DA0-98A9-AD93D7410117}"/>
    <dgm:cxn modelId="{5619D55F-C18F-40DC-841F-3CF6F12B96A9}" srcId="{01624377-5838-446D-99E2-BE8D6324CE29}" destId="{F8F4EC31-1CB5-4CFF-9EF3-F1CC34D8537B}" srcOrd="1" destOrd="0" parTransId="{2CFBB499-FE18-40C9-A410-EB580904A0E1}" sibTransId="{71DE60B2-6C57-4AC8-BE45-D5362A496967}"/>
    <dgm:cxn modelId="{E6D19887-5DA6-4683-91E3-9EED37404157}" srcId="{F8F4EC31-1CB5-4CFF-9EF3-F1CC34D8537B}" destId="{7D94E13F-6EA7-42C2-9348-05C4D3C3CE17}" srcOrd="0" destOrd="0" parTransId="{A9891F1E-59D1-4E97-81B2-56F8EBC0758B}" sibTransId="{62B25A71-C020-460D-AB76-D7B1D798DD99}"/>
    <dgm:cxn modelId="{F84FB7DA-A472-4664-9C76-75981048BE2C}" srcId="{01624377-5838-446D-99E2-BE8D6324CE29}" destId="{0C94D76E-DED7-4022-8B77-6A66E29AE44E}" srcOrd="0" destOrd="0" parTransId="{B4A9F9AB-5766-42DA-9AC6-3CB45E77C65A}" sibTransId="{05FD87EB-7E6B-4472-B4D4-F3DBB73D90F3}"/>
    <dgm:cxn modelId="{B820EAD3-661B-416F-8AB4-248C1A4E7B1A}" srcId="{0C94D76E-DED7-4022-8B77-6A66E29AE44E}" destId="{DA1B586E-B60D-463A-8BC9-8FF0DDE1BCCF}" srcOrd="1" destOrd="0" parTransId="{BE3C6CD9-2DB1-4B09-88F6-53891FEA26E8}" sibTransId="{8851E0C0-0629-4778-BCA4-58BF9C5DE55E}"/>
    <dgm:cxn modelId="{89F170DA-FCBC-48A3-A361-A905E059449C}" type="presOf" srcId="{0C94D76E-DED7-4022-8B77-6A66E29AE44E}" destId="{BB18F099-4299-4B7F-B55B-401A39634D69}" srcOrd="1" destOrd="0" presId="urn:microsoft.com/office/officeart/2005/8/layout/bList2#4"/>
    <dgm:cxn modelId="{C6E61AC1-D172-4785-B5D9-4EAFC2AC02B2}" srcId="{0C94D76E-DED7-4022-8B77-6A66E29AE44E}" destId="{87006AC5-0AD2-409B-A067-94073FA28839}" srcOrd="2" destOrd="0" parTransId="{DE77E532-40D8-4DDC-8B7E-99A36824033C}" sibTransId="{45B526BE-0801-4BEB-B612-215FD4B3BC8A}"/>
    <dgm:cxn modelId="{3246536B-75A1-4F2D-A711-53D6F21A994E}" type="presOf" srcId="{DA1B586E-B60D-463A-8BC9-8FF0DDE1BCCF}" destId="{63AD8878-B7F9-41B7-A0A1-8B7E3A84F4C7}" srcOrd="0" destOrd="1" presId="urn:microsoft.com/office/officeart/2005/8/layout/bList2#4"/>
    <dgm:cxn modelId="{30302C11-EDF1-43F2-A042-AD28DCC580BB}" srcId="{0C94D76E-DED7-4022-8B77-6A66E29AE44E}" destId="{18E514E0-43AA-450F-BAA5-1586C2F440A4}" srcOrd="3" destOrd="0" parTransId="{904955D7-69FE-43EC-8F02-2990A781EDCE}" sibTransId="{FDD0B67D-E5B7-4FC6-8756-6441F06E5158}"/>
    <dgm:cxn modelId="{6C829E35-DEE9-411F-B731-3B21D320C58D}" type="presOf" srcId="{05FD87EB-7E6B-4472-B4D4-F3DBB73D90F3}" destId="{49055815-B32B-49FB-A9A8-A3DEA7C6DC9E}" srcOrd="0" destOrd="0" presId="urn:microsoft.com/office/officeart/2005/8/layout/bList2#4"/>
    <dgm:cxn modelId="{9F434845-8C64-4C34-BA13-2B9DB9ADE96A}" srcId="{0C94D76E-DED7-4022-8B77-6A66E29AE44E}" destId="{62CB56F2-482B-43F7-A71A-C05A6492A0D6}" srcOrd="0" destOrd="0" parTransId="{3434305A-1203-4AC8-88A7-ABEC9208DD83}" sibTransId="{26FBB660-9A1A-4004-AB49-31BAB780235E}"/>
    <dgm:cxn modelId="{CE92523F-EB54-4D42-BAED-F6899DFA064D}" type="presOf" srcId="{F8F4EC31-1CB5-4CFF-9EF3-F1CC34D8537B}" destId="{9D7A1D06-EE0D-4EF6-A287-21706098FBAE}" srcOrd="0" destOrd="0" presId="urn:microsoft.com/office/officeart/2005/8/layout/bList2#4"/>
    <dgm:cxn modelId="{CE276AAB-E3CC-4EF6-B1FE-7DD082B7C98E}" type="presParOf" srcId="{36DEB4A7-EE27-46E6-9018-3125B89C8895}" destId="{8C061069-B428-4824-926D-4B5F4B3B1334}" srcOrd="0" destOrd="0" presId="urn:microsoft.com/office/officeart/2005/8/layout/bList2#4"/>
    <dgm:cxn modelId="{3C62D037-295B-4919-BE5E-4BAD3845EBCD}" type="presParOf" srcId="{8C061069-B428-4824-926D-4B5F4B3B1334}" destId="{63AD8878-B7F9-41B7-A0A1-8B7E3A84F4C7}" srcOrd="0" destOrd="0" presId="urn:microsoft.com/office/officeart/2005/8/layout/bList2#4"/>
    <dgm:cxn modelId="{DE537E44-9D4B-41F4-9664-3EE38AA6FAF2}" type="presParOf" srcId="{8C061069-B428-4824-926D-4B5F4B3B1334}" destId="{CCFC664F-0A22-4654-A593-A1122792B666}" srcOrd="1" destOrd="0" presId="urn:microsoft.com/office/officeart/2005/8/layout/bList2#4"/>
    <dgm:cxn modelId="{D56C925B-5F0C-49F2-BC13-ECF5C317CCB7}" type="presParOf" srcId="{8C061069-B428-4824-926D-4B5F4B3B1334}" destId="{BB18F099-4299-4B7F-B55B-401A39634D69}" srcOrd="2" destOrd="0" presId="urn:microsoft.com/office/officeart/2005/8/layout/bList2#4"/>
    <dgm:cxn modelId="{91D83E5B-B447-485F-ACFF-F004F88AFFDD}" type="presParOf" srcId="{8C061069-B428-4824-926D-4B5F4B3B1334}" destId="{EAD8E0BA-0DD9-45C6-845F-6F73E78FBD62}" srcOrd="3" destOrd="0" presId="urn:microsoft.com/office/officeart/2005/8/layout/bList2#4"/>
    <dgm:cxn modelId="{35E12F76-0C18-4F2E-A265-AC5DA5CE76D8}" type="presParOf" srcId="{36DEB4A7-EE27-46E6-9018-3125B89C8895}" destId="{49055815-B32B-49FB-A9A8-A3DEA7C6DC9E}" srcOrd="1" destOrd="0" presId="urn:microsoft.com/office/officeart/2005/8/layout/bList2#4"/>
    <dgm:cxn modelId="{ED7B29AA-C5EF-426A-84A8-7C6A1642D57D}" type="presParOf" srcId="{36DEB4A7-EE27-46E6-9018-3125B89C8895}" destId="{FD61821D-65DE-449A-B2EC-4EAF7D3AF26E}" srcOrd="2" destOrd="0" presId="urn:microsoft.com/office/officeart/2005/8/layout/bList2#4"/>
    <dgm:cxn modelId="{AEB8B52B-A468-4BC4-8F56-489FCA5E21FC}" type="presParOf" srcId="{FD61821D-65DE-449A-B2EC-4EAF7D3AF26E}" destId="{48A31D31-2A69-43A7-A811-88E159A9CB15}" srcOrd="0" destOrd="0" presId="urn:microsoft.com/office/officeart/2005/8/layout/bList2#4"/>
    <dgm:cxn modelId="{89FF596D-3572-48BC-A3CF-FE3A6B00F859}" type="presParOf" srcId="{FD61821D-65DE-449A-B2EC-4EAF7D3AF26E}" destId="{9D7A1D06-EE0D-4EF6-A287-21706098FBAE}" srcOrd="1" destOrd="0" presId="urn:microsoft.com/office/officeart/2005/8/layout/bList2#4"/>
    <dgm:cxn modelId="{DB265B83-AC2E-4918-B962-C3D5629FC967}" type="presParOf" srcId="{FD61821D-65DE-449A-B2EC-4EAF7D3AF26E}" destId="{B3329245-0506-4652-948B-EF13D05DACAC}" srcOrd="2" destOrd="0" presId="urn:microsoft.com/office/officeart/2005/8/layout/bList2#4"/>
    <dgm:cxn modelId="{DD68CA52-DA76-401F-B07F-DE303FEC8DAA}" type="presParOf" srcId="{FD61821D-65DE-449A-B2EC-4EAF7D3AF26E}" destId="{14569579-32EC-4831-A955-650A3EE5E765}" srcOrd="3" destOrd="0" presId="urn:microsoft.com/office/officeart/2005/8/layout/bList2#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2.xml><?xml version="1.0" encoding="utf-8"?>
<dgm:dataModel xmlns:dgm="http://schemas.openxmlformats.org/drawingml/2006/diagram" xmlns:a="http://schemas.openxmlformats.org/drawingml/2006/main">
  <dgm:ptLst>
    <dgm:pt modelId="{01624377-5838-446D-99E2-BE8D6324CE29}" type="doc">
      <dgm:prSet loTypeId="urn:microsoft.com/office/officeart/2005/8/layout/bList2#5" loCatId="list" qsTypeId="urn:microsoft.com/office/officeart/2005/8/quickstyle/simple1" qsCatId="simple" csTypeId="urn:microsoft.com/office/officeart/2005/8/colors/accent1_2" csCatId="accent1" phldr="1"/>
      <dgm:spPr/>
      <dgm:t>
        <a:bodyPr/>
        <a:lstStyle/>
        <a:p>
          <a:endParaRPr lang="tr-TR"/>
        </a:p>
      </dgm:t>
    </dgm:pt>
    <dgm:pt modelId="{0C94D76E-DED7-4022-8B77-6A66E29AE44E}">
      <dgm:prSet phldrT="[Metin]"/>
      <dgm:spPr>
        <a:solidFill>
          <a:schemeClr val="accent5">
            <a:lumMod val="50000"/>
          </a:schemeClr>
        </a:solidFill>
        <a:ln>
          <a:solidFill>
            <a:schemeClr val="accent5">
              <a:lumMod val="50000"/>
            </a:schemeClr>
          </a:solidFill>
        </a:ln>
      </dgm:spPr>
      <dgm:t>
        <a:bodyPr/>
        <a:lstStyle/>
        <a:p>
          <a:r>
            <a:rPr lang="tr-TR" dirty="0" smtClean="0"/>
            <a:t>Finansman Destekleri</a:t>
          </a:r>
          <a:endParaRPr lang="tr-TR" dirty="0"/>
        </a:p>
      </dgm:t>
    </dgm:pt>
    <dgm:pt modelId="{B4A9F9AB-5766-42DA-9AC6-3CB45E77C65A}" type="parTrans" cxnId="{F84FB7DA-A472-4664-9C76-75981048BE2C}">
      <dgm:prSet/>
      <dgm:spPr/>
      <dgm:t>
        <a:bodyPr/>
        <a:lstStyle/>
        <a:p>
          <a:endParaRPr lang="tr-TR"/>
        </a:p>
      </dgm:t>
    </dgm:pt>
    <dgm:pt modelId="{05FD87EB-7E6B-4472-B4D4-F3DBB73D90F3}" type="sibTrans" cxnId="{F84FB7DA-A472-4664-9C76-75981048BE2C}">
      <dgm:prSet/>
      <dgm:spPr/>
      <dgm:t>
        <a:bodyPr/>
        <a:lstStyle/>
        <a:p>
          <a:endParaRPr lang="tr-TR"/>
        </a:p>
      </dgm:t>
    </dgm:pt>
    <dgm:pt modelId="{62CB56F2-482B-43F7-A71A-C05A6492A0D6}">
      <dgm:prSet phldrT="[Metin]"/>
      <dgm:spPr>
        <a:ln>
          <a:solidFill>
            <a:schemeClr val="accent5">
              <a:lumMod val="50000"/>
            </a:schemeClr>
          </a:solidFill>
        </a:ln>
      </dgm:spPr>
      <dgm:t>
        <a:bodyPr/>
        <a:lstStyle/>
        <a:p>
          <a:r>
            <a:rPr lang="tr-TR" dirty="0" smtClean="0">
              <a:solidFill>
                <a:prstClr val="black"/>
              </a:solidFill>
            </a:rPr>
            <a:t>Enerji tüketim harcamalarının % 50’sine kadar en fazla 10 yıl süreyle </a:t>
          </a:r>
          <a:r>
            <a:rPr lang="tr-TR" u="sng" dirty="0" smtClean="0">
              <a:solidFill>
                <a:prstClr val="black"/>
              </a:solidFill>
            </a:rPr>
            <a:t>Enerji Desteği</a:t>
          </a:r>
          <a:r>
            <a:rPr lang="tr-TR" dirty="0" smtClean="0">
              <a:solidFill>
                <a:prstClr val="black"/>
              </a:solidFill>
            </a:rPr>
            <a:t>,</a:t>
          </a:r>
          <a:endParaRPr lang="tr-TR" dirty="0"/>
        </a:p>
      </dgm:t>
    </dgm:pt>
    <dgm:pt modelId="{3434305A-1203-4AC8-88A7-ABEC9208DD83}" type="parTrans" cxnId="{9F434845-8C64-4C34-BA13-2B9DB9ADE96A}">
      <dgm:prSet/>
      <dgm:spPr/>
      <dgm:t>
        <a:bodyPr/>
        <a:lstStyle/>
        <a:p>
          <a:endParaRPr lang="tr-TR"/>
        </a:p>
      </dgm:t>
    </dgm:pt>
    <dgm:pt modelId="{26FBB660-9A1A-4004-AB49-31BAB780235E}" type="sibTrans" cxnId="{9F434845-8C64-4C34-BA13-2B9DB9ADE96A}">
      <dgm:prSet/>
      <dgm:spPr/>
      <dgm:t>
        <a:bodyPr/>
        <a:lstStyle/>
        <a:p>
          <a:endParaRPr lang="tr-TR"/>
        </a:p>
      </dgm:t>
    </dgm:pt>
    <dgm:pt modelId="{266AE78F-CD10-4F46-85D3-E89481D04928}">
      <dgm:prSet/>
      <dgm:spPr/>
      <dgm:t>
        <a:bodyPr/>
        <a:lstStyle/>
        <a:p>
          <a:r>
            <a:rPr lang="tr-TR" dirty="0" smtClean="0">
              <a:solidFill>
                <a:prstClr val="black"/>
              </a:solidFill>
            </a:rPr>
            <a:t>Yatırımın finansmanında kullanılan yatırım kredisi için 10 yıla kadar </a:t>
          </a:r>
          <a:r>
            <a:rPr lang="tr-TR" u="sng" dirty="0" smtClean="0">
              <a:solidFill>
                <a:prstClr val="black"/>
              </a:solidFill>
            </a:rPr>
            <a:t>Faiz veya Kâr Payı Desteği</a:t>
          </a:r>
          <a:r>
            <a:rPr lang="tr-TR" dirty="0" smtClean="0">
              <a:solidFill>
                <a:prstClr val="black"/>
              </a:solidFill>
            </a:rPr>
            <a:t> , </a:t>
          </a:r>
        </a:p>
      </dgm:t>
    </dgm:pt>
    <dgm:pt modelId="{D325CED3-0A3D-47B6-B30E-A8170E918DE6}" type="parTrans" cxnId="{C7C15224-62C2-4692-8DC1-0749DB2BD113}">
      <dgm:prSet/>
      <dgm:spPr/>
      <dgm:t>
        <a:bodyPr/>
        <a:lstStyle/>
        <a:p>
          <a:endParaRPr lang="tr-TR"/>
        </a:p>
      </dgm:t>
    </dgm:pt>
    <dgm:pt modelId="{3A84A403-BDF7-4BC8-A4FD-560C5B08AFA7}" type="sibTrans" cxnId="{C7C15224-62C2-4692-8DC1-0749DB2BD113}">
      <dgm:prSet/>
      <dgm:spPr/>
      <dgm:t>
        <a:bodyPr/>
        <a:lstStyle/>
        <a:p>
          <a:endParaRPr lang="tr-TR"/>
        </a:p>
      </dgm:t>
    </dgm:pt>
    <dgm:pt modelId="{5B513345-D836-4649-AAF0-EF3F0B04B8B3}">
      <dgm:prSet/>
      <dgm:spPr/>
      <dgm:t>
        <a:bodyPr/>
        <a:lstStyle/>
        <a:p>
          <a:r>
            <a:rPr lang="tr-TR" dirty="0" smtClean="0">
              <a:solidFill>
                <a:prstClr val="black"/>
              </a:solidFill>
            </a:rPr>
            <a:t>Yatırım tutarının %49’unu geçmemek üzere ve edinilen payların 10 yıl içerisinde halka arz veya yatırımcıya satışı şartıyla </a:t>
          </a:r>
          <a:r>
            <a:rPr lang="tr-TR" u="sng" dirty="0" smtClean="0">
              <a:solidFill>
                <a:prstClr val="black"/>
              </a:solidFill>
            </a:rPr>
            <a:t>Sermaye Katkısı</a:t>
          </a:r>
          <a:r>
            <a:rPr lang="tr-TR" dirty="0" smtClean="0">
              <a:solidFill>
                <a:prstClr val="black"/>
              </a:solidFill>
            </a:rPr>
            <a:t>, </a:t>
          </a:r>
          <a:endParaRPr lang="tr-TR" dirty="0">
            <a:solidFill>
              <a:prstClr val="black"/>
            </a:solidFill>
          </a:endParaRPr>
        </a:p>
      </dgm:t>
    </dgm:pt>
    <dgm:pt modelId="{CE5376F8-84B6-4864-B8D4-75688C38ABAA}" type="parTrans" cxnId="{197AF49B-498B-4F5C-A6A1-1DD95681EF1E}">
      <dgm:prSet/>
      <dgm:spPr/>
      <dgm:t>
        <a:bodyPr/>
        <a:lstStyle/>
        <a:p>
          <a:endParaRPr lang="tr-TR"/>
        </a:p>
      </dgm:t>
    </dgm:pt>
    <dgm:pt modelId="{8816EE47-75F0-496A-BB82-55BD4D6D876F}" type="sibTrans" cxnId="{197AF49B-498B-4F5C-A6A1-1DD95681EF1E}">
      <dgm:prSet/>
      <dgm:spPr/>
      <dgm:t>
        <a:bodyPr/>
        <a:lstStyle/>
        <a:p>
          <a:endParaRPr lang="tr-TR"/>
        </a:p>
      </dgm:t>
    </dgm:pt>
    <dgm:pt modelId="{36DEB4A7-EE27-46E6-9018-3125B89C8895}" type="pres">
      <dgm:prSet presAssocID="{01624377-5838-446D-99E2-BE8D6324CE29}" presName="diagram" presStyleCnt="0">
        <dgm:presLayoutVars>
          <dgm:dir/>
          <dgm:animLvl val="lvl"/>
          <dgm:resizeHandles val="exact"/>
        </dgm:presLayoutVars>
      </dgm:prSet>
      <dgm:spPr/>
      <dgm:t>
        <a:bodyPr/>
        <a:lstStyle/>
        <a:p>
          <a:endParaRPr lang="tr-TR"/>
        </a:p>
      </dgm:t>
    </dgm:pt>
    <dgm:pt modelId="{8C061069-B428-4824-926D-4B5F4B3B1334}" type="pres">
      <dgm:prSet presAssocID="{0C94D76E-DED7-4022-8B77-6A66E29AE44E}" presName="compNode" presStyleCnt="0"/>
      <dgm:spPr/>
    </dgm:pt>
    <dgm:pt modelId="{63AD8878-B7F9-41B7-A0A1-8B7E3A84F4C7}" type="pres">
      <dgm:prSet presAssocID="{0C94D76E-DED7-4022-8B77-6A66E29AE44E}" presName="childRect" presStyleLbl="bgAcc1" presStyleIdx="0" presStyleCnt="1" custScaleX="139827">
        <dgm:presLayoutVars>
          <dgm:bulletEnabled val="1"/>
        </dgm:presLayoutVars>
      </dgm:prSet>
      <dgm:spPr/>
      <dgm:t>
        <a:bodyPr/>
        <a:lstStyle/>
        <a:p>
          <a:endParaRPr lang="tr-TR"/>
        </a:p>
      </dgm:t>
    </dgm:pt>
    <dgm:pt modelId="{CCFC664F-0A22-4654-A593-A1122792B666}" type="pres">
      <dgm:prSet presAssocID="{0C94D76E-DED7-4022-8B77-6A66E29AE44E}" presName="parentText" presStyleLbl="node1" presStyleIdx="0" presStyleCnt="0">
        <dgm:presLayoutVars>
          <dgm:chMax val="0"/>
          <dgm:bulletEnabled val="1"/>
        </dgm:presLayoutVars>
      </dgm:prSet>
      <dgm:spPr/>
      <dgm:t>
        <a:bodyPr/>
        <a:lstStyle/>
        <a:p>
          <a:endParaRPr lang="tr-TR"/>
        </a:p>
      </dgm:t>
    </dgm:pt>
    <dgm:pt modelId="{BB18F099-4299-4B7F-B55B-401A39634D69}" type="pres">
      <dgm:prSet presAssocID="{0C94D76E-DED7-4022-8B77-6A66E29AE44E}" presName="parentRect" presStyleLbl="alignNode1" presStyleIdx="0" presStyleCnt="1" custScaleX="140539"/>
      <dgm:spPr/>
      <dgm:t>
        <a:bodyPr/>
        <a:lstStyle/>
        <a:p>
          <a:endParaRPr lang="tr-TR"/>
        </a:p>
      </dgm:t>
    </dgm:pt>
    <dgm:pt modelId="{EAD8E0BA-0DD9-45C6-845F-6F73E78FBD62}" type="pres">
      <dgm:prSet presAssocID="{0C94D76E-DED7-4022-8B77-6A66E29AE44E}" presName="adorn" presStyleLbl="fgAccFollowNode1" presStyleIdx="0" presStyleCnt="1" custLinFactNeighborX="63654" custLinFactNeighborY="-2093"/>
      <dgm:spPr>
        <a:blipFill rotWithShape="0">
          <a:blip xmlns:r="http://schemas.openxmlformats.org/officeDocument/2006/relationships" r:embed="rId1"/>
          <a:stretch>
            <a:fillRect/>
          </a:stretch>
        </a:blipFill>
      </dgm:spPr>
    </dgm:pt>
  </dgm:ptLst>
  <dgm:cxnLst>
    <dgm:cxn modelId="{F84FB7DA-A472-4664-9C76-75981048BE2C}" srcId="{01624377-5838-446D-99E2-BE8D6324CE29}" destId="{0C94D76E-DED7-4022-8B77-6A66E29AE44E}" srcOrd="0" destOrd="0" parTransId="{B4A9F9AB-5766-42DA-9AC6-3CB45E77C65A}" sibTransId="{05FD87EB-7E6B-4472-B4D4-F3DBB73D90F3}"/>
    <dgm:cxn modelId="{365627C2-24F8-4267-AFE9-56A416C00C12}" type="presOf" srcId="{01624377-5838-446D-99E2-BE8D6324CE29}" destId="{36DEB4A7-EE27-46E6-9018-3125B89C8895}" srcOrd="0" destOrd="0" presId="urn:microsoft.com/office/officeart/2005/8/layout/bList2#5"/>
    <dgm:cxn modelId="{9F434845-8C64-4C34-BA13-2B9DB9ADE96A}" srcId="{0C94D76E-DED7-4022-8B77-6A66E29AE44E}" destId="{62CB56F2-482B-43F7-A71A-C05A6492A0D6}" srcOrd="0" destOrd="0" parTransId="{3434305A-1203-4AC8-88A7-ABEC9208DD83}" sibTransId="{26FBB660-9A1A-4004-AB49-31BAB780235E}"/>
    <dgm:cxn modelId="{19C84589-364A-4C44-8D0B-BE716A7B4864}" type="presOf" srcId="{62CB56F2-482B-43F7-A71A-C05A6492A0D6}" destId="{63AD8878-B7F9-41B7-A0A1-8B7E3A84F4C7}" srcOrd="0" destOrd="0" presId="urn:microsoft.com/office/officeart/2005/8/layout/bList2#5"/>
    <dgm:cxn modelId="{349C98D6-1C32-44AE-BECC-17533242EDDA}" type="presOf" srcId="{0C94D76E-DED7-4022-8B77-6A66E29AE44E}" destId="{CCFC664F-0A22-4654-A593-A1122792B666}" srcOrd="0" destOrd="0" presId="urn:microsoft.com/office/officeart/2005/8/layout/bList2#5"/>
    <dgm:cxn modelId="{197AF49B-498B-4F5C-A6A1-1DD95681EF1E}" srcId="{0C94D76E-DED7-4022-8B77-6A66E29AE44E}" destId="{5B513345-D836-4649-AAF0-EF3F0B04B8B3}" srcOrd="2" destOrd="0" parTransId="{CE5376F8-84B6-4864-B8D4-75688C38ABAA}" sibTransId="{8816EE47-75F0-496A-BB82-55BD4D6D876F}"/>
    <dgm:cxn modelId="{C7C15224-62C2-4692-8DC1-0749DB2BD113}" srcId="{0C94D76E-DED7-4022-8B77-6A66E29AE44E}" destId="{266AE78F-CD10-4F46-85D3-E89481D04928}" srcOrd="1" destOrd="0" parTransId="{D325CED3-0A3D-47B6-B30E-A8170E918DE6}" sibTransId="{3A84A403-BDF7-4BC8-A4FD-560C5B08AFA7}"/>
    <dgm:cxn modelId="{60ED467E-62B5-49E1-9855-564CF82AE66C}" type="presOf" srcId="{0C94D76E-DED7-4022-8B77-6A66E29AE44E}" destId="{BB18F099-4299-4B7F-B55B-401A39634D69}" srcOrd="1" destOrd="0" presId="urn:microsoft.com/office/officeart/2005/8/layout/bList2#5"/>
    <dgm:cxn modelId="{80540437-0EBD-4BCB-88D3-857EC6E8E675}" type="presOf" srcId="{5B513345-D836-4649-AAF0-EF3F0B04B8B3}" destId="{63AD8878-B7F9-41B7-A0A1-8B7E3A84F4C7}" srcOrd="0" destOrd="2" presId="urn:microsoft.com/office/officeart/2005/8/layout/bList2#5"/>
    <dgm:cxn modelId="{BC951442-1A8A-4922-9936-230C7DEE9E4D}" type="presOf" srcId="{266AE78F-CD10-4F46-85D3-E89481D04928}" destId="{63AD8878-B7F9-41B7-A0A1-8B7E3A84F4C7}" srcOrd="0" destOrd="1" presId="urn:microsoft.com/office/officeart/2005/8/layout/bList2#5"/>
    <dgm:cxn modelId="{3ED0FED5-82D7-4EF4-9B8E-38190361C326}" type="presParOf" srcId="{36DEB4A7-EE27-46E6-9018-3125B89C8895}" destId="{8C061069-B428-4824-926D-4B5F4B3B1334}" srcOrd="0" destOrd="0" presId="urn:microsoft.com/office/officeart/2005/8/layout/bList2#5"/>
    <dgm:cxn modelId="{DDBEFDA1-10AA-4FA7-A9D9-6D7F0FE0800B}" type="presParOf" srcId="{8C061069-B428-4824-926D-4B5F4B3B1334}" destId="{63AD8878-B7F9-41B7-A0A1-8B7E3A84F4C7}" srcOrd="0" destOrd="0" presId="urn:microsoft.com/office/officeart/2005/8/layout/bList2#5"/>
    <dgm:cxn modelId="{0EF463BE-B7DA-4169-8CDB-B51E7B103B96}" type="presParOf" srcId="{8C061069-B428-4824-926D-4B5F4B3B1334}" destId="{CCFC664F-0A22-4654-A593-A1122792B666}" srcOrd="1" destOrd="0" presId="urn:microsoft.com/office/officeart/2005/8/layout/bList2#5"/>
    <dgm:cxn modelId="{06780916-EF97-45E2-8E7C-916F62FE686C}" type="presParOf" srcId="{8C061069-B428-4824-926D-4B5F4B3B1334}" destId="{BB18F099-4299-4B7F-B55B-401A39634D69}" srcOrd="2" destOrd="0" presId="urn:microsoft.com/office/officeart/2005/8/layout/bList2#5"/>
    <dgm:cxn modelId="{86A5D718-0F73-42A4-9FD5-E180FC37CBC4}" type="presParOf" srcId="{8C061069-B428-4824-926D-4B5F4B3B1334}" destId="{EAD8E0BA-0DD9-45C6-845F-6F73E78FBD62}" srcOrd="3" destOrd="0" presId="urn:microsoft.com/office/officeart/2005/8/layout/bList2#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3.xml><?xml version="1.0" encoding="utf-8"?>
<dgm:dataModel xmlns:dgm="http://schemas.openxmlformats.org/drawingml/2006/diagram" xmlns:a="http://schemas.openxmlformats.org/drawingml/2006/main">
  <dgm:ptLst>
    <dgm:pt modelId="{01624377-5838-446D-99E2-BE8D6324CE29}" type="doc">
      <dgm:prSet loTypeId="urn:microsoft.com/office/officeart/2005/8/layout/bList2#6" loCatId="list" qsTypeId="urn:microsoft.com/office/officeart/2005/8/quickstyle/simple1" qsCatId="simple" csTypeId="urn:microsoft.com/office/officeart/2005/8/colors/accent1_2" csCatId="accent1" phldr="1"/>
      <dgm:spPr/>
      <dgm:t>
        <a:bodyPr/>
        <a:lstStyle/>
        <a:p>
          <a:endParaRPr lang="tr-TR"/>
        </a:p>
      </dgm:t>
    </dgm:pt>
    <dgm:pt modelId="{0C94D76E-DED7-4022-8B77-6A66E29AE44E}">
      <dgm:prSet phldrT="[Metin]"/>
      <dgm:spPr>
        <a:solidFill>
          <a:schemeClr val="accent6"/>
        </a:solidFill>
        <a:ln>
          <a:solidFill>
            <a:schemeClr val="accent6"/>
          </a:solidFill>
        </a:ln>
      </dgm:spPr>
      <dgm:t>
        <a:bodyPr/>
        <a:lstStyle/>
        <a:p>
          <a:r>
            <a:rPr lang="tr-TR" dirty="0" smtClean="0"/>
            <a:t>Yatırım Yeri İle İlgili Destekler</a:t>
          </a:r>
          <a:endParaRPr lang="tr-TR" dirty="0"/>
        </a:p>
      </dgm:t>
    </dgm:pt>
    <dgm:pt modelId="{B4A9F9AB-5766-42DA-9AC6-3CB45E77C65A}" type="parTrans" cxnId="{F84FB7DA-A472-4664-9C76-75981048BE2C}">
      <dgm:prSet/>
      <dgm:spPr/>
      <dgm:t>
        <a:bodyPr/>
        <a:lstStyle/>
        <a:p>
          <a:endParaRPr lang="tr-TR"/>
        </a:p>
      </dgm:t>
    </dgm:pt>
    <dgm:pt modelId="{05FD87EB-7E6B-4472-B4D4-F3DBB73D90F3}" type="sibTrans" cxnId="{F84FB7DA-A472-4664-9C76-75981048BE2C}">
      <dgm:prSet/>
      <dgm:spPr/>
      <dgm:t>
        <a:bodyPr/>
        <a:lstStyle/>
        <a:p>
          <a:endParaRPr lang="tr-TR"/>
        </a:p>
      </dgm:t>
    </dgm:pt>
    <dgm:pt modelId="{62CB56F2-482B-43F7-A71A-C05A6492A0D6}">
      <dgm:prSet phldrT="[Metin]"/>
      <dgm:spPr>
        <a:ln>
          <a:solidFill>
            <a:schemeClr val="accent6"/>
          </a:solidFill>
        </a:ln>
      </dgm:spPr>
      <dgm:t>
        <a:bodyPr/>
        <a:lstStyle/>
        <a:p>
          <a:r>
            <a:rPr lang="tr-TR" smtClean="0">
              <a:solidFill>
                <a:prstClr val="black"/>
              </a:solidFill>
              <a:latin typeface="Calibri"/>
              <a:cs typeface="+mn-cs"/>
            </a:rPr>
            <a:t>49 yıl süreyle bedelsiz </a:t>
          </a:r>
          <a:r>
            <a:rPr lang="tr-TR" u="sng" smtClean="0">
              <a:solidFill>
                <a:prstClr val="black"/>
              </a:solidFill>
              <a:latin typeface="Calibri"/>
              <a:cs typeface="+mn-cs"/>
            </a:rPr>
            <a:t>Yatırım Yeri Tahsisi</a:t>
          </a:r>
          <a:r>
            <a:rPr lang="tr-TR" smtClean="0">
              <a:solidFill>
                <a:prstClr val="black"/>
              </a:solidFill>
              <a:latin typeface="Calibri"/>
              <a:cs typeface="+mn-cs"/>
            </a:rPr>
            <a:t> ve yatırımın tamamlanmasını müteakip öngörülen istihdamın 5 yıl sağlanması şartıyla söz konusu taşınmazın bedelsiz olarak yatırımcıya devredilmesi, </a:t>
          </a:r>
          <a:endParaRPr lang="tr-TR" dirty="0"/>
        </a:p>
      </dgm:t>
    </dgm:pt>
    <dgm:pt modelId="{3434305A-1203-4AC8-88A7-ABEC9208DD83}" type="parTrans" cxnId="{9F434845-8C64-4C34-BA13-2B9DB9ADE96A}">
      <dgm:prSet/>
      <dgm:spPr/>
      <dgm:t>
        <a:bodyPr/>
        <a:lstStyle/>
        <a:p>
          <a:endParaRPr lang="tr-TR"/>
        </a:p>
      </dgm:t>
    </dgm:pt>
    <dgm:pt modelId="{26FBB660-9A1A-4004-AB49-31BAB780235E}" type="sibTrans" cxnId="{9F434845-8C64-4C34-BA13-2B9DB9ADE96A}">
      <dgm:prSet/>
      <dgm:spPr/>
      <dgm:t>
        <a:bodyPr/>
        <a:lstStyle/>
        <a:p>
          <a:endParaRPr lang="tr-TR"/>
        </a:p>
      </dgm:t>
    </dgm:pt>
    <dgm:pt modelId="{F8F4EC31-1CB5-4CFF-9EF3-F1CC34D8537B}">
      <dgm:prSet phldrT="[Metin]"/>
      <dgm:spPr>
        <a:solidFill>
          <a:schemeClr val="accent5">
            <a:lumMod val="50000"/>
          </a:schemeClr>
        </a:solidFill>
        <a:ln>
          <a:solidFill>
            <a:schemeClr val="accent5">
              <a:lumMod val="50000"/>
            </a:schemeClr>
          </a:solidFill>
        </a:ln>
      </dgm:spPr>
      <dgm:t>
        <a:bodyPr/>
        <a:lstStyle/>
        <a:p>
          <a:r>
            <a:rPr lang="tr-TR" dirty="0" smtClean="0"/>
            <a:t>Diğer Destekler</a:t>
          </a:r>
          <a:endParaRPr lang="tr-TR" dirty="0"/>
        </a:p>
      </dgm:t>
    </dgm:pt>
    <dgm:pt modelId="{2CFBB499-FE18-40C9-A410-EB580904A0E1}" type="parTrans" cxnId="{5619D55F-C18F-40DC-841F-3CF6F12B96A9}">
      <dgm:prSet/>
      <dgm:spPr/>
      <dgm:t>
        <a:bodyPr/>
        <a:lstStyle/>
        <a:p>
          <a:endParaRPr lang="tr-TR"/>
        </a:p>
      </dgm:t>
    </dgm:pt>
    <dgm:pt modelId="{71DE60B2-6C57-4AC8-BE45-D5362A496967}" type="sibTrans" cxnId="{5619D55F-C18F-40DC-841F-3CF6F12B96A9}">
      <dgm:prSet/>
      <dgm:spPr/>
      <dgm:t>
        <a:bodyPr/>
        <a:lstStyle/>
        <a:p>
          <a:endParaRPr lang="tr-TR"/>
        </a:p>
      </dgm:t>
    </dgm:pt>
    <dgm:pt modelId="{7D94E13F-6EA7-42C2-9348-05C4D3C3CE17}">
      <dgm:prSet phldrT="[Metin]"/>
      <dgm:spPr>
        <a:ln>
          <a:solidFill>
            <a:schemeClr val="accent5">
              <a:lumMod val="50000"/>
            </a:schemeClr>
          </a:solidFill>
        </a:ln>
      </dgm:spPr>
      <dgm:t>
        <a:bodyPr/>
        <a:lstStyle/>
        <a:p>
          <a:r>
            <a:rPr lang="tr-TR" u="none" dirty="0" smtClean="0">
              <a:solidFill>
                <a:prstClr val="black"/>
              </a:solidFill>
              <a:latin typeface="Calibri"/>
              <a:cs typeface="+mn-cs"/>
            </a:rPr>
            <a:t>Belirli süre veya miktarda </a:t>
          </a:r>
          <a:r>
            <a:rPr lang="tr-TR" u="sng" dirty="0" smtClean="0">
              <a:solidFill>
                <a:prstClr val="black"/>
              </a:solidFill>
              <a:latin typeface="Calibri"/>
              <a:cs typeface="+mn-cs"/>
            </a:rPr>
            <a:t>Kamu Alım Garantisi</a:t>
          </a:r>
          <a:r>
            <a:rPr lang="tr-TR" dirty="0" smtClean="0">
              <a:solidFill>
                <a:prstClr val="black"/>
              </a:solidFill>
              <a:latin typeface="Calibri"/>
              <a:cs typeface="+mn-cs"/>
            </a:rPr>
            <a:t>,</a:t>
          </a:r>
          <a:endParaRPr lang="tr-TR" dirty="0"/>
        </a:p>
      </dgm:t>
    </dgm:pt>
    <dgm:pt modelId="{A9891F1E-59D1-4E97-81B2-56F8EBC0758B}" type="parTrans" cxnId="{E6D19887-5DA6-4683-91E3-9EED37404157}">
      <dgm:prSet/>
      <dgm:spPr/>
      <dgm:t>
        <a:bodyPr/>
        <a:lstStyle/>
        <a:p>
          <a:endParaRPr lang="tr-TR"/>
        </a:p>
      </dgm:t>
    </dgm:pt>
    <dgm:pt modelId="{62B25A71-C020-460D-AB76-D7B1D798DD99}" type="sibTrans" cxnId="{E6D19887-5DA6-4683-91E3-9EED37404157}">
      <dgm:prSet/>
      <dgm:spPr/>
      <dgm:t>
        <a:bodyPr/>
        <a:lstStyle/>
        <a:p>
          <a:endParaRPr lang="tr-TR"/>
        </a:p>
      </dgm:t>
    </dgm:pt>
    <dgm:pt modelId="{E8BA4996-941B-4EE9-ACE5-B2194DFEE9B6}">
      <dgm:prSet/>
      <dgm:spPr>
        <a:ln>
          <a:solidFill>
            <a:schemeClr val="accent6"/>
          </a:solidFill>
        </a:ln>
      </dgm:spPr>
      <dgm:t>
        <a:bodyPr/>
        <a:lstStyle/>
        <a:p>
          <a:r>
            <a:rPr lang="tr-TR" u="none" dirty="0" smtClean="0">
              <a:solidFill>
                <a:prstClr val="black"/>
              </a:solidFill>
              <a:latin typeface="Calibri"/>
              <a:cs typeface="+mn-cs"/>
            </a:rPr>
            <a:t>Projenin gerektirdiği durumlarda </a:t>
          </a:r>
          <a:r>
            <a:rPr lang="tr-TR" u="sng" dirty="0" smtClean="0">
              <a:solidFill>
                <a:prstClr val="black"/>
              </a:solidFill>
              <a:latin typeface="Calibri"/>
              <a:cs typeface="+mn-cs"/>
            </a:rPr>
            <a:t>Altyapı Desteği</a:t>
          </a:r>
          <a:r>
            <a:rPr lang="tr-TR" dirty="0" smtClean="0">
              <a:solidFill>
                <a:prstClr val="black"/>
              </a:solidFill>
              <a:latin typeface="Calibri"/>
              <a:cs typeface="+mn-cs"/>
            </a:rPr>
            <a:t>,</a:t>
          </a:r>
          <a:endParaRPr lang="tr-TR" dirty="0">
            <a:solidFill>
              <a:prstClr val="black"/>
            </a:solidFill>
            <a:latin typeface="Calibri"/>
            <a:cs typeface="+mn-cs"/>
          </a:endParaRPr>
        </a:p>
      </dgm:t>
    </dgm:pt>
    <dgm:pt modelId="{B096BDC6-6202-45B3-956F-13F2ABE228ED}" type="parTrans" cxnId="{7023CBCC-8627-4D3A-B8FB-C5A0C27BED8E}">
      <dgm:prSet/>
      <dgm:spPr/>
      <dgm:t>
        <a:bodyPr/>
        <a:lstStyle/>
        <a:p>
          <a:endParaRPr lang="tr-TR"/>
        </a:p>
      </dgm:t>
    </dgm:pt>
    <dgm:pt modelId="{AEC5700B-A4D3-4537-802E-6A1A8720D2D5}" type="sibTrans" cxnId="{7023CBCC-8627-4D3A-B8FB-C5A0C27BED8E}">
      <dgm:prSet/>
      <dgm:spPr/>
      <dgm:t>
        <a:bodyPr/>
        <a:lstStyle/>
        <a:p>
          <a:endParaRPr lang="tr-TR"/>
        </a:p>
      </dgm:t>
    </dgm:pt>
    <dgm:pt modelId="{7D39D4A4-E2CF-4E4F-AA05-4B3666DF38FF}">
      <dgm:prSet/>
      <dgm:spPr>
        <a:ln>
          <a:solidFill>
            <a:schemeClr val="accent5">
              <a:lumMod val="50000"/>
            </a:schemeClr>
          </a:solidFill>
        </a:ln>
      </dgm:spPr>
      <dgm:t>
        <a:bodyPr/>
        <a:lstStyle/>
        <a:p>
          <a:r>
            <a:rPr lang="tr-TR" dirty="0" smtClean="0">
              <a:solidFill>
                <a:prstClr val="black"/>
              </a:solidFill>
              <a:latin typeface="Calibri"/>
              <a:cs typeface="+mn-cs"/>
            </a:rPr>
            <a:t>İzin, Ruhsat, Tahsis, Lisans ve Tescillerde istisna getirilmesi veya kolaylık sağlanması.  </a:t>
          </a:r>
        </a:p>
      </dgm:t>
    </dgm:pt>
    <dgm:pt modelId="{CDE8DC50-7449-433B-971C-B77FD3DD20A8}" type="parTrans" cxnId="{D53EA57D-B370-412E-A1FF-82E958D4BB3B}">
      <dgm:prSet/>
      <dgm:spPr/>
      <dgm:t>
        <a:bodyPr/>
        <a:lstStyle/>
        <a:p>
          <a:endParaRPr lang="tr-TR"/>
        </a:p>
      </dgm:t>
    </dgm:pt>
    <dgm:pt modelId="{E7D409F3-9EE3-40BA-AEEA-D176A5D1C434}" type="sibTrans" cxnId="{D53EA57D-B370-412E-A1FF-82E958D4BB3B}">
      <dgm:prSet/>
      <dgm:spPr/>
      <dgm:t>
        <a:bodyPr/>
        <a:lstStyle/>
        <a:p>
          <a:endParaRPr lang="tr-TR"/>
        </a:p>
      </dgm:t>
    </dgm:pt>
    <dgm:pt modelId="{36DEB4A7-EE27-46E6-9018-3125B89C8895}" type="pres">
      <dgm:prSet presAssocID="{01624377-5838-446D-99E2-BE8D6324CE29}" presName="diagram" presStyleCnt="0">
        <dgm:presLayoutVars>
          <dgm:dir/>
          <dgm:animLvl val="lvl"/>
          <dgm:resizeHandles val="exact"/>
        </dgm:presLayoutVars>
      </dgm:prSet>
      <dgm:spPr/>
      <dgm:t>
        <a:bodyPr/>
        <a:lstStyle/>
        <a:p>
          <a:endParaRPr lang="tr-TR"/>
        </a:p>
      </dgm:t>
    </dgm:pt>
    <dgm:pt modelId="{8C061069-B428-4824-926D-4B5F4B3B1334}" type="pres">
      <dgm:prSet presAssocID="{0C94D76E-DED7-4022-8B77-6A66E29AE44E}" presName="compNode" presStyleCnt="0"/>
      <dgm:spPr/>
    </dgm:pt>
    <dgm:pt modelId="{63AD8878-B7F9-41B7-A0A1-8B7E3A84F4C7}" type="pres">
      <dgm:prSet presAssocID="{0C94D76E-DED7-4022-8B77-6A66E29AE44E}" presName="childRect" presStyleLbl="bgAcc1" presStyleIdx="0" presStyleCnt="2">
        <dgm:presLayoutVars>
          <dgm:bulletEnabled val="1"/>
        </dgm:presLayoutVars>
      </dgm:prSet>
      <dgm:spPr/>
      <dgm:t>
        <a:bodyPr/>
        <a:lstStyle/>
        <a:p>
          <a:endParaRPr lang="tr-TR"/>
        </a:p>
      </dgm:t>
    </dgm:pt>
    <dgm:pt modelId="{CCFC664F-0A22-4654-A593-A1122792B666}" type="pres">
      <dgm:prSet presAssocID="{0C94D76E-DED7-4022-8B77-6A66E29AE44E}" presName="parentText" presStyleLbl="node1" presStyleIdx="0" presStyleCnt="0">
        <dgm:presLayoutVars>
          <dgm:chMax val="0"/>
          <dgm:bulletEnabled val="1"/>
        </dgm:presLayoutVars>
      </dgm:prSet>
      <dgm:spPr/>
      <dgm:t>
        <a:bodyPr/>
        <a:lstStyle/>
        <a:p>
          <a:endParaRPr lang="tr-TR"/>
        </a:p>
      </dgm:t>
    </dgm:pt>
    <dgm:pt modelId="{BB18F099-4299-4B7F-B55B-401A39634D69}" type="pres">
      <dgm:prSet presAssocID="{0C94D76E-DED7-4022-8B77-6A66E29AE44E}" presName="parentRect" presStyleLbl="alignNode1" presStyleIdx="0" presStyleCnt="2"/>
      <dgm:spPr/>
      <dgm:t>
        <a:bodyPr/>
        <a:lstStyle/>
        <a:p>
          <a:endParaRPr lang="tr-TR"/>
        </a:p>
      </dgm:t>
    </dgm:pt>
    <dgm:pt modelId="{EAD8E0BA-0DD9-45C6-845F-6F73E78FBD62}" type="pres">
      <dgm:prSet presAssocID="{0C94D76E-DED7-4022-8B77-6A66E29AE44E}" presName="adorn" presStyleLbl="fgAccFollowNode1" presStyleIdx="0" presStyleCnt="2"/>
      <dgm:spPr>
        <a:blipFill rotWithShape="0">
          <a:blip xmlns:r="http://schemas.openxmlformats.org/officeDocument/2006/relationships" r:embed="rId1"/>
          <a:stretch>
            <a:fillRect/>
          </a:stretch>
        </a:blipFill>
      </dgm:spPr>
    </dgm:pt>
    <dgm:pt modelId="{49055815-B32B-49FB-A9A8-A3DEA7C6DC9E}" type="pres">
      <dgm:prSet presAssocID="{05FD87EB-7E6B-4472-B4D4-F3DBB73D90F3}" presName="sibTrans" presStyleLbl="sibTrans2D1" presStyleIdx="0" presStyleCnt="0"/>
      <dgm:spPr/>
      <dgm:t>
        <a:bodyPr/>
        <a:lstStyle/>
        <a:p>
          <a:endParaRPr lang="tr-TR"/>
        </a:p>
      </dgm:t>
    </dgm:pt>
    <dgm:pt modelId="{FD61821D-65DE-449A-B2EC-4EAF7D3AF26E}" type="pres">
      <dgm:prSet presAssocID="{F8F4EC31-1CB5-4CFF-9EF3-F1CC34D8537B}" presName="compNode" presStyleCnt="0"/>
      <dgm:spPr/>
    </dgm:pt>
    <dgm:pt modelId="{48A31D31-2A69-43A7-A811-88E159A9CB15}" type="pres">
      <dgm:prSet presAssocID="{F8F4EC31-1CB5-4CFF-9EF3-F1CC34D8537B}" presName="childRect" presStyleLbl="bgAcc1" presStyleIdx="1" presStyleCnt="2">
        <dgm:presLayoutVars>
          <dgm:bulletEnabled val="1"/>
        </dgm:presLayoutVars>
      </dgm:prSet>
      <dgm:spPr/>
      <dgm:t>
        <a:bodyPr/>
        <a:lstStyle/>
        <a:p>
          <a:endParaRPr lang="tr-TR"/>
        </a:p>
      </dgm:t>
    </dgm:pt>
    <dgm:pt modelId="{9D7A1D06-EE0D-4EF6-A287-21706098FBAE}" type="pres">
      <dgm:prSet presAssocID="{F8F4EC31-1CB5-4CFF-9EF3-F1CC34D8537B}" presName="parentText" presStyleLbl="node1" presStyleIdx="0" presStyleCnt="0">
        <dgm:presLayoutVars>
          <dgm:chMax val="0"/>
          <dgm:bulletEnabled val="1"/>
        </dgm:presLayoutVars>
      </dgm:prSet>
      <dgm:spPr/>
      <dgm:t>
        <a:bodyPr/>
        <a:lstStyle/>
        <a:p>
          <a:endParaRPr lang="tr-TR"/>
        </a:p>
      </dgm:t>
    </dgm:pt>
    <dgm:pt modelId="{B3329245-0506-4652-948B-EF13D05DACAC}" type="pres">
      <dgm:prSet presAssocID="{F8F4EC31-1CB5-4CFF-9EF3-F1CC34D8537B}" presName="parentRect" presStyleLbl="alignNode1" presStyleIdx="1" presStyleCnt="2"/>
      <dgm:spPr/>
      <dgm:t>
        <a:bodyPr/>
        <a:lstStyle/>
        <a:p>
          <a:endParaRPr lang="tr-TR"/>
        </a:p>
      </dgm:t>
    </dgm:pt>
    <dgm:pt modelId="{14569579-32EC-4831-A955-650A3EE5E765}" type="pres">
      <dgm:prSet presAssocID="{F8F4EC31-1CB5-4CFF-9EF3-F1CC34D8537B}" presName="adorn" presStyleLbl="fgAccFollowNode1" presStyleIdx="1" presStyleCnt="2"/>
      <dgm:spPr>
        <a:blipFill rotWithShape="0">
          <a:blip xmlns:r="http://schemas.openxmlformats.org/officeDocument/2006/relationships" r:embed="rId2"/>
          <a:stretch>
            <a:fillRect/>
          </a:stretch>
        </a:blipFill>
      </dgm:spPr>
    </dgm:pt>
  </dgm:ptLst>
  <dgm:cxnLst>
    <dgm:cxn modelId="{AB5244EB-462E-4CFB-A752-ECFC5A7F012F}" type="presOf" srcId="{62CB56F2-482B-43F7-A71A-C05A6492A0D6}" destId="{63AD8878-B7F9-41B7-A0A1-8B7E3A84F4C7}" srcOrd="0" destOrd="0" presId="urn:microsoft.com/office/officeart/2005/8/layout/bList2#6"/>
    <dgm:cxn modelId="{CBA75189-F64D-4275-8D7D-347971360D95}" type="presOf" srcId="{F8F4EC31-1CB5-4CFF-9EF3-F1CC34D8537B}" destId="{9D7A1D06-EE0D-4EF6-A287-21706098FBAE}" srcOrd="0" destOrd="0" presId="urn:microsoft.com/office/officeart/2005/8/layout/bList2#6"/>
    <dgm:cxn modelId="{ABB839F2-27F2-49AA-8AF5-6214B09B6AAF}" type="presOf" srcId="{0C94D76E-DED7-4022-8B77-6A66E29AE44E}" destId="{BB18F099-4299-4B7F-B55B-401A39634D69}" srcOrd="1" destOrd="0" presId="urn:microsoft.com/office/officeart/2005/8/layout/bList2#6"/>
    <dgm:cxn modelId="{24FD1468-F1D4-46EF-B724-4BFB6EEFB0D1}" type="presOf" srcId="{F8F4EC31-1CB5-4CFF-9EF3-F1CC34D8537B}" destId="{B3329245-0506-4652-948B-EF13D05DACAC}" srcOrd="1" destOrd="0" presId="urn:microsoft.com/office/officeart/2005/8/layout/bList2#6"/>
    <dgm:cxn modelId="{D53EA57D-B370-412E-A1FF-82E958D4BB3B}" srcId="{F8F4EC31-1CB5-4CFF-9EF3-F1CC34D8537B}" destId="{7D39D4A4-E2CF-4E4F-AA05-4B3666DF38FF}" srcOrd="1" destOrd="0" parTransId="{CDE8DC50-7449-433B-971C-B77FD3DD20A8}" sibTransId="{E7D409F3-9EE3-40BA-AEEA-D176A5D1C434}"/>
    <dgm:cxn modelId="{1CD97705-912A-46C6-8FA8-111C39D5147C}" type="presOf" srcId="{E8BA4996-941B-4EE9-ACE5-B2194DFEE9B6}" destId="{63AD8878-B7F9-41B7-A0A1-8B7E3A84F4C7}" srcOrd="0" destOrd="1" presId="urn:microsoft.com/office/officeart/2005/8/layout/bList2#6"/>
    <dgm:cxn modelId="{5619D55F-C18F-40DC-841F-3CF6F12B96A9}" srcId="{01624377-5838-446D-99E2-BE8D6324CE29}" destId="{F8F4EC31-1CB5-4CFF-9EF3-F1CC34D8537B}" srcOrd="1" destOrd="0" parTransId="{2CFBB499-FE18-40C9-A410-EB580904A0E1}" sibTransId="{71DE60B2-6C57-4AC8-BE45-D5362A496967}"/>
    <dgm:cxn modelId="{E6D19887-5DA6-4683-91E3-9EED37404157}" srcId="{F8F4EC31-1CB5-4CFF-9EF3-F1CC34D8537B}" destId="{7D94E13F-6EA7-42C2-9348-05C4D3C3CE17}" srcOrd="0" destOrd="0" parTransId="{A9891F1E-59D1-4E97-81B2-56F8EBC0758B}" sibTransId="{62B25A71-C020-460D-AB76-D7B1D798DD99}"/>
    <dgm:cxn modelId="{7023CBCC-8627-4D3A-B8FB-C5A0C27BED8E}" srcId="{0C94D76E-DED7-4022-8B77-6A66E29AE44E}" destId="{E8BA4996-941B-4EE9-ACE5-B2194DFEE9B6}" srcOrd="1" destOrd="0" parTransId="{B096BDC6-6202-45B3-956F-13F2ABE228ED}" sibTransId="{AEC5700B-A4D3-4537-802E-6A1A8720D2D5}"/>
    <dgm:cxn modelId="{2093F568-80C1-4C6B-823C-127F3388B198}" type="presOf" srcId="{7D39D4A4-E2CF-4E4F-AA05-4B3666DF38FF}" destId="{48A31D31-2A69-43A7-A811-88E159A9CB15}" srcOrd="0" destOrd="1" presId="urn:microsoft.com/office/officeart/2005/8/layout/bList2#6"/>
    <dgm:cxn modelId="{F84FB7DA-A472-4664-9C76-75981048BE2C}" srcId="{01624377-5838-446D-99E2-BE8D6324CE29}" destId="{0C94D76E-DED7-4022-8B77-6A66E29AE44E}" srcOrd="0" destOrd="0" parTransId="{B4A9F9AB-5766-42DA-9AC6-3CB45E77C65A}" sibTransId="{05FD87EB-7E6B-4472-B4D4-F3DBB73D90F3}"/>
    <dgm:cxn modelId="{ED663148-57CF-4758-88B8-1ED6346CC6B5}" type="presOf" srcId="{0C94D76E-DED7-4022-8B77-6A66E29AE44E}" destId="{CCFC664F-0A22-4654-A593-A1122792B666}" srcOrd="0" destOrd="0" presId="urn:microsoft.com/office/officeart/2005/8/layout/bList2#6"/>
    <dgm:cxn modelId="{CE5E5A99-8B93-4DDD-9AB7-23300684D3EF}" type="presOf" srcId="{7D94E13F-6EA7-42C2-9348-05C4D3C3CE17}" destId="{48A31D31-2A69-43A7-A811-88E159A9CB15}" srcOrd="0" destOrd="0" presId="urn:microsoft.com/office/officeart/2005/8/layout/bList2#6"/>
    <dgm:cxn modelId="{F37BC8A8-0401-4062-8252-0EA49B125F43}" type="presOf" srcId="{05FD87EB-7E6B-4472-B4D4-F3DBB73D90F3}" destId="{49055815-B32B-49FB-A9A8-A3DEA7C6DC9E}" srcOrd="0" destOrd="0" presId="urn:microsoft.com/office/officeart/2005/8/layout/bList2#6"/>
    <dgm:cxn modelId="{9F434845-8C64-4C34-BA13-2B9DB9ADE96A}" srcId="{0C94D76E-DED7-4022-8B77-6A66E29AE44E}" destId="{62CB56F2-482B-43F7-A71A-C05A6492A0D6}" srcOrd="0" destOrd="0" parTransId="{3434305A-1203-4AC8-88A7-ABEC9208DD83}" sibTransId="{26FBB660-9A1A-4004-AB49-31BAB780235E}"/>
    <dgm:cxn modelId="{C016E1DA-021C-4B96-878A-72405A229A85}" type="presOf" srcId="{01624377-5838-446D-99E2-BE8D6324CE29}" destId="{36DEB4A7-EE27-46E6-9018-3125B89C8895}" srcOrd="0" destOrd="0" presId="urn:microsoft.com/office/officeart/2005/8/layout/bList2#6"/>
    <dgm:cxn modelId="{781E7F83-F838-43D9-BA2A-9164BF845FB9}" type="presParOf" srcId="{36DEB4A7-EE27-46E6-9018-3125B89C8895}" destId="{8C061069-B428-4824-926D-4B5F4B3B1334}" srcOrd="0" destOrd="0" presId="urn:microsoft.com/office/officeart/2005/8/layout/bList2#6"/>
    <dgm:cxn modelId="{92ED62C9-04CE-43D0-9BE2-973A809B0329}" type="presParOf" srcId="{8C061069-B428-4824-926D-4B5F4B3B1334}" destId="{63AD8878-B7F9-41B7-A0A1-8B7E3A84F4C7}" srcOrd="0" destOrd="0" presId="urn:microsoft.com/office/officeart/2005/8/layout/bList2#6"/>
    <dgm:cxn modelId="{7DA7E270-D0C0-4320-BDE6-4F216046625F}" type="presParOf" srcId="{8C061069-B428-4824-926D-4B5F4B3B1334}" destId="{CCFC664F-0A22-4654-A593-A1122792B666}" srcOrd="1" destOrd="0" presId="urn:microsoft.com/office/officeart/2005/8/layout/bList2#6"/>
    <dgm:cxn modelId="{9636DEDE-17DD-478F-8FA5-0B2CB281E807}" type="presParOf" srcId="{8C061069-B428-4824-926D-4B5F4B3B1334}" destId="{BB18F099-4299-4B7F-B55B-401A39634D69}" srcOrd="2" destOrd="0" presId="urn:microsoft.com/office/officeart/2005/8/layout/bList2#6"/>
    <dgm:cxn modelId="{E8C24208-B7BE-4682-A906-E2D80E4DB3A1}" type="presParOf" srcId="{8C061069-B428-4824-926D-4B5F4B3B1334}" destId="{EAD8E0BA-0DD9-45C6-845F-6F73E78FBD62}" srcOrd="3" destOrd="0" presId="urn:microsoft.com/office/officeart/2005/8/layout/bList2#6"/>
    <dgm:cxn modelId="{3058F8B3-88B2-418D-9A76-C94367AFD3CF}" type="presParOf" srcId="{36DEB4A7-EE27-46E6-9018-3125B89C8895}" destId="{49055815-B32B-49FB-A9A8-A3DEA7C6DC9E}" srcOrd="1" destOrd="0" presId="urn:microsoft.com/office/officeart/2005/8/layout/bList2#6"/>
    <dgm:cxn modelId="{8D551CA3-4315-445E-AEAD-F60FA2D93324}" type="presParOf" srcId="{36DEB4A7-EE27-46E6-9018-3125B89C8895}" destId="{FD61821D-65DE-449A-B2EC-4EAF7D3AF26E}" srcOrd="2" destOrd="0" presId="urn:microsoft.com/office/officeart/2005/8/layout/bList2#6"/>
    <dgm:cxn modelId="{2AB7042E-B1A1-4908-B7BB-6196B4BAB186}" type="presParOf" srcId="{FD61821D-65DE-449A-B2EC-4EAF7D3AF26E}" destId="{48A31D31-2A69-43A7-A811-88E159A9CB15}" srcOrd="0" destOrd="0" presId="urn:microsoft.com/office/officeart/2005/8/layout/bList2#6"/>
    <dgm:cxn modelId="{0DCEA05C-88C7-48E1-A137-EB5D0F2BB87D}" type="presParOf" srcId="{FD61821D-65DE-449A-B2EC-4EAF7D3AF26E}" destId="{9D7A1D06-EE0D-4EF6-A287-21706098FBAE}" srcOrd="1" destOrd="0" presId="urn:microsoft.com/office/officeart/2005/8/layout/bList2#6"/>
    <dgm:cxn modelId="{F6A3CA5D-80B1-4277-8570-E6EAC11198FE}" type="presParOf" srcId="{FD61821D-65DE-449A-B2EC-4EAF7D3AF26E}" destId="{B3329245-0506-4652-948B-EF13D05DACAC}" srcOrd="2" destOrd="0" presId="urn:microsoft.com/office/officeart/2005/8/layout/bList2#6"/>
    <dgm:cxn modelId="{DDF1BAFF-8AD7-45FF-9A22-327B682AE2DC}" type="presParOf" srcId="{FD61821D-65DE-449A-B2EC-4EAF7D3AF26E}" destId="{14569579-32EC-4831-A955-650A3EE5E765}" srcOrd="3" destOrd="0" presId="urn:microsoft.com/office/officeart/2005/8/layout/bList2#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4.xml><?xml version="1.0" encoding="utf-8"?>
<dgm:dataModel xmlns:dgm="http://schemas.openxmlformats.org/drawingml/2006/diagram" xmlns:a="http://schemas.openxmlformats.org/drawingml/2006/main">
  <dgm:ptLst>
    <dgm:pt modelId="{9F81E5CB-20C2-4883-937F-1B44E16C8E99}" type="doc">
      <dgm:prSet loTypeId="urn:microsoft.com/office/officeart/2005/8/layout/hierarchy2" loCatId="hierarchy" qsTypeId="urn:microsoft.com/office/officeart/2005/8/quickstyle/simple2" qsCatId="simple" csTypeId="urn:microsoft.com/office/officeart/2005/8/colors/colorful5" csCatId="colorful" phldr="1"/>
      <dgm:spPr/>
      <dgm:t>
        <a:bodyPr/>
        <a:lstStyle/>
        <a:p>
          <a:endParaRPr lang="tr-TR"/>
        </a:p>
      </dgm:t>
    </dgm:pt>
    <dgm:pt modelId="{6A006B55-06B2-4BF5-94C6-FFD317ECB367}">
      <dgm:prSet phldrT="[Metin]" custT="1"/>
      <dgm:spPr>
        <a:solidFill>
          <a:schemeClr val="accent4">
            <a:lumMod val="75000"/>
          </a:schemeClr>
        </a:solidFill>
      </dgm:spPr>
      <dgm:t>
        <a:bodyPr/>
        <a:lstStyle/>
        <a:p>
          <a:r>
            <a:rPr lang="tr-TR" sz="2000" b="1" dirty="0" smtClean="0"/>
            <a:t>Müracaat</a:t>
          </a:r>
          <a:endParaRPr lang="tr-TR" sz="2000" b="1" dirty="0"/>
        </a:p>
      </dgm:t>
    </dgm:pt>
    <dgm:pt modelId="{4B5B6603-589E-4DE0-B9A3-9F89C660F272}" type="parTrans" cxnId="{472A3C57-BE66-4AA7-860D-6E6E37182B77}">
      <dgm:prSet/>
      <dgm:spPr/>
      <dgm:t>
        <a:bodyPr/>
        <a:lstStyle/>
        <a:p>
          <a:endParaRPr lang="tr-TR"/>
        </a:p>
      </dgm:t>
    </dgm:pt>
    <dgm:pt modelId="{A719E6E7-E6F5-4E30-9A1A-6758F727EFCE}" type="sibTrans" cxnId="{472A3C57-BE66-4AA7-860D-6E6E37182B77}">
      <dgm:prSet/>
      <dgm:spPr/>
      <dgm:t>
        <a:bodyPr/>
        <a:lstStyle/>
        <a:p>
          <a:endParaRPr lang="tr-TR"/>
        </a:p>
      </dgm:t>
    </dgm:pt>
    <dgm:pt modelId="{F0D8FC55-798D-46F6-8719-47FDC4614910}">
      <dgm:prSet phldrT="[Metin]" custT="1"/>
      <dgm:spPr>
        <a:solidFill>
          <a:schemeClr val="accent6">
            <a:lumMod val="75000"/>
          </a:schemeClr>
        </a:solidFill>
      </dgm:spPr>
      <dgm:t>
        <a:bodyPr/>
        <a:lstStyle/>
        <a:p>
          <a:r>
            <a:rPr lang="tr-TR" sz="2000" b="1" dirty="0" smtClean="0"/>
            <a:t>Çağrı Usulü</a:t>
          </a:r>
          <a:endParaRPr lang="tr-TR" sz="2000" b="1" dirty="0"/>
        </a:p>
      </dgm:t>
    </dgm:pt>
    <dgm:pt modelId="{48439891-E5C6-422A-9C25-1CE453A55402}" type="parTrans" cxnId="{07C36437-52A8-4D0C-9708-834409C22977}">
      <dgm:prSet/>
      <dgm:spPr>
        <a:ln>
          <a:solidFill>
            <a:schemeClr val="accent4">
              <a:lumMod val="50000"/>
            </a:schemeClr>
          </a:solidFill>
        </a:ln>
      </dgm:spPr>
      <dgm:t>
        <a:bodyPr/>
        <a:lstStyle/>
        <a:p>
          <a:endParaRPr lang="tr-TR"/>
        </a:p>
      </dgm:t>
    </dgm:pt>
    <dgm:pt modelId="{4D2436FA-7968-46F0-835D-2856FD86C506}" type="sibTrans" cxnId="{07C36437-52A8-4D0C-9708-834409C22977}">
      <dgm:prSet/>
      <dgm:spPr/>
      <dgm:t>
        <a:bodyPr/>
        <a:lstStyle/>
        <a:p>
          <a:endParaRPr lang="tr-TR"/>
        </a:p>
      </dgm:t>
    </dgm:pt>
    <dgm:pt modelId="{A3AB903E-AE70-4818-9441-E5B2D89E0D39}">
      <dgm:prSet phldrT="[Metin]" custT="1"/>
      <dgm:spPr>
        <a:solidFill>
          <a:schemeClr val="accent6"/>
        </a:solidFill>
      </dgm:spPr>
      <dgm:t>
        <a:bodyPr/>
        <a:lstStyle/>
        <a:p>
          <a:r>
            <a:rPr lang="tr-TR" sz="1600" dirty="0" smtClean="0"/>
            <a:t>Stratejik hedeflerimiz çerçevesinde belirlenecek yatırım konuları için çağrı usulü ile yatırım projelerinin toplanması öngörülmektedir.</a:t>
          </a:r>
          <a:endParaRPr lang="tr-TR" sz="1600" dirty="0"/>
        </a:p>
      </dgm:t>
    </dgm:pt>
    <dgm:pt modelId="{7B02A6BE-0713-4C64-ACF6-FF1B73C192C8}" type="parTrans" cxnId="{AB37FC4A-50B6-4CCC-876D-D14C15B63B41}">
      <dgm:prSet/>
      <dgm:spPr>
        <a:ln>
          <a:solidFill>
            <a:schemeClr val="accent6"/>
          </a:solidFill>
        </a:ln>
      </dgm:spPr>
      <dgm:t>
        <a:bodyPr/>
        <a:lstStyle/>
        <a:p>
          <a:endParaRPr lang="tr-TR"/>
        </a:p>
      </dgm:t>
    </dgm:pt>
    <dgm:pt modelId="{E9FB6AE7-435E-4C27-994E-18C076FAAD41}" type="sibTrans" cxnId="{AB37FC4A-50B6-4CCC-876D-D14C15B63B41}">
      <dgm:prSet/>
      <dgm:spPr/>
      <dgm:t>
        <a:bodyPr/>
        <a:lstStyle/>
        <a:p>
          <a:endParaRPr lang="tr-TR"/>
        </a:p>
      </dgm:t>
    </dgm:pt>
    <dgm:pt modelId="{EFF711FC-E7D2-4BC9-91FC-6164AF0F9D46}">
      <dgm:prSet phldrT="[Metin]" custT="1"/>
      <dgm:spPr>
        <a:solidFill>
          <a:schemeClr val="accent6"/>
        </a:solidFill>
      </dgm:spPr>
      <dgm:t>
        <a:bodyPr/>
        <a:lstStyle/>
        <a:p>
          <a:r>
            <a:rPr lang="tr-TR" sz="1600" dirty="0" smtClean="0"/>
            <a:t>Çağrı neticesinde toplanan projelerden, çağrıda belirlenen kriterleri sağlayanların değerlendirme sürecine alınması destek kapsamına alınacak proje/projelerin belirlenmesi planlanmaktadır.</a:t>
          </a:r>
          <a:endParaRPr lang="tr-TR" sz="1600" dirty="0"/>
        </a:p>
      </dgm:t>
    </dgm:pt>
    <dgm:pt modelId="{06A96A08-16BA-44F5-A599-F3373FD9964A}" type="parTrans" cxnId="{95A96EA1-328F-428E-BBF1-90CD3A891370}">
      <dgm:prSet/>
      <dgm:spPr>
        <a:ln>
          <a:solidFill>
            <a:schemeClr val="accent6"/>
          </a:solidFill>
        </a:ln>
      </dgm:spPr>
      <dgm:t>
        <a:bodyPr/>
        <a:lstStyle/>
        <a:p>
          <a:endParaRPr lang="tr-TR"/>
        </a:p>
      </dgm:t>
    </dgm:pt>
    <dgm:pt modelId="{87169F4F-E524-4C7F-BF70-508435D056E5}" type="sibTrans" cxnId="{95A96EA1-328F-428E-BBF1-90CD3A891370}">
      <dgm:prSet/>
      <dgm:spPr/>
      <dgm:t>
        <a:bodyPr/>
        <a:lstStyle/>
        <a:p>
          <a:endParaRPr lang="tr-TR"/>
        </a:p>
      </dgm:t>
    </dgm:pt>
    <dgm:pt modelId="{AF57BE4F-56F7-4822-AB2B-821A0A58A67A}">
      <dgm:prSet phldrT="[Metin]" custT="1"/>
      <dgm:spPr>
        <a:solidFill>
          <a:schemeClr val="accent3">
            <a:lumMod val="75000"/>
          </a:schemeClr>
        </a:solidFill>
      </dgm:spPr>
      <dgm:t>
        <a:bodyPr/>
        <a:lstStyle/>
        <a:p>
          <a:r>
            <a:rPr lang="tr-TR" sz="2000" b="1" dirty="0" smtClean="0"/>
            <a:t>Davet Usulü</a:t>
          </a:r>
          <a:endParaRPr lang="tr-TR" sz="2000" b="1" dirty="0"/>
        </a:p>
      </dgm:t>
    </dgm:pt>
    <dgm:pt modelId="{10DB8F73-0987-40D3-AA47-B05123D63760}" type="parTrans" cxnId="{EBB3206D-F904-4F16-8E51-6758614ED02E}">
      <dgm:prSet/>
      <dgm:spPr>
        <a:ln>
          <a:solidFill>
            <a:schemeClr val="accent4">
              <a:lumMod val="50000"/>
            </a:schemeClr>
          </a:solidFill>
        </a:ln>
      </dgm:spPr>
      <dgm:t>
        <a:bodyPr/>
        <a:lstStyle/>
        <a:p>
          <a:endParaRPr lang="tr-TR"/>
        </a:p>
      </dgm:t>
    </dgm:pt>
    <dgm:pt modelId="{1110CAA8-8A30-4EAF-99B2-AA030BFCA799}" type="sibTrans" cxnId="{EBB3206D-F904-4F16-8E51-6758614ED02E}">
      <dgm:prSet/>
      <dgm:spPr/>
      <dgm:t>
        <a:bodyPr/>
        <a:lstStyle/>
        <a:p>
          <a:endParaRPr lang="tr-TR"/>
        </a:p>
      </dgm:t>
    </dgm:pt>
    <dgm:pt modelId="{736EF22B-9DA1-4B42-9ADC-FC5061A55831}">
      <dgm:prSet phldrT="[Metin]" custT="1"/>
      <dgm:spPr>
        <a:solidFill>
          <a:schemeClr val="accent3"/>
        </a:solidFill>
      </dgm:spPr>
      <dgm:t>
        <a:bodyPr/>
        <a:lstStyle/>
        <a:p>
          <a:r>
            <a:rPr lang="tr-TR" sz="1600" dirty="0" smtClean="0"/>
            <a:t>Konusunda yetkin firmaların belirli bir yatırım için projelerini sunmak üzere davet edilmesi öngörülmektedir.</a:t>
          </a:r>
          <a:endParaRPr lang="tr-TR" sz="1600" dirty="0"/>
        </a:p>
      </dgm:t>
    </dgm:pt>
    <dgm:pt modelId="{163CA3A3-F454-461D-9ACC-2E2A74684E42}" type="parTrans" cxnId="{64EC1D04-5CF6-4B11-87D0-ACB80FB320C7}">
      <dgm:prSet/>
      <dgm:spPr>
        <a:ln>
          <a:solidFill>
            <a:schemeClr val="accent5">
              <a:lumMod val="75000"/>
            </a:schemeClr>
          </a:solidFill>
        </a:ln>
      </dgm:spPr>
      <dgm:t>
        <a:bodyPr/>
        <a:lstStyle/>
        <a:p>
          <a:endParaRPr lang="tr-TR"/>
        </a:p>
      </dgm:t>
    </dgm:pt>
    <dgm:pt modelId="{29641C73-A1F4-4655-8E6E-F8E31600F5FC}" type="sibTrans" cxnId="{64EC1D04-5CF6-4B11-87D0-ACB80FB320C7}">
      <dgm:prSet/>
      <dgm:spPr/>
      <dgm:t>
        <a:bodyPr/>
        <a:lstStyle/>
        <a:p>
          <a:endParaRPr lang="tr-TR"/>
        </a:p>
      </dgm:t>
    </dgm:pt>
    <dgm:pt modelId="{ACD1178D-00AA-4814-96E6-9C80ACCBD1A0}" type="pres">
      <dgm:prSet presAssocID="{9F81E5CB-20C2-4883-937F-1B44E16C8E99}" presName="diagram" presStyleCnt="0">
        <dgm:presLayoutVars>
          <dgm:chPref val="1"/>
          <dgm:dir/>
          <dgm:animOne val="branch"/>
          <dgm:animLvl val="lvl"/>
          <dgm:resizeHandles val="exact"/>
        </dgm:presLayoutVars>
      </dgm:prSet>
      <dgm:spPr/>
      <dgm:t>
        <a:bodyPr/>
        <a:lstStyle/>
        <a:p>
          <a:endParaRPr lang="tr-TR"/>
        </a:p>
      </dgm:t>
    </dgm:pt>
    <dgm:pt modelId="{F4881A60-D024-4B81-B6E8-9B53F4BCC78E}" type="pres">
      <dgm:prSet presAssocID="{6A006B55-06B2-4BF5-94C6-FFD317ECB367}" presName="root1" presStyleCnt="0"/>
      <dgm:spPr/>
    </dgm:pt>
    <dgm:pt modelId="{B77B0D7B-BFE9-4723-83BC-0611F45E4AEA}" type="pres">
      <dgm:prSet presAssocID="{6A006B55-06B2-4BF5-94C6-FFD317ECB367}" presName="LevelOneTextNode" presStyleLbl="node0" presStyleIdx="0" presStyleCnt="1" custScaleX="55041">
        <dgm:presLayoutVars>
          <dgm:chPref val="3"/>
        </dgm:presLayoutVars>
      </dgm:prSet>
      <dgm:spPr/>
      <dgm:t>
        <a:bodyPr/>
        <a:lstStyle/>
        <a:p>
          <a:endParaRPr lang="tr-TR"/>
        </a:p>
      </dgm:t>
    </dgm:pt>
    <dgm:pt modelId="{22182A95-B7C9-4E12-99E3-FF24F469E755}" type="pres">
      <dgm:prSet presAssocID="{6A006B55-06B2-4BF5-94C6-FFD317ECB367}" presName="level2hierChild" presStyleCnt="0"/>
      <dgm:spPr/>
    </dgm:pt>
    <dgm:pt modelId="{07E01408-6F07-47B5-BE70-A4CE2FD39D0D}" type="pres">
      <dgm:prSet presAssocID="{48439891-E5C6-422A-9C25-1CE453A55402}" presName="conn2-1" presStyleLbl="parChTrans1D2" presStyleIdx="0" presStyleCnt="2"/>
      <dgm:spPr/>
      <dgm:t>
        <a:bodyPr/>
        <a:lstStyle/>
        <a:p>
          <a:endParaRPr lang="tr-TR"/>
        </a:p>
      </dgm:t>
    </dgm:pt>
    <dgm:pt modelId="{D2FC25F3-4ED6-4BFD-8C1A-A53563135303}" type="pres">
      <dgm:prSet presAssocID="{48439891-E5C6-422A-9C25-1CE453A55402}" presName="connTx" presStyleLbl="parChTrans1D2" presStyleIdx="0" presStyleCnt="2"/>
      <dgm:spPr/>
      <dgm:t>
        <a:bodyPr/>
        <a:lstStyle/>
        <a:p>
          <a:endParaRPr lang="tr-TR"/>
        </a:p>
      </dgm:t>
    </dgm:pt>
    <dgm:pt modelId="{2A70DC63-510D-427C-A2A7-A4D2CD2A3B29}" type="pres">
      <dgm:prSet presAssocID="{F0D8FC55-798D-46F6-8719-47FDC4614910}" presName="root2" presStyleCnt="0"/>
      <dgm:spPr/>
    </dgm:pt>
    <dgm:pt modelId="{BBCFA2AB-B6A4-4A56-A673-CA360F6155B2}" type="pres">
      <dgm:prSet presAssocID="{F0D8FC55-798D-46F6-8719-47FDC4614910}" presName="LevelTwoTextNode" presStyleLbl="node2" presStyleIdx="0" presStyleCnt="2" custScaleX="59460">
        <dgm:presLayoutVars>
          <dgm:chPref val="3"/>
        </dgm:presLayoutVars>
      </dgm:prSet>
      <dgm:spPr/>
      <dgm:t>
        <a:bodyPr/>
        <a:lstStyle/>
        <a:p>
          <a:endParaRPr lang="tr-TR"/>
        </a:p>
      </dgm:t>
    </dgm:pt>
    <dgm:pt modelId="{DDD39DCE-AA18-4409-9279-0076F2784AC6}" type="pres">
      <dgm:prSet presAssocID="{F0D8FC55-798D-46F6-8719-47FDC4614910}" presName="level3hierChild" presStyleCnt="0"/>
      <dgm:spPr/>
    </dgm:pt>
    <dgm:pt modelId="{BE9A1159-B59A-428F-961D-15D7AB269F14}" type="pres">
      <dgm:prSet presAssocID="{7B02A6BE-0713-4C64-ACF6-FF1B73C192C8}" presName="conn2-1" presStyleLbl="parChTrans1D3" presStyleIdx="0" presStyleCnt="3"/>
      <dgm:spPr/>
      <dgm:t>
        <a:bodyPr/>
        <a:lstStyle/>
        <a:p>
          <a:endParaRPr lang="tr-TR"/>
        </a:p>
      </dgm:t>
    </dgm:pt>
    <dgm:pt modelId="{9234A495-6660-4427-AFCC-E269CC3DC0F0}" type="pres">
      <dgm:prSet presAssocID="{7B02A6BE-0713-4C64-ACF6-FF1B73C192C8}" presName="connTx" presStyleLbl="parChTrans1D3" presStyleIdx="0" presStyleCnt="3"/>
      <dgm:spPr/>
      <dgm:t>
        <a:bodyPr/>
        <a:lstStyle/>
        <a:p>
          <a:endParaRPr lang="tr-TR"/>
        </a:p>
      </dgm:t>
    </dgm:pt>
    <dgm:pt modelId="{89D9479B-191B-4EEE-B0D9-07F4CD68979D}" type="pres">
      <dgm:prSet presAssocID="{A3AB903E-AE70-4818-9441-E5B2D89E0D39}" presName="root2" presStyleCnt="0"/>
      <dgm:spPr/>
    </dgm:pt>
    <dgm:pt modelId="{E555743E-5B40-4C6E-9B83-96B99A3A79D8}" type="pres">
      <dgm:prSet presAssocID="{A3AB903E-AE70-4818-9441-E5B2D89E0D39}" presName="LevelTwoTextNode" presStyleLbl="node3" presStyleIdx="0" presStyleCnt="3" custScaleX="176623">
        <dgm:presLayoutVars>
          <dgm:chPref val="3"/>
        </dgm:presLayoutVars>
      </dgm:prSet>
      <dgm:spPr/>
      <dgm:t>
        <a:bodyPr/>
        <a:lstStyle/>
        <a:p>
          <a:endParaRPr lang="tr-TR"/>
        </a:p>
      </dgm:t>
    </dgm:pt>
    <dgm:pt modelId="{8613D914-78F7-46AD-8359-4B81D4EAAA2D}" type="pres">
      <dgm:prSet presAssocID="{A3AB903E-AE70-4818-9441-E5B2D89E0D39}" presName="level3hierChild" presStyleCnt="0"/>
      <dgm:spPr/>
    </dgm:pt>
    <dgm:pt modelId="{6F6F9A10-2B01-4E34-A9B5-A75657EEEB47}" type="pres">
      <dgm:prSet presAssocID="{06A96A08-16BA-44F5-A599-F3373FD9964A}" presName="conn2-1" presStyleLbl="parChTrans1D3" presStyleIdx="1" presStyleCnt="3"/>
      <dgm:spPr/>
      <dgm:t>
        <a:bodyPr/>
        <a:lstStyle/>
        <a:p>
          <a:endParaRPr lang="tr-TR"/>
        </a:p>
      </dgm:t>
    </dgm:pt>
    <dgm:pt modelId="{0AC5950A-1A06-4BB9-9074-767B6B218404}" type="pres">
      <dgm:prSet presAssocID="{06A96A08-16BA-44F5-A599-F3373FD9964A}" presName="connTx" presStyleLbl="parChTrans1D3" presStyleIdx="1" presStyleCnt="3"/>
      <dgm:spPr/>
      <dgm:t>
        <a:bodyPr/>
        <a:lstStyle/>
        <a:p>
          <a:endParaRPr lang="tr-TR"/>
        </a:p>
      </dgm:t>
    </dgm:pt>
    <dgm:pt modelId="{9A3F3CB1-A8A9-4F5B-AF8C-EC6512B044C9}" type="pres">
      <dgm:prSet presAssocID="{EFF711FC-E7D2-4BC9-91FC-6164AF0F9D46}" presName="root2" presStyleCnt="0"/>
      <dgm:spPr/>
    </dgm:pt>
    <dgm:pt modelId="{D41249BD-8E27-40B7-B6F0-9CF99FB63DBC}" type="pres">
      <dgm:prSet presAssocID="{EFF711FC-E7D2-4BC9-91FC-6164AF0F9D46}" presName="LevelTwoTextNode" presStyleLbl="node3" presStyleIdx="1" presStyleCnt="3" custScaleX="176623">
        <dgm:presLayoutVars>
          <dgm:chPref val="3"/>
        </dgm:presLayoutVars>
      </dgm:prSet>
      <dgm:spPr/>
      <dgm:t>
        <a:bodyPr/>
        <a:lstStyle/>
        <a:p>
          <a:endParaRPr lang="tr-TR"/>
        </a:p>
      </dgm:t>
    </dgm:pt>
    <dgm:pt modelId="{8361F80D-CF47-40D6-8ACA-B0E2BD887218}" type="pres">
      <dgm:prSet presAssocID="{EFF711FC-E7D2-4BC9-91FC-6164AF0F9D46}" presName="level3hierChild" presStyleCnt="0"/>
      <dgm:spPr/>
    </dgm:pt>
    <dgm:pt modelId="{5287FB65-51AD-49AE-8678-11C98D4EF1F8}" type="pres">
      <dgm:prSet presAssocID="{10DB8F73-0987-40D3-AA47-B05123D63760}" presName="conn2-1" presStyleLbl="parChTrans1D2" presStyleIdx="1" presStyleCnt="2"/>
      <dgm:spPr/>
      <dgm:t>
        <a:bodyPr/>
        <a:lstStyle/>
        <a:p>
          <a:endParaRPr lang="tr-TR"/>
        </a:p>
      </dgm:t>
    </dgm:pt>
    <dgm:pt modelId="{23756E8F-3B23-4FBB-AFF5-5A457B8D514D}" type="pres">
      <dgm:prSet presAssocID="{10DB8F73-0987-40D3-AA47-B05123D63760}" presName="connTx" presStyleLbl="parChTrans1D2" presStyleIdx="1" presStyleCnt="2"/>
      <dgm:spPr/>
      <dgm:t>
        <a:bodyPr/>
        <a:lstStyle/>
        <a:p>
          <a:endParaRPr lang="tr-TR"/>
        </a:p>
      </dgm:t>
    </dgm:pt>
    <dgm:pt modelId="{8359683A-CBB7-41A0-876C-7B4F843DF828}" type="pres">
      <dgm:prSet presAssocID="{AF57BE4F-56F7-4822-AB2B-821A0A58A67A}" presName="root2" presStyleCnt="0"/>
      <dgm:spPr/>
    </dgm:pt>
    <dgm:pt modelId="{A4108D8A-084A-4BA8-93DC-FC5764BDC96E}" type="pres">
      <dgm:prSet presAssocID="{AF57BE4F-56F7-4822-AB2B-821A0A58A67A}" presName="LevelTwoTextNode" presStyleLbl="node2" presStyleIdx="1" presStyleCnt="2" custScaleX="59047">
        <dgm:presLayoutVars>
          <dgm:chPref val="3"/>
        </dgm:presLayoutVars>
      </dgm:prSet>
      <dgm:spPr/>
      <dgm:t>
        <a:bodyPr/>
        <a:lstStyle/>
        <a:p>
          <a:endParaRPr lang="tr-TR"/>
        </a:p>
      </dgm:t>
    </dgm:pt>
    <dgm:pt modelId="{CE8613DC-804A-4C61-907C-D48CC26E1493}" type="pres">
      <dgm:prSet presAssocID="{AF57BE4F-56F7-4822-AB2B-821A0A58A67A}" presName="level3hierChild" presStyleCnt="0"/>
      <dgm:spPr/>
    </dgm:pt>
    <dgm:pt modelId="{1F28715E-22E7-4987-946B-BEA04C17D7C5}" type="pres">
      <dgm:prSet presAssocID="{163CA3A3-F454-461D-9ACC-2E2A74684E42}" presName="conn2-1" presStyleLbl="parChTrans1D3" presStyleIdx="2" presStyleCnt="3"/>
      <dgm:spPr/>
      <dgm:t>
        <a:bodyPr/>
        <a:lstStyle/>
        <a:p>
          <a:endParaRPr lang="tr-TR"/>
        </a:p>
      </dgm:t>
    </dgm:pt>
    <dgm:pt modelId="{0776A628-EAA5-483F-A06A-6335BD100513}" type="pres">
      <dgm:prSet presAssocID="{163CA3A3-F454-461D-9ACC-2E2A74684E42}" presName="connTx" presStyleLbl="parChTrans1D3" presStyleIdx="2" presStyleCnt="3"/>
      <dgm:spPr/>
      <dgm:t>
        <a:bodyPr/>
        <a:lstStyle/>
        <a:p>
          <a:endParaRPr lang="tr-TR"/>
        </a:p>
      </dgm:t>
    </dgm:pt>
    <dgm:pt modelId="{236B63E4-6F42-4B49-BEDA-16BFE907D5D7}" type="pres">
      <dgm:prSet presAssocID="{736EF22B-9DA1-4B42-9ADC-FC5061A55831}" presName="root2" presStyleCnt="0"/>
      <dgm:spPr/>
    </dgm:pt>
    <dgm:pt modelId="{F1650663-E379-4C93-884F-8308832A9818}" type="pres">
      <dgm:prSet presAssocID="{736EF22B-9DA1-4B42-9ADC-FC5061A55831}" presName="LevelTwoTextNode" presStyleLbl="node3" presStyleIdx="2" presStyleCnt="3" custScaleX="176623">
        <dgm:presLayoutVars>
          <dgm:chPref val="3"/>
        </dgm:presLayoutVars>
      </dgm:prSet>
      <dgm:spPr/>
      <dgm:t>
        <a:bodyPr/>
        <a:lstStyle/>
        <a:p>
          <a:endParaRPr lang="tr-TR"/>
        </a:p>
      </dgm:t>
    </dgm:pt>
    <dgm:pt modelId="{2E3AFB62-0162-4C4E-A144-1DBE474459CB}" type="pres">
      <dgm:prSet presAssocID="{736EF22B-9DA1-4B42-9ADC-FC5061A55831}" presName="level3hierChild" presStyleCnt="0"/>
      <dgm:spPr/>
    </dgm:pt>
  </dgm:ptLst>
  <dgm:cxnLst>
    <dgm:cxn modelId="{7D50D0B4-62CE-4FAB-96B2-D3CF0FAFE7D9}" type="presOf" srcId="{736EF22B-9DA1-4B42-9ADC-FC5061A55831}" destId="{F1650663-E379-4C93-884F-8308832A9818}" srcOrd="0" destOrd="0" presId="urn:microsoft.com/office/officeart/2005/8/layout/hierarchy2"/>
    <dgm:cxn modelId="{CCC9A1FA-89D9-42A3-A063-9BFC364277D4}" type="presOf" srcId="{163CA3A3-F454-461D-9ACC-2E2A74684E42}" destId="{0776A628-EAA5-483F-A06A-6335BD100513}" srcOrd="1" destOrd="0" presId="urn:microsoft.com/office/officeart/2005/8/layout/hierarchy2"/>
    <dgm:cxn modelId="{C790CB29-FA85-48CA-9EDE-CD2D3650F3E6}" type="presOf" srcId="{10DB8F73-0987-40D3-AA47-B05123D63760}" destId="{23756E8F-3B23-4FBB-AFF5-5A457B8D514D}" srcOrd="1" destOrd="0" presId="urn:microsoft.com/office/officeart/2005/8/layout/hierarchy2"/>
    <dgm:cxn modelId="{5399BCDA-6FDC-4418-907B-1C7F8E3A698F}" type="presOf" srcId="{9F81E5CB-20C2-4883-937F-1B44E16C8E99}" destId="{ACD1178D-00AA-4814-96E6-9C80ACCBD1A0}" srcOrd="0" destOrd="0" presId="urn:microsoft.com/office/officeart/2005/8/layout/hierarchy2"/>
    <dgm:cxn modelId="{2744686C-B579-47F7-BA23-D40CE1C070B4}" type="presOf" srcId="{EFF711FC-E7D2-4BC9-91FC-6164AF0F9D46}" destId="{D41249BD-8E27-40B7-B6F0-9CF99FB63DBC}" srcOrd="0" destOrd="0" presId="urn:microsoft.com/office/officeart/2005/8/layout/hierarchy2"/>
    <dgm:cxn modelId="{64EC1D04-5CF6-4B11-87D0-ACB80FB320C7}" srcId="{AF57BE4F-56F7-4822-AB2B-821A0A58A67A}" destId="{736EF22B-9DA1-4B42-9ADC-FC5061A55831}" srcOrd="0" destOrd="0" parTransId="{163CA3A3-F454-461D-9ACC-2E2A74684E42}" sibTransId="{29641C73-A1F4-4655-8E6E-F8E31600F5FC}"/>
    <dgm:cxn modelId="{07C36437-52A8-4D0C-9708-834409C22977}" srcId="{6A006B55-06B2-4BF5-94C6-FFD317ECB367}" destId="{F0D8FC55-798D-46F6-8719-47FDC4614910}" srcOrd="0" destOrd="0" parTransId="{48439891-E5C6-422A-9C25-1CE453A55402}" sibTransId="{4D2436FA-7968-46F0-835D-2856FD86C506}"/>
    <dgm:cxn modelId="{472A3C57-BE66-4AA7-860D-6E6E37182B77}" srcId="{9F81E5CB-20C2-4883-937F-1B44E16C8E99}" destId="{6A006B55-06B2-4BF5-94C6-FFD317ECB367}" srcOrd="0" destOrd="0" parTransId="{4B5B6603-589E-4DE0-B9A3-9F89C660F272}" sibTransId="{A719E6E7-E6F5-4E30-9A1A-6758F727EFCE}"/>
    <dgm:cxn modelId="{AF5C006B-96D0-4602-BB02-C84CECE48E35}" type="presOf" srcId="{48439891-E5C6-422A-9C25-1CE453A55402}" destId="{D2FC25F3-4ED6-4BFD-8C1A-A53563135303}" srcOrd="1" destOrd="0" presId="urn:microsoft.com/office/officeart/2005/8/layout/hierarchy2"/>
    <dgm:cxn modelId="{B1454D5D-02B9-47CA-8682-51C49BB59B3C}" type="presOf" srcId="{AF57BE4F-56F7-4822-AB2B-821A0A58A67A}" destId="{A4108D8A-084A-4BA8-93DC-FC5764BDC96E}" srcOrd="0" destOrd="0" presId="urn:microsoft.com/office/officeart/2005/8/layout/hierarchy2"/>
    <dgm:cxn modelId="{EBB3206D-F904-4F16-8E51-6758614ED02E}" srcId="{6A006B55-06B2-4BF5-94C6-FFD317ECB367}" destId="{AF57BE4F-56F7-4822-AB2B-821A0A58A67A}" srcOrd="1" destOrd="0" parTransId="{10DB8F73-0987-40D3-AA47-B05123D63760}" sibTransId="{1110CAA8-8A30-4EAF-99B2-AA030BFCA799}"/>
    <dgm:cxn modelId="{69A1626E-D6B2-4FDC-A80C-78538637ACAF}" type="presOf" srcId="{06A96A08-16BA-44F5-A599-F3373FD9964A}" destId="{6F6F9A10-2B01-4E34-A9B5-A75657EEEB47}" srcOrd="0" destOrd="0" presId="urn:microsoft.com/office/officeart/2005/8/layout/hierarchy2"/>
    <dgm:cxn modelId="{B4457B92-6757-4B04-91BE-142323F07DD5}" type="presOf" srcId="{7B02A6BE-0713-4C64-ACF6-FF1B73C192C8}" destId="{9234A495-6660-4427-AFCC-E269CC3DC0F0}" srcOrd="1" destOrd="0" presId="urn:microsoft.com/office/officeart/2005/8/layout/hierarchy2"/>
    <dgm:cxn modelId="{75F67341-F4AA-4F51-AF0F-27B83D84F374}" type="presOf" srcId="{6A006B55-06B2-4BF5-94C6-FFD317ECB367}" destId="{B77B0D7B-BFE9-4723-83BC-0611F45E4AEA}" srcOrd="0" destOrd="0" presId="urn:microsoft.com/office/officeart/2005/8/layout/hierarchy2"/>
    <dgm:cxn modelId="{6E83C39B-0A96-440D-B852-61EB4B9B2B17}" type="presOf" srcId="{06A96A08-16BA-44F5-A599-F3373FD9964A}" destId="{0AC5950A-1A06-4BB9-9074-767B6B218404}" srcOrd="1" destOrd="0" presId="urn:microsoft.com/office/officeart/2005/8/layout/hierarchy2"/>
    <dgm:cxn modelId="{AB37FC4A-50B6-4CCC-876D-D14C15B63B41}" srcId="{F0D8FC55-798D-46F6-8719-47FDC4614910}" destId="{A3AB903E-AE70-4818-9441-E5B2D89E0D39}" srcOrd="0" destOrd="0" parTransId="{7B02A6BE-0713-4C64-ACF6-FF1B73C192C8}" sibTransId="{E9FB6AE7-435E-4C27-994E-18C076FAAD41}"/>
    <dgm:cxn modelId="{95A96EA1-328F-428E-BBF1-90CD3A891370}" srcId="{F0D8FC55-798D-46F6-8719-47FDC4614910}" destId="{EFF711FC-E7D2-4BC9-91FC-6164AF0F9D46}" srcOrd="1" destOrd="0" parTransId="{06A96A08-16BA-44F5-A599-F3373FD9964A}" sibTransId="{87169F4F-E524-4C7F-BF70-508435D056E5}"/>
    <dgm:cxn modelId="{6740817E-9313-4369-BC14-60BD65F81BCA}" type="presOf" srcId="{10DB8F73-0987-40D3-AA47-B05123D63760}" destId="{5287FB65-51AD-49AE-8678-11C98D4EF1F8}" srcOrd="0" destOrd="0" presId="urn:microsoft.com/office/officeart/2005/8/layout/hierarchy2"/>
    <dgm:cxn modelId="{C985C104-0F92-4E6B-AAC7-CA6811C7D04D}" type="presOf" srcId="{163CA3A3-F454-461D-9ACC-2E2A74684E42}" destId="{1F28715E-22E7-4987-946B-BEA04C17D7C5}" srcOrd="0" destOrd="0" presId="urn:microsoft.com/office/officeart/2005/8/layout/hierarchy2"/>
    <dgm:cxn modelId="{A73016D6-66B7-4999-8675-8BC3A774E404}" type="presOf" srcId="{48439891-E5C6-422A-9C25-1CE453A55402}" destId="{07E01408-6F07-47B5-BE70-A4CE2FD39D0D}" srcOrd="0" destOrd="0" presId="urn:microsoft.com/office/officeart/2005/8/layout/hierarchy2"/>
    <dgm:cxn modelId="{234E5E49-6504-455F-B8F1-0661CC7A694D}" type="presOf" srcId="{F0D8FC55-798D-46F6-8719-47FDC4614910}" destId="{BBCFA2AB-B6A4-4A56-A673-CA360F6155B2}" srcOrd="0" destOrd="0" presId="urn:microsoft.com/office/officeart/2005/8/layout/hierarchy2"/>
    <dgm:cxn modelId="{E261FDD2-C3A5-43B6-A4D5-4B11C6F279DC}" type="presOf" srcId="{7B02A6BE-0713-4C64-ACF6-FF1B73C192C8}" destId="{BE9A1159-B59A-428F-961D-15D7AB269F14}" srcOrd="0" destOrd="0" presId="urn:microsoft.com/office/officeart/2005/8/layout/hierarchy2"/>
    <dgm:cxn modelId="{D145B6D9-384A-4470-BBBD-07D4B627D5A6}" type="presOf" srcId="{A3AB903E-AE70-4818-9441-E5B2D89E0D39}" destId="{E555743E-5B40-4C6E-9B83-96B99A3A79D8}" srcOrd="0" destOrd="0" presId="urn:microsoft.com/office/officeart/2005/8/layout/hierarchy2"/>
    <dgm:cxn modelId="{2FEFC503-82B0-4FDC-A0C8-E1B34A66644D}" type="presParOf" srcId="{ACD1178D-00AA-4814-96E6-9C80ACCBD1A0}" destId="{F4881A60-D024-4B81-B6E8-9B53F4BCC78E}" srcOrd="0" destOrd="0" presId="urn:microsoft.com/office/officeart/2005/8/layout/hierarchy2"/>
    <dgm:cxn modelId="{7109CFC0-1285-4237-ADA9-96041359F733}" type="presParOf" srcId="{F4881A60-D024-4B81-B6E8-9B53F4BCC78E}" destId="{B77B0D7B-BFE9-4723-83BC-0611F45E4AEA}" srcOrd="0" destOrd="0" presId="urn:microsoft.com/office/officeart/2005/8/layout/hierarchy2"/>
    <dgm:cxn modelId="{BD4AB16A-0A66-478B-BC61-C45906D8A1D1}" type="presParOf" srcId="{F4881A60-D024-4B81-B6E8-9B53F4BCC78E}" destId="{22182A95-B7C9-4E12-99E3-FF24F469E755}" srcOrd="1" destOrd="0" presId="urn:microsoft.com/office/officeart/2005/8/layout/hierarchy2"/>
    <dgm:cxn modelId="{73F1EB81-509B-43F8-9F59-FF28B1CA31C6}" type="presParOf" srcId="{22182A95-B7C9-4E12-99E3-FF24F469E755}" destId="{07E01408-6F07-47B5-BE70-A4CE2FD39D0D}" srcOrd="0" destOrd="0" presId="urn:microsoft.com/office/officeart/2005/8/layout/hierarchy2"/>
    <dgm:cxn modelId="{FDCC4230-D375-4ED1-BB72-EDF5E3D82202}" type="presParOf" srcId="{07E01408-6F07-47B5-BE70-A4CE2FD39D0D}" destId="{D2FC25F3-4ED6-4BFD-8C1A-A53563135303}" srcOrd="0" destOrd="0" presId="urn:microsoft.com/office/officeart/2005/8/layout/hierarchy2"/>
    <dgm:cxn modelId="{48E84CC5-4623-4791-908A-599CA0F20811}" type="presParOf" srcId="{22182A95-B7C9-4E12-99E3-FF24F469E755}" destId="{2A70DC63-510D-427C-A2A7-A4D2CD2A3B29}" srcOrd="1" destOrd="0" presId="urn:microsoft.com/office/officeart/2005/8/layout/hierarchy2"/>
    <dgm:cxn modelId="{8F74EDDF-C65F-46B6-8B01-D599B75C9EC7}" type="presParOf" srcId="{2A70DC63-510D-427C-A2A7-A4D2CD2A3B29}" destId="{BBCFA2AB-B6A4-4A56-A673-CA360F6155B2}" srcOrd="0" destOrd="0" presId="urn:microsoft.com/office/officeart/2005/8/layout/hierarchy2"/>
    <dgm:cxn modelId="{3AB0447D-97C8-4707-B507-8A811DAFDF34}" type="presParOf" srcId="{2A70DC63-510D-427C-A2A7-A4D2CD2A3B29}" destId="{DDD39DCE-AA18-4409-9279-0076F2784AC6}" srcOrd="1" destOrd="0" presId="urn:microsoft.com/office/officeart/2005/8/layout/hierarchy2"/>
    <dgm:cxn modelId="{094760B7-CE2F-4F88-A55F-B86BCD5E1BCA}" type="presParOf" srcId="{DDD39DCE-AA18-4409-9279-0076F2784AC6}" destId="{BE9A1159-B59A-428F-961D-15D7AB269F14}" srcOrd="0" destOrd="0" presId="urn:microsoft.com/office/officeart/2005/8/layout/hierarchy2"/>
    <dgm:cxn modelId="{279992EA-51AA-4DCB-8366-54F7F0FEE043}" type="presParOf" srcId="{BE9A1159-B59A-428F-961D-15D7AB269F14}" destId="{9234A495-6660-4427-AFCC-E269CC3DC0F0}" srcOrd="0" destOrd="0" presId="urn:microsoft.com/office/officeart/2005/8/layout/hierarchy2"/>
    <dgm:cxn modelId="{7AA4D961-AB6F-4ED9-B1F6-CA26A94F319E}" type="presParOf" srcId="{DDD39DCE-AA18-4409-9279-0076F2784AC6}" destId="{89D9479B-191B-4EEE-B0D9-07F4CD68979D}" srcOrd="1" destOrd="0" presId="urn:microsoft.com/office/officeart/2005/8/layout/hierarchy2"/>
    <dgm:cxn modelId="{8BFF12C2-21BE-44BD-B4C5-93C8ACA6DD72}" type="presParOf" srcId="{89D9479B-191B-4EEE-B0D9-07F4CD68979D}" destId="{E555743E-5B40-4C6E-9B83-96B99A3A79D8}" srcOrd="0" destOrd="0" presId="urn:microsoft.com/office/officeart/2005/8/layout/hierarchy2"/>
    <dgm:cxn modelId="{828FA4A3-EA63-410E-8A16-3B09C4591EF1}" type="presParOf" srcId="{89D9479B-191B-4EEE-B0D9-07F4CD68979D}" destId="{8613D914-78F7-46AD-8359-4B81D4EAAA2D}" srcOrd="1" destOrd="0" presId="urn:microsoft.com/office/officeart/2005/8/layout/hierarchy2"/>
    <dgm:cxn modelId="{9D0D3B3C-9FF8-4E90-AE3E-33B7FC85662C}" type="presParOf" srcId="{DDD39DCE-AA18-4409-9279-0076F2784AC6}" destId="{6F6F9A10-2B01-4E34-A9B5-A75657EEEB47}" srcOrd="2" destOrd="0" presId="urn:microsoft.com/office/officeart/2005/8/layout/hierarchy2"/>
    <dgm:cxn modelId="{C0A6C88A-1376-4341-ADBB-B455F3E24C22}" type="presParOf" srcId="{6F6F9A10-2B01-4E34-A9B5-A75657EEEB47}" destId="{0AC5950A-1A06-4BB9-9074-767B6B218404}" srcOrd="0" destOrd="0" presId="urn:microsoft.com/office/officeart/2005/8/layout/hierarchy2"/>
    <dgm:cxn modelId="{DB8A5E2A-BB23-46BD-87A2-EB22F5ECA6AB}" type="presParOf" srcId="{DDD39DCE-AA18-4409-9279-0076F2784AC6}" destId="{9A3F3CB1-A8A9-4F5B-AF8C-EC6512B044C9}" srcOrd="3" destOrd="0" presId="urn:microsoft.com/office/officeart/2005/8/layout/hierarchy2"/>
    <dgm:cxn modelId="{9CFBA1F1-EE5D-4E85-A4D1-23DD7C237B30}" type="presParOf" srcId="{9A3F3CB1-A8A9-4F5B-AF8C-EC6512B044C9}" destId="{D41249BD-8E27-40B7-B6F0-9CF99FB63DBC}" srcOrd="0" destOrd="0" presId="urn:microsoft.com/office/officeart/2005/8/layout/hierarchy2"/>
    <dgm:cxn modelId="{40EC0243-ED29-4B2B-A7AA-DD673447EE1A}" type="presParOf" srcId="{9A3F3CB1-A8A9-4F5B-AF8C-EC6512B044C9}" destId="{8361F80D-CF47-40D6-8ACA-B0E2BD887218}" srcOrd="1" destOrd="0" presId="urn:microsoft.com/office/officeart/2005/8/layout/hierarchy2"/>
    <dgm:cxn modelId="{69DE372A-6396-406F-9742-C78C84AB32F6}" type="presParOf" srcId="{22182A95-B7C9-4E12-99E3-FF24F469E755}" destId="{5287FB65-51AD-49AE-8678-11C98D4EF1F8}" srcOrd="2" destOrd="0" presId="urn:microsoft.com/office/officeart/2005/8/layout/hierarchy2"/>
    <dgm:cxn modelId="{481810AC-613B-4F83-B4E5-5649F7FAD473}" type="presParOf" srcId="{5287FB65-51AD-49AE-8678-11C98D4EF1F8}" destId="{23756E8F-3B23-4FBB-AFF5-5A457B8D514D}" srcOrd="0" destOrd="0" presId="urn:microsoft.com/office/officeart/2005/8/layout/hierarchy2"/>
    <dgm:cxn modelId="{9B82EA56-2D63-4194-A5A2-8BC3F13AF97A}" type="presParOf" srcId="{22182A95-B7C9-4E12-99E3-FF24F469E755}" destId="{8359683A-CBB7-41A0-876C-7B4F843DF828}" srcOrd="3" destOrd="0" presId="urn:microsoft.com/office/officeart/2005/8/layout/hierarchy2"/>
    <dgm:cxn modelId="{A77F7008-14F5-4BD0-BBC8-C6D2372A52F3}" type="presParOf" srcId="{8359683A-CBB7-41A0-876C-7B4F843DF828}" destId="{A4108D8A-084A-4BA8-93DC-FC5764BDC96E}" srcOrd="0" destOrd="0" presId="urn:microsoft.com/office/officeart/2005/8/layout/hierarchy2"/>
    <dgm:cxn modelId="{0EF47108-0B3E-4521-9D3D-FA176262D6D5}" type="presParOf" srcId="{8359683A-CBB7-41A0-876C-7B4F843DF828}" destId="{CE8613DC-804A-4C61-907C-D48CC26E1493}" srcOrd="1" destOrd="0" presId="urn:microsoft.com/office/officeart/2005/8/layout/hierarchy2"/>
    <dgm:cxn modelId="{1503B37D-044B-4424-84DA-F65BDA69CBCA}" type="presParOf" srcId="{CE8613DC-804A-4C61-907C-D48CC26E1493}" destId="{1F28715E-22E7-4987-946B-BEA04C17D7C5}" srcOrd="0" destOrd="0" presId="urn:microsoft.com/office/officeart/2005/8/layout/hierarchy2"/>
    <dgm:cxn modelId="{0D2D4B94-7945-4644-B3E6-7626EE4B68A4}" type="presParOf" srcId="{1F28715E-22E7-4987-946B-BEA04C17D7C5}" destId="{0776A628-EAA5-483F-A06A-6335BD100513}" srcOrd="0" destOrd="0" presId="urn:microsoft.com/office/officeart/2005/8/layout/hierarchy2"/>
    <dgm:cxn modelId="{D738FB42-CF58-418A-8AA5-5ACC35B0C124}" type="presParOf" srcId="{CE8613DC-804A-4C61-907C-D48CC26E1493}" destId="{236B63E4-6F42-4B49-BEDA-16BFE907D5D7}" srcOrd="1" destOrd="0" presId="urn:microsoft.com/office/officeart/2005/8/layout/hierarchy2"/>
    <dgm:cxn modelId="{B5148C91-76D3-4A5A-A568-CE253D028E80}" type="presParOf" srcId="{236B63E4-6F42-4B49-BEDA-16BFE907D5D7}" destId="{F1650663-E379-4C93-884F-8308832A9818}" srcOrd="0" destOrd="0" presId="urn:microsoft.com/office/officeart/2005/8/layout/hierarchy2"/>
    <dgm:cxn modelId="{43741189-EC9B-4F3B-8550-FFB12DF3942B}" type="presParOf" srcId="{236B63E4-6F42-4B49-BEDA-16BFE907D5D7}" destId="{2E3AFB62-0162-4C4E-A144-1DBE474459CB}" srcOrd="1" destOrd="0" presId="urn:microsoft.com/office/officeart/2005/8/layout/hierarchy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5.xml><?xml version="1.0" encoding="utf-8"?>
<dgm:dataModel xmlns:dgm="http://schemas.openxmlformats.org/drawingml/2006/diagram" xmlns:a="http://schemas.openxmlformats.org/drawingml/2006/main">
  <dgm:ptLst>
    <dgm:pt modelId="{E8C0CD4E-58BF-4A5A-9AD2-DBA3E9B3D66C}" type="doc">
      <dgm:prSet loTypeId="urn:microsoft.com/office/officeart/2005/8/layout/process5" loCatId="process" qsTypeId="urn:microsoft.com/office/officeart/2005/8/quickstyle/simple1" qsCatId="simple" csTypeId="urn:microsoft.com/office/officeart/2005/8/colors/accent3_2" csCatId="accent3" phldr="1"/>
      <dgm:spPr/>
    </dgm:pt>
    <dgm:pt modelId="{C5E9EE64-5085-431E-9961-2F67DD102AAD}">
      <dgm:prSet phldrT="[Metin]" custT="1"/>
      <dgm:spPr>
        <a:solidFill>
          <a:srgbClr val="002060"/>
        </a:solidFill>
      </dgm:spPr>
      <dgm:t>
        <a:bodyPr/>
        <a:lstStyle/>
        <a:p>
          <a:r>
            <a:rPr lang="tr-TR" sz="1800" b="1" dirty="0" smtClean="0"/>
            <a:t>Ekonomi Bakanlığınca müracaatların davet veya duyuru usulü ile toplanması </a:t>
          </a:r>
          <a:endParaRPr lang="tr-TR" sz="1800" b="1" dirty="0"/>
        </a:p>
      </dgm:t>
    </dgm:pt>
    <dgm:pt modelId="{DE9375B2-C720-4996-B677-42C94FA4642B}" type="parTrans" cxnId="{361172DD-6C12-4107-A907-3C6943B7930A}">
      <dgm:prSet/>
      <dgm:spPr/>
      <dgm:t>
        <a:bodyPr/>
        <a:lstStyle/>
        <a:p>
          <a:endParaRPr lang="tr-TR"/>
        </a:p>
      </dgm:t>
    </dgm:pt>
    <dgm:pt modelId="{79B530CB-7B4E-4E34-9F45-C812125E2C3B}" type="sibTrans" cxnId="{361172DD-6C12-4107-A907-3C6943B7930A}">
      <dgm:prSet>
        <dgm:style>
          <a:lnRef idx="2">
            <a:schemeClr val="accent3"/>
          </a:lnRef>
          <a:fillRef idx="1">
            <a:schemeClr val="lt1"/>
          </a:fillRef>
          <a:effectRef idx="0">
            <a:schemeClr val="accent3"/>
          </a:effectRef>
          <a:fontRef idx="minor">
            <a:schemeClr val="dk1"/>
          </a:fontRef>
        </dgm:style>
      </dgm:prSet>
      <dgm:spPr>
        <a:ln>
          <a:solidFill>
            <a:schemeClr val="tx1"/>
          </a:solidFill>
        </a:ln>
      </dgm:spPr>
      <dgm:t>
        <a:bodyPr/>
        <a:lstStyle/>
        <a:p>
          <a:endParaRPr lang="tr-TR"/>
        </a:p>
      </dgm:t>
    </dgm:pt>
    <dgm:pt modelId="{128D90A2-7560-470C-96EC-9363ABF754BB}">
      <dgm:prSet custT="1"/>
      <dgm:spPr>
        <a:solidFill>
          <a:srgbClr val="002060"/>
        </a:solidFill>
      </dgm:spPr>
      <dgm:t>
        <a:bodyPr/>
        <a:lstStyle/>
        <a:p>
          <a:r>
            <a:rPr lang="tr-TR" sz="1800" b="1" dirty="0" smtClean="0"/>
            <a:t>Desteklenmesine karar verilen her bir proje için Bakanlar Kurulu tarafından Destek Kararı alınması</a:t>
          </a:r>
          <a:endParaRPr lang="tr-TR" sz="1800" b="1" dirty="0"/>
        </a:p>
      </dgm:t>
    </dgm:pt>
    <dgm:pt modelId="{EF2518EB-B4CB-48BB-B2E7-D9926D4AA960}" type="parTrans" cxnId="{A697509B-A76B-4AFF-B439-0B1F5904EAAA}">
      <dgm:prSet/>
      <dgm:spPr/>
      <dgm:t>
        <a:bodyPr/>
        <a:lstStyle/>
        <a:p>
          <a:endParaRPr lang="tr-TR"/>
        </a:p>
      </dgm:t>
    </dgm:pt>
    <dgm:pt modelId="{E2A61182-804C-4AAC-BD2E-0F4FD900DF11}" type="sibTrans" cxnId="{A697509B-A76B-4AFF-B439-0B1F5904EAAA}">
      <dgm:prSet>
        <dgm:style>
          <a:lnRef idx="2">
            <a:schemeClr val="accent3"/>
          </a:lnRef>
          <a:fillRef idx="1">
            <a:schemeClr val="lt1"/>
          </a:fillRef>
          <a:effectRef idx="0">
            <a:schemeClr val="accent3"/>
          </a:effectRef>
          <a:fontRef idx="minor">
            <a:schemeClr val="dk1"/>
          </a:fontRef>
        </dgm:style>
      </dgm:prSet>
      <dgm:spPr>
        <a:ln>
          <a:solidFill>
            <a:schemeClr val="tx1"/>
          </a:solidFill>
        </a:ln>
      </dgm:spPr>
      <dgm:t>
        <a:bodyPr/>
        <a:lstStyle/>
        <a:p>
          <a:endParaRPr lang="tr-TR"/>
        </a:p>
      </dgm:t>
    </dgm:pt>
    <dgm:pt modelId="{6DCAB849-A648-4C7A-9902-5FC76E7E56C6}">
      <dgm:prSet phldrT="[Metin]" custT="1"/>
      <dgm:spPr/>
      <dgm:t>
        <a:bodyPr/>
        <a:lstStyle/>
        <a:p>
          <a:r>
            <a:rPr lang="tr-TR" sz="1750" b="1" dirty="0" smtClean="0"/>
            <a:t>Müracaatların Bakanlık tarafından değerlendirilerek desteklenecek projelerin ve sağlanacak destek unsurlarının belirlenmesi</a:t>
          </a:r>
          <a:endParaRPr lang="tr-TR" sz="1750" b="1" dirty="0"/>
        </a:p>
      </dgm:t>
    </dgm:pt>
    <dgm:pt modelId="{F63DBED5-BB17-4794-9887-49A4E6365058}" type="parTrans" cxnId="{A6E4B511-D108-4EE6-A7BA-3F59EB6B8CC5}">
      <dgm:prSet/>
      <dgm:spPr/>
      <dgm:t>
        <a:bodyPr/>
        <a:lstStyle/>
        <a:p>
          <a:endParaRPr lang="tr-TR"/>
        </a:p>
      </dgm:t>
    </dgm:pt>
    <dgm:pt modelId="{AD951C1B-B623-4FFC-9E12-EA6C3BC0034E}" type="sibTrans" cxnId="{A6E4B511-D108-4EE6-A7BA-3F59EB6B8CC5}">
      <dgm:prSet/>
      <dgm:spPr>
        <a:noFill/>
        <a:ln w="28575">
          <a:solidFill>
            <a:schemeClr val="tx1"/>
          </a:solidFill>
        </a:ln>
      </dgm:spPr>
      <dgm:t>
        <a:bodyPr/>
        <a:lstStyle/>
        <a:p>
          <a:endParaRPr lang="tr-TR"/>
        </a:p>
      </dgm:t>
    </dgm:pt>
    <dgm:pt modelId="{0F0C2D13-660C-4ECA-A19E-398C5E7E9DC0}">
      <dgm:prSet custT="1"/>
      <dgm:spPr>
        <a:solidFill>
          <a:srgbClr val="C00000"/>
        </a:solidFill>
      </dgm:spPr>
      <dgm:t>
        <a:bodyPr/>
        <a:lstStyle/>
        <a:p>
          <a:r>
            <a:rPr lang="tr-TR" sz="1800" b="1" dirty="0" smtClean="0"/>
            <a:t>Destek Kararı alınan projeler için Bakanlık tarafından teşvik belgesi düzenlenmesi</a:t>
          </a:r>
          <a:endParaRPr lang="tr-TR" sz="1800" b="1" dirty="0"/>
        </a:p>
      </dgm:t>
    </dgm:pt>
    <dgm:pt modelId="{3B6DF8BD-89CA-4D1E-A3E1-66D759E9616C}" type="parTrans" cxnId="{91153F16-E4AE-4D79-98C7-91C9901E8D89}">
      <dgm:prSet/>
      <dgm:spPr/>
      <dgm:t>
        <a:bodyPr/>
        <a:lstStyle/>
        <a:p>
          <a:endParaRPr lang="tr-TR"/>
        </a:p>
      </dgm:t>
    </dgm:pt>
    <dgm:pt modelId="{67AC4244-4B59-4C93-A282-A51C0E94220B}" type="sibTrans" cxnId="{91153F16-E4AE-4D79-98C7-91C9901E8D89}">
      <dgm:prSet/>
      <dgm:spPr>
        <a:solidFill>
          <a:srgbClr val="0070C0"/>
        </a:solidFill>
      </dgm:spPr>
      <dgm:t>
        <a:bodyPr/>
        <a:lstStyle/>
        <a:p>
          <a:endParaRPr lang="tr-TR"/>
        </a:p>
      </dgm:t>
    </dgm:pt>
    <dgm:pt modelId="{DBC8C8C7-51DA-47F3-B989-29983B66E7FE}" type="pres">
      <dgm:prSet presAssocID="{E8C0CD4E-58BF-4A5A-9AD2-DBA3E9B3D66C}" presName="diagram" presStyleCnt="0">
        <dgm:presLayoutVars>
          <dgm:dir/>
          <dgm:resizeHandles val="exact"/>
        </dgm:presLayoutVars>
      </dgm:prSet>
      <dgm:spPr/>
    </dgm:pt>
    <dgm:pt modelId="{2BAFA862-29C6-45B3-A365-0A3D63F09F9F}" type="pres">
      <dgm:prSet presAssocID="{C5E9EE64-5085-431E-9961-2F67DD102AAD}" presName="node" presStyleLbl="node1" presStyleIdx="0" presStyleCnt="4" custScaleY="119099" custLinFactNeighborX="-335" custLinFactNeighborY="-58286">
        <dgm:presLayoutVars>
          <dgm:bulletEnabled val="1"/>
        </dgm:presLayoutVars>
      </dgm:prSet>
      <dgm:spPr/>
      <dgm:t>
        <a:bodyPr/>
        <a:lstStyle/>
        <a:p>
          <a:endParaRPr lang="tr-TR"/>
        </a:p>
      </dgm:t>
    </dgm:pt>
    <dgm:pt modelId="{316BB657-D0BC-4E21-8C32-1CB427E22DC9}" type="pres">
      <dgm:prSet presAssocID="{79B530CB-7B4E-4E34-9F45-C812125E2C3B}" presName="sibTrans" presStyleLbl="sibTrans2D1" presStyleIdx="0" presStyleCnt="3"/>
      <dgm:spPr/>
      <dgm:t>
        <a:bodyPr/>
        <a:lstStyle/>
        <a:p>
          <a:endParaRPr lang="tr-TR"/>
        </a:p>
      </dgm:t>
    </dgm:pt>
    <dgm:pt modelId="{4EBD302F-17C3-46C2-939A-F253A157AE3E}" type="pres">
      <dgm:prSet presAssocID="{79B530CB-7B4E-4E34-9F45-C812125E2C3B}" presName="connectorText" presStyleLbl="sibTrans2D1" presStyleIdx="0" presStyleCnt="3"/>
      <dgm:spPr/>
      <dgm:t>
        <a:bodyPr/>
        <a:lstStyle/>
        <a:p>
          <a:endParaRPr lang="tr-TR"/>
        </a:p>
      </dgm:t>
    </dgm:pt>
    <dgm:pt modelId="{A96D9F85-0544-4C4E-A6E4-9A0CD8ADE09E}" type="pres">
      <dgm:prSet presAssocID="{6DCAB849-A648-4C7A-9902-5FC76E7E56C6}" presName="node" presStyleLbl="node1" presStyleIdx="1" presStyleCnt="4" custScaleY="119099" custLinFactNeighborX="-5074" custLinFactNeighborY="-56538">
        <dgm:presLayoutVars>
          <dgm:bulletEnabled val="1"/>
        </dgm:presLayoutVars>
      </dgm:prSet>
      <dgm:spPr/>
      <dgm:t>
        <a:bodyPr/>
        <a:lstStyle/>
        <a:p>
          <a:endParaRPr lang="tr-TR"/>
        </a:p>
      </dgm:t>
    </dgm:pt>
    <dgm:pt modelId="{250AB7EA-3551-4C19-A59F-ABBEBA6B5BD3}" type="pres">
      <dgm:prSet presAssocID="{AD951C1B-B623-4FFC-9E12-EA6C3BC0034E}" presName="sibTrans" presStyleLbl="sibTrans2D1" presStyleIdx="1" presStyleCnt="3"/>
      <dgm:spPr/>
      <dgm:t>
        <a:bodyPr/>
        <a:lstStyle/>
        <a:p>
          <a:endParaRPr lang="tr-TR"/>
        </a:p>
      </dgm:t>
    </dgm:pt>
    <dgm:pt modelId="{612C6A82-2369-4CFA-A705-FE1832EEA9AC}" type="pres">
      <dgm:prSet presAssocID="{AD951C1B-B623-4FFC-9E12-EA6C3BC0034E}" presName="connectorText" presStyleLbl="sibTrans2D1" presStyleIdx="1" presStyleCnt="3"/>
      <dgm:spPr/>
      <dgm:t>
        <a:bodyPr/>
        <a:lstStyle/>
        <a:p>
          <a:endParaRPr lang="tr-TR"/>
        </a:p>
      </dgm:t>
    </dgm:pt>
    <dgm:pt modelId="{1AC7159E-D322-4220-AE17-22799F4BF68F}" type="pres">
      <dgm:prSet presAssocID="{128D90A2-7560-470C-96EC-9363ABF754BB}" presName="node" presStyleLbl="node1" presStyleIdx="2" presStyleCnt="4" custScaleY="119099" custLinFactNeighborX="-4040" custLinFactNeighborY="-23003">
        <dgm:presLayoutVars>
          <dgm:bulletEnabled val="1"/>
        </dgm:presLayoutVars>
      </dgm:prSet>
      <dgm:spPr/>
      <dgm:t>
        <a:bodyPr/>
        <a:lstStyle/>
        <a:p>
          <a:endParaRPr lang="tr-TR"/>
        </a:p>
      </dgm:t>
    </dgm:pt>
    <dgm:pt modelId="{99DD0842-D248-4F08-B706-146BD7F0B6ED}" type="pres">
      <dgm:prSet presAssocID="{E2A61182-804C-4AAC-BD2E-0F4FD900DF11}" presName="sibTrans" presStyleLbl="sibTrans2D1" presStyleIdx="2" presStyleCnt="3" custAng="0" custLinFactNeighborX="-12130" custLinFactNeighborY="-13317"/>
      <dgm:spPr/>
      <dgm:t>
        <a:bodyPr/>
        <a:lstStyle/>
        <a:p>
          <a:endParaRPr lang="tr-TR"/>
        </a:p>
      </dgm:t>
    </dgm:pt>
    <dgm:pt modelId="{01BF8B00-C042-422A-9FD2-52D40F484C75}" type="pres">
      <dgm:prSet presAssocID="{E2A61182-804C-4AAC-BD2E-0F4FD900DF11}" presName="connectorText" presStyleLbl="sibTrans2D1" presStyleIdx="2" presStyleCnt="3"/>
      <dgm:spPr/>
      <dgm:t>
        <a:bodyPr/>
        <a:lstStyle/>
        <a:p>
          <a:endParaRPr lang="tr-TR"/>
        </a:p>
      </dgm:t>
    </dgm:pt>
    <dgm:pt modelId="{4A960CDA-E0F4-4A6F-AD84-BAC66FAA4467}" type="pres">
      <dgm:prSet presAssocID="{0F0C2D13-660C-4ECA-A19E-398C5E7E9DC0}" presName="node" presStyleLbl="node1" presStyleIdx="3" presStyleCnt="4" custScaleY="119099" custLinFactNeighborX="-2795" custLinFactNeighborY="-21612">
        <dgm:presLayoutVars>
          <dgm:bulletEnabled val="1"/>
        </dgm:presLayoutVars>
      </dgm:prSet>
      <dgm:spPr/>
      <dgm:t>
        <a:bodyPr/>
        <a:lstStyle/>
        <a:p>
          <a:endParaRPr lang="tr-TR"/>
        </a:p>
      </dgm:t>
    </dgm:pt>
  </dgm:ptLst>
  <dgm:cxnLst>
    <dgm:cxn modelId="{BF69DD58-6785-4738-A7C5-BAA1DC99AF86}" type="presOf" srcId="{6DCAB849-A648-4C7A-9902-5FC76E7E56C6}" destId="{A96D9F85-0544-4C4E-A6E4-9A0CD8ADE09E}" srcOrd="0" destOrd="0" presId="urn:microsoft.com/office/officeart/2005/8/layout/process5"/>
    <dgm:cxn modelId="{A697509B-A76B-4AFF-B439-0B1F5904EAAA}" srcId="{E8C0CD4E-58BF-4A5A-9AD2-DBA3E9B3D66C}" destId="{128D90A2-7560-470C-96EC-9363ABF754BB}" srcOrd="2" destOrd="0" parTransId="{EF2518EB-B4CB-48BB-B2E7-D9926D4AA960}" sibTransId="{E2A61182-804C-4AAC-BD2E-0F4FD900DF11}"/>
    <dgm:cxn modelId="{68640E76-490A-4BEC-B45E-80D6EB7D4410}" type="presOf" srcId="{79B530CB-7B4E-4E34-9F45-C812125E2C3B}" destId="{316BB657-D0BC-4E21-8C32-1CB427E22DC9}" srcOrd="0" destOrd="0" presId="urn:microsoft.com/office/officeart/2005/8/layout/process5"/>
    <dgm:cxn modelId="{9CC9A02C-1D1A-4E1B-9353-15FB6BEA2347}" type="presOf" srcId="{E2A61182-804C-4AAC-BD2E-0F4FD900DF11}" destId="{99DD0842-D248-4F08-B706-146BD7F0B6ED}" srcOrd="0" destOrd="0" presId="urn:microsoft.com/office/officeart/2005/8/layout/process5"/>
    <dgm:cxn modelId="{A6E4B511-D108-4EE6-A7BA-3F59EB6B8CC5}" srcId="{E8C0CD4E-58BF-4A5A-9AD2-DBA3E9B3D66C}" destId="{6DCAB849-A648-4C7A-9902-5FC76E7E56C6}" srcOrd="1" destOrd="0" parTransId="{F63DBED5-BB17-4794-9887-49A4E6365058}" sibTransId="{AD951C1B-B623-4FFC-9E12-EA6C3BC0034E}"/>
    <dgm:cxn modelId="{189C1D1C-8E43-422B-A742-FAAAB9B81182}" type="presOf" srcId="{128D90A2-7560-470C-96EC-9363ABF754BB}" destId="{1AC7159E-D322-4220-AE17-22799F4BF68F}" srcOrd="0" destOrd="0" presId="urn:microsoft.com/office/officeart/2005/8/layout/process5"/>
    <dgm:cxn modelId="{0230C8F0-0318-4AD8-B903-14699027CF38}" type="presOf" srcId="{E2A61182-804C-4AAC-BD2E-0F4FD900DF11}" destId="{01BF8B00-C042-422A-9FD2-52D40F484C75}" srcOrd="1" destOrd="0" presId="urn:microsoft.com/office/officeart/2005/8/layout/process5"/>
    <dgm:cxn modelId="{361172DD-6C12-4107-A907-3C6943B7930A}" srcId="{E8C0CD4E-58BF-4A5A-9AD2-DBA3E9B3D66C}" destId="{C5E9EE64-5085-431E-9961-2F67DD102AAD}" srcOrd="0" destOrd="0" parTransId="{DE9375B2-C720-4996-B677-42C94FA4642B}" sibTransId="{79B530CB-7B4E-4E34-9F45-C812125E2C3B}"/>
    <dgm:cxn modelId="{9B25554E-D29A-4066-B755-9ED7003AF268}" type="presOf" srcId="{AD951C1B-B623-4FFC-9E12-EA6C3BC0034E}" destId="{612C6A82-2369-4CFA-A705-FE1832EEA9AC}" srcOrd="1" destOrd="0" presId="urn:microsoft.com/office/officeart/2005/8/layout/process5"/>
    <dgm:cxn modelId="{91153F16-E4AE-4D79-98C7-91C9901E8D89}" srcId="{E8C0CD4E-58BF-4A5A-9AD2-DBA3E9B3D66C}" destId="{0F0C2D13-660C-4ECA-A19E-398C5E7E9DC0}" srcOrd="3" destOrd="0" parTransId="{3B6DF8BD-89CA-4D1E-A3E1-66D759E9616C}" sibTransId="{67AC4244-4B59-4C93-A282-A51C0E94220B}"/>
    <dgm:cxn modelId="{A8967690-7622-49AA-B308-CF9A0001755E}" type="presOf" srcId="{E8C0CD4E-58BF-4A5A-9AD2-DBA3E9B3D66C}" destId="{DBC8C8C7-51DA-47F3-B989-29983B66E7FE}" srcOrd="0" destOrd="0" presId="urn:microsoft.com/office/officeart/2005/8/layout/process5"/>
    <dgm:cxn modelId="{E8BA5BC8-B5FB-49FA-8CE4-4D086FD05F4B}" type="presOf" srcId="{C5E9EE64-5085-431E-9961-2F67DD102AAD}" destId="{2BAFA862-29C6-45B3-A365-0A3D63F09F9F}" srcOrd="0" destOrd="0" presId="urn:microsoft.com/office/officeart/2005/8/layout/process5"/>
    <dgm:cxn modelId="{A62C3124-61C5-4DA2-A9FB-B1CBF1180D02}" type="presOf" srcId="{79B530CB-7B4E-4E34-9F45-C812125E2C3B}" destId="{4EBD302F-17C3-46C2-939A-F253A157AE3E}" srcOrd="1" destOrd="0" presId="urn:microsoft.com/office/officeart/2005/8/layout/process5"/>
    <dgm:cxn modelId="{93B5F16E-F728-4C2E-915D-AC555F4A0F75}" type="presOf" srcId="{0F0C2D13-660C-4ECA-A19E-398C5E7E9DC0}" destId="{4A960CDA-E0F4-4A6F-AD84-BAC66FAA4467}" srcOrd="0" destOrd="0" presId="urn:microsoft.com/office/officeart/2005/8/layout/process5"/>
    <dgm:cxn modelId="{C0DC165D-49B3-4C43-B156-9B28F6A2884B}" type="presOf" srcId="{AD951C1B-B623-4FFC-9E12-EA6C3BC0034E}" destId="{250AB7EA-3551-4C19-A59F-ABBEBA6B5BD3}" srcOrd="0" destOrd="0" presId="urn:microsoft.com/office/officeart/2005/8/layout/process5"/>
    <dgm:cxn modelId="{FE1DA02F-A927-4FF5-B94C-43EB6D5994C3}" type="presParOf" srcId="{DBC8C8C7-51DA-47F3-B989-29983B66E7FE}" destId="{2BAFA862-29C6-45B3-A365-0A3D63F09F9F}" srcOrd="0" destOrd="0" presId="urn:microsoft.com/office/officeart/2005/8/layout/process5"/>
    <dgm:cxn modelId="{77A02046-64FF-4304-9E8E-CF7E3D4378AD}" type="presParOf" srcId="{DBC8C8C7-51DA-47F3-B989-29983B66E7FE}" destId="{316BB657-D0BC-4E21-8C32-1CB427E22DC9}" srcOrd="1" destOrd="0" presId="urn:microsoft.com/office/officeart/2005/8/layout/process5"/>
    <dgm:cxn modelId="{B519A4C5-1F46-4EB3-9948-55A8BC6C2F59}" type="presParOf" srcId="{316BB657-D0BC-4E21-8C32-1CB427E22DC9}" destId="{4EBD302F-17C3-46C2-939A-F253A157AE3E}" srcOrd="0" destOrd="0" presId="urn:microsoft.com/office/officeart/2005/8/layout/process5"/>
    <dgm:cxn modelId="{71792E3F-3380-4BB8-84C5-71A632D2477F}" type="presParOf" srcId="{DBC8C8C7-51DA-47F3-B989-29983B66E7FE}" destId="{A96D9F85-0544-4C4E-A6E4-9A0CD8ADE09E}" srcOrd="2" destOrd="0" presId="urn:microsoft.com/office/officeart/2005/8/layout/process5"/>
    <dgm:cxn modelId="{023BEB08-2E01-4089-A984-154E8968647F}" type="presParOf" srcId="{DBC8C8C7-51DA-47F3-B989-29983B66E7FE}" destId="{250AB7EA-3551-4C19-A59F-ABBEBA6B5BD3}" srcOrd="3" destOrd="0" presId="urn:microsoft.com/office/officeart/2005/8/layout/process5"/>
    <dgm:cxn modelId="{72A54314-6D2B-48C6-8264-38E6BDD538DB}" type="presParOf" srcId="{250AB7EA-3551-4C19-A59F-ABBEBA6B5BD3}" destId="{612C6A82-2369-4CFA-A705-FE1832EEA9AC}" srcOrd="0" destOrd="0" presId="urn:microsoft.com/office/officeart/2005/8/layout/process5"/>
    <dgm:cxn modelId="{D599755E-5EC1-4ED7-ADAF-E919F715F0F7}" type="presParOf" srcId="{DBC8C8C7-51DA-47F3-B989-29983B66E7FE}" destId="{1AC7159E-D322-4220-AE17-22799F4BF68F}" srcOrd="4" destOrd="0" presId="urn:microsoft.com/office/officeart/2005/8/layout/process5"/>
    <dgm:cxn modelId="{787BB7C2-D51A-479E-A354-07DECD8FDCAD}" type="presParOf" srcId="{DBC8C8C7-51DA-47F3-B989-29983B66E7FE}" destId="{99DD0842-D248-4F08-B706-146BD7F0B6ED}" srcOrd="5" destOrd="0" presId="urn:microsoft.com/office/officeart/2005/8/layout/process5"/>
    <dgm:cxn modelId="{E314CF26-E2D3-4788-811E-73D447FFE31B}" type="presParOf" srcId="{99DD0842-D248-4F08-B706-146BD7F0B6ED}" destId="{01BF8B00-C042-422A-9FD2-52D40F484C75}" srcOrd="0" destOrd="0" presId="urn:microsoft.com/office/officeart/2005/8/layout/process5"/>
    <dgm:cxn modelId="{8C20591B-402B-45BD-ADBD-FCB9E1E0DDF0}" type="presParOf" srcId="{DBC8C8C7-51DA-47F3-B989-29983B66E7FE}" destId="{4A960CDA-E0F4-4A6F-AD84-BAC66FAA4467}" srcOrd="6" destOrd="0" presId="urn:microsoft.com/office/officeart/2005/8/layout/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1311FD6-F308-42AE-8573-36C0297CB448}">
      <dsp:nvSpPr>
        <dsp:cNvPr id="0" name=""/>
        <dsp:cNvSpPr/>
      </dsp:nvSpPr>
      <dsp:spPr>
        <a:xfrm>
          <a:off x="-5942122" y="-909532"/>
          <a:ext cx="7075648" cy="7075648"/>
        </a:xfrm>
        <a:prstGeom prst="blockArc">
          <a:avLst>
            <a:gd name="adj1" fmla="val 18900000"/>
            <a:gd name="adj2" fmla="val 2700000"/>
            <a:gd name="adj3" fmla="val 305"/>
          </a:avLst>
        </a:prstGeom>
        <a:noFill/>
        <a:ln w="12700" cap="flat" cmpd="sng" algn="ctr">
          <a:solidFill>
            <a:schemeClr val="tx1"/>
          </a:solidFill>
          <a:prstDash val="solid"/>
          <a:miter lim="800000"/>
        </a:ln>
        <a:effectLst/>
      </dsp:spPr>
      <dsp:style>
        <a:lnRef idx="2">
          <a:scrgbClr r="0" g="0" b="0"/>
        </a:lnRef>
        <a:fillRef idx="0">
          <a:scrgbClr r="0" g="0" b="0"/>
        </a:fillRef>
        <a:effectRef idx="0">
          <a:scrgbClr r="0" g="0" b="0"/>
        </a:effectRef>
        <a:fontRef idx="minor"/>
      </dsp:style>
    </dsp:sp>
    <dsp:sp modelId="{BF739ECF-53A9-4368-864D-AA133760B855}">
      <dsp:nvSpPr>
        <dsp:cNvPr id="0" name=""/>
        <dsp:cNvSpPr/>
      </dsp:nvSpPr>
      <dsp:spPr>
        <a:xfrm>
          <a:off x="729613" y="525658"/>
          <a:ext cx="7334749" cy="1051316"/>
        </a:xfrm>
        <a:prstGeom prst="rect">
          <a:avLst/>
        </a:prstGeom>
        <a:gradFill flip="none" rotWithShape="0">
          <a:gsLst>
            <a:gs pos="0">
              <a:schemeClr val="bg1">
                <a:lumMod val="65000"/>
                <a:shade val="30000"/>
                <a:satMod val="115000"/>
              </a:schemeClr>
            </a:gs>
            <a:gs pos="50000">
              <a:schemeClr val="bg1">
                <a:lumMod val="65000"/>
                <a:shade val="67500"/>
                <a:satMod val="115000"/>
              </a:schemeClr>
            </a:gs>
            <a:gs pos="100000">
              <a:schemeClr val="bg1">
                <a:lumMod val="65000"/>
                <a:shade val="100000"/>
                <a:satMod val="115000"/>
              </a:schemeClr>
            </a:gs>
          </a:gsLst>
          <a:lin ang="0" scaled="1"/>
          <a:tileRect/>
        </a:gra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834483" tIns="137160" rIns="137160" bIns="137160" numCol="1" spcCol="1270" anchor="ctr" anchorCtr="0">
          <a:noAutofit/>
        </a:bodyPr>
        <a:lstStyle/>
        <a:p>
          <a:pPr lvl="0" algn="l" defTabSz="2400300">
            <a:lnSpc>
              <a:spcPct val="90000"/>
            </a:lnSpc>
            <a:spcBef>
              <a:spcPct val="0"/>
            </a:spcBef>
            <a:spcAft>
              <a:spcPct val="35000"/>
            </a:spcAft>
          </a:pPr>
          <a:r>
            <a:rPr lang="tr-TR" sz="5400" kern="1200" dirty="0" smtClean="0"/>
            <a:t>Mevzuat ve Hedefler</a:t>
          </a:r>
          <a:endParaRPr lang="tr-TR" sz="5400" kern="1200" dirty="0"/>
        </a:p>
      </dsp:txBody>
      <dsp:txXfrm>
        <a:off x="729613" y="525658"/>
        <a:ext cx="7334749" cy="1051316"/>
      </dsp:txXfrm>
    </dsp:sp>
    <dsp:sp modelId="{8A940111-3735-418E-9AC8-96C6D9BFBCD7}">
      <dsp:nvSpPr>
        <dsp:cNvPr id="0" name=""/>
        <dsp:cNvSpPr/>
      </dsp:nvSpPr>
      <dsp:spPr>
        <a:xfrm>
          <a:off x="72540" y="394243"/>
          <a:ext cx="1314145" cy="1314145"/>
        </a:xfrm>
        <a:prstGeom prst="ellipse">
          <a:avLst/>
        </a:prstGeom>
        <a:solidFill>
          <a:srgbClr val="FFFFFF"/>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dsp:style>
    </dsp:sp>
    <dsp:sp modelId="{3B2E3025-8316-435D-A5AB-65FFB8E94A2B}">
      <dsp:nvSpPr>
        <dsp:cNvPr id="0" name=""/>
        <dsp:cNvSpPr/>
      </dsp:nvSpPr>
      <dsp:spPr>
        <a:xfrm>
          <a:off x="1111767" y="2102633"/>
          <a:ext cx="6952595" cy="1051316"/>
        </a:xfrm>
        <a:prstGeom prst="rect">
          <a:avLst/>
        </a:prstGeom>
        <a:gradFill flip="none" rotWithShape="0">
          <a:gsLst>
            <a:gs pos="0">
              <a:schemeClr val="bg1">
                <a:lumMod val="65000"/>
                <a:shade val="30000"/>
                <a:satMod val="115000"/>
              </a:schemeClr>
            </a:gs>
            <a:gs pos="50000">
              <a:schemeClr val="bg1">
                <a:lumMod val="65000"/>
                <a:shade val="67500"/>
                <a:satMod val="115000"/>
              </a:schemeClr>
            </a:gs>
            <a:gs pos="100000">
              <a:schemeClr val="bg1">
                <a:lumMod val="65000"/>
                <a:shade val="100000"/>
                <a:satMod val="115000"/>
              </a:schemeClr>
            </a:gs>
          </a:gsLst>
          <a:lin ang="0" scaled="1"/>
          <a:tileRect/>
        </a:gra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834483" tIns="137160" rIns="137160" bIns="137160" numCol="1" spcCol="1270" anchor="ctr" anchorCtr="0">
          <a:noAutofit/>
        </a:bodyPr>
        <a:lstStyle/>
        <a:p>
          <a:pPr lvl="0" algn="l" defTabSz="2400300">
            <a:lnSpc>
              <a:spcPct val="90000"/>
            </a:lnSpc>
            <a:spcBef>
              <a:spcPct val="0"/>
            </a:spcBef>
            <a:spcAft>
              <a:spcPct val="35000"/>
            </a:spcAft>
          </a:pPr>
          <a:r>
            <a:rPr lang="tr-TR" sz="5400" kern="1200" dirty="0" smtClean="0"/>
            <a:t>Yatırım Teşvik Sistemi</a:t>
          </a:r>
          <a:endParaRPr lang="tr-TR" sz="5400" kern="1200" dirty="0"/>
        </a:p>
      </dsp:txBody>
      <dsp:txXfrm>
        <a:off x="1111767" y="2102633"/>
        <a:ext cx="6952595" cy="1051316"/>
      </dsp:txXfrm>
    </dsp:sp>
    <dsp:sp modelId="{0E127B1A-00DC-468F-9EC7-598851BB292E}">
      <dsp:nvSpPr>
        <dsp:cNvPr id="0" name=""/>
        <dsp:cNvSpPr/>
      </dsp:nvSpPr>
      <dsp:spPr>
        <a:xfrm>
          <a:off x="454694" y="1971219"/>
          <a:ext cx="1314145" cy="1314145"/>
        </a:xfrm>
        <a:prstGeom prst="ellipse">
          <a:avLst/>
        </a:prstGeom>
        <a:solidFill>
          <a:schemeClr val="bg1"/>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dsp:style>
    </dsp:sp>
    <dsp:sp modelId="{F7D0A805-14A4-4FF1-9630-827A67A0E460}">
      <dsp:nvSpPr>
        <dsp:cNvPr id="0" name=""/>
        <dsp:cNvSpPr/>
      </dsp:nvSpPr>
      <dsp:spPr>
        <a:xfrm>
          <a:off x="729613" y="3679608"/>
          <a:ext cx="7334749" cy="1051316"/>
        </a:xfrm>
        <a:prstGeom prst="rect">
          <a:avLst/>
        </a:prstGeom>
        <a:gradFill flip="none" rotWithShape="0">
          <a:gsLst>
            <a:gs pos="0">
              <a:srgbClr val="C00000">
                <a:shade val="30000"/>
                <a:satMod val="115000"/>
              </a:srgbClr>
            </a:gs>
            <a:gs pos="50000">
              <a:srgbClr val="C00000">
                <a:shade val="67500"/>
                <a:satMod val="115000"/>
              </a:srgbClr>
            </a:gs>
            <a:gs pos="100000">
              <a:srgbClr val="C00000">
                <a:shade val="100000"/>
                <a:satMod val="115000"/>
              </a:srgbClr>
            </a:gs>
          </a:gsLst>
          <a:lin ang="0" scaled="1"/>
          <a:tileRect/>
        </a:gra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834483" tIns="137160" rIns="137160" bIns="137160" numCol="1" spcCol="1270" anchor="ctr" anchorCtr="0">
          <a:noAutofit/>
        </a:bodyPr>
        <a:lstStyle/>
        <a:p>
          <a:pPr lvl="0" algn="l" defTabSz="2400300">
            <a:lnSpc>
              <a:spcPct val="90000"/>
            </a:lnSpc>
            <a:spcBef>
              <a:spcPct val="0"/>
            </a:spcBef>
            <a:spcAft>
              <a:spcPct val="35000"/>
            </a:spcAft>
          </a:pPr>
          <a:r>
            <a:rPr lang="tr-TR" sz="5400" kern="1200" dirty="0" smtClean="0"/>
            <a:t>İstatistikler </a:t>
          </a:r>
          <a:endParaRPr lang="tr-TR" sz="5400" kern="1200" dirty="0"/>
        </a:p>
      </dsp:txBody>
      <dsp:txXfrm>
        <a:off x="729613" y="3679608"/>
        <a:ext cx="7334749" cy="1051316"/>
      </dsp:txXfrm>
    </dsp:sp>
    <dsp:sp modelId="{25E04009-92E4-416A-99AD-845C76146C85}">
      <dsp:nvSpPr>
        <dsp:cNvPr id="0" name=""/>
        <dsp:cNvSpPr/>
      </dsp:nvSpPr>
      <dsp:spPr>
        <a:xfrm>
          <a:off x="72540" y="3548194"/>
          <a:ext cx="1314145" cy="1314145"/>
        </a:xfrm>
        <a:prstGeom prst="ellipse">
          <a:avLst/>
        </a:prstGeom>
        <a:solidFill>
          <a:srgbClr val="C00000"/>
        </a:solidFill>
        <a:ln w="12700" cap="flat" cmpd="sng" algn="ctr">
          <a:solidFill>
            <a:schemeClr val="bg1"/>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0190319-A8F7-4FBC-8061-D5817010D065}">
      <dsp:nvSpPr>
        <dsp:cNvPr id="0" name=""/>
        <dsp:cNvSpPr/>
      </dsp:nvSpPr>
      <dsp:spPr>
        <a:xfrm rot="5400000">
          <a:off x="5156009" y="-1939275"/>
          <a:ext cx="1243825" cy="5438044"/>
        </a:xfrm>
        <a:prstGeom prst="round2SameRect">
          <a:avLst/>
        </a:prstGeom>
        <a:solidFill>
          <a:schemeClr val="accent6">
            <a:lumMod val="20000"/>
            <a:lumOff val="80000"/>
            <a:alpha val="90000"/>
          </a:schemeClr>
        </a:solidFill>
        <a:ln w="25400" cap="flat" cmpd="sng" algn="ctr">
          <a:solidFill>
            <a:schemeClr val="accent6">
              <a:lumMod val="50000"/>
              <a:alpha val="9000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3820" tIns="41910" rIns="83820" bIns="41910" numCol="1" spcCol="1270" anchor="ctr" anchorCtr="0">
          <a:noAutofit/>
        </a:bodyPr>
        <a:lstStyle/>
        <a:p>
          <a:pPr marL="228600" lvl="1" indent="-228600" algn="l" defTabSz="977900">
            <a:lnSpc>
              <a:spcPct val="90000"/>
            </a:lnSpc>
            <a:spcBef>
              <a:spcPct val="0"/>
            </a:spcBef>
            <a:spcAft>
              <a:spcPct val="15000"/>
            </a:spcAft>
            <a:buChar char="••"/>
          </a:pPr>
          <a:r>
            <a:rPr lang="tr-TR" sz="2200" b="1" kern="1200" dirty="0" smtClean="0"/>
            <a:t>Gerekçe ve Yasal Dayanak</a:t>
          </a:r>
          <a:endParaRPr lang="tr-TR" sz="2200" b="1" kern="1200" dirty="0"/>
        </a:p>
        <a:p>
          <a:pPr marL="228600" lvl="1" indent="-228600" algn="l" defTabSz="977900">
            <a:lnSpc>
              <a:spcPct val="90000"/>
            </a:lnSpc>
            <a:spcBef>
              <a:spcPct val="0"/>
            </a:spcBef>
            <a:spcAft>
              <a:spcPct val="15000"/>
            </a:spcAft>
            <a:buChar char="••"/>
          </a:pPr>
          <a:r>
            <a:rPr lang="tr-TR" sz="2200" b="1" kern="1200" dirty="0" smtClean="0"/>
            <a:t>Amaç</a:t>
          </a:r>
          <a:endParaRPr lang="tr-TR" sz="2200" b="1" kern="1200" dirty="0"/>
        </a:p>
        <a:p>
          <a:pPr marL="228600" lvl="1" indent="-228600" algn="l" defTabSz="977900">
            <a:lnSpc>
              <a:spcPct val="90000"/>
            </a:lnSpc>
            <a:spcBef>
              <a:spcPct val="0"/>
            </a:spcBef>
            <a:spcAft>
              <a:spcPct val="15000"/>
            </a:spcAft>
            <a:buChar char="••"/>
          </a:pPr>
          <a:r>
            <a:rPr lang="tr-TR" sz="2200" b="1" kern="1200" dirty="0" smtClean="0"/>
            <a:t>Destekler</a:t>
          </a:r>
          <a:endParaRPr lang="tr-TR" sz="2200" b="1" kern="1200" dirty="0"/>
        </a:p>
      </dsp:txBody>
      <dsp:txXfrm rot="-5400000">
        <a:off x="3058900" y="218553"/>
        <a:ext cx="5377325" cy="1122387"/>
      </dsp:txXfrm>
    </dsp:sp>
    <dsp:sp modelId="{6ADBA9A3-8B3F-4F8B-91D6-71E48EFEF921}">
      <dsp:nvSpPr>
        <dsp:cNvPr id="0" name=""/>
        <dsp:cNvSpPr/>
      </dsp:nvSpPr>
      <dsp:spPr>
        <a:xfrm>
          <a:off x="0" y="2355"/>
          <a:ext cx="3058899" cy="1554782"/>
        </a:xfrm>
        <a:prstGeom prst="roundRect">
          <a:avLst/>
        </a:prstGeom>
        <a:solidFill>
          <a:schemeClr val="accent6">
            <a:lumMod val="5000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118110" tIns="59055" rIns="118110" bIns="59055" numCol="1" spcCol="1270" anchor="ctr" anchorCtr="0">
          <a:noAutofit/>
        </a:bodyPr>
        <a:lstStyle/>
        <a:p>
          <a:pPr lvl="0" algn="ctr" defTabSz="1377950">
            <a:lnSpc>
              <a:spcPct val="90000"/>
            </a:lnSpc>
            <a:spcBef>
              <a:spcPct val="0"/>
            </a:spcBef>
            <a:spcAft>
              <a:spcPct val="35000"/>
            </a:spcAft>
          </a:pPr>
          <a:r>
            <a:rPr lang="tr-TR" sz="3100" b="1" kern="1200" dirty="0" smtClean="0"/>
            <a:t>Mevzuat</a:t>
          </a:r>
          <a:endParaRPr lang="tr-TR" sz="3100" b="1" kern="1200" dirty="0"/>
        </a:p>
      </dsp:txBody>
      <dsp:txXfrm>
        <a:off x="75898" y="78253"/>
        <a:ext cx="2907103" cy="1402986"/>
      </dsp:txXfrm>
    </dsp:sp>
    <dsp:sp modelId="{F3F43524-5118-49B0-A9F9-A2606AE4A6D6}">
      <dsp:nvSpPr>
        <dsp:cNvPr id="0" name=""/>
        <dsp:cNvSpPr/>
      </dsp:nvSpPr>
      <dsp:spPr>
        <a:xfrm rot="5400000">
          <a:off x="5156009" y="-306754"/>
          <a:ext cx="1243825" cy="5438044"/>
        </a:xfrm>
        <a:prstGeom prst="round2SameRect">
          <a:avLst/>
        </a:prstGeom>
        <a:solidFill>
          <a:schemeClr val="accent6">
            <a:lumMod val="20000"/>
            <a:lumOff val="80000"/>
            <a:alpha val="90000"/>
          </a:schemeClr>
        </a:solidFill>
        <a:ln w="25400" cap="flat" cmpd="sng" algn="ctr">
          <a:solidFill>
            <a:schemeClr val="accent6">
              <a:lumMod val="50000"/>
              <a:alpha val="9000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3820" tIns="41910" rIns="83820" bIns="41910" numCol="1" spcCol="1270" anchor="ctr" anchorCtr="0">
          <a:noAutofit/>
        </a:bodyPr>
        <a:lstStyle/>
        <a:p>
          <a:pPr marL="228600" lvl="1" indent="-228600" algn="l" defTabSz="977900">
            <a:lnSpc>
              <a:spcPct val="90000"/>
            </a:lnSpc>
            <a:spcBef>
              <a:spcPct val="0"/>
            </a:spcBef>
            <a:spcAft>
              <a:spcPct val="15000"/>
            </a:spcAft>
            <a:buChar char="••"/>
          </a:pPr>
          <a:r>
            <a:rPr lang="tr-TR" sz="2200" b="1" kern="1200" dirty="0" smtClean="0"/>
            <a:t>Müracaat Toplama</a:t>
          </a:r>
          <a:endParaRPr lang="tr-TR" sz="2200" b="1" kern="1200" dirty="0"/>
        </a:p>
        <a:p>
          <a:pPr marL="228600" lvl="1" indent="-228600" algn="l" defTabSz="977900">
            <a:lnSpc>
              <a:spcPct val="90000"/>
            </a:lnSpc>
            <a:spcBef>
              <a:spcPct val="0"/>
            </a:spcBef>
            <a:spcAft>
              <a:spcPct val="15000"/>
            </a:spcAft>
            <a:buChar char="••"/>
          </a:pPr>
          <a:r>
            <a:rPr lang="tr-TR" sz="2200" b="1" kern="1200" dirty="0" smtClean="0"/>
            <a:t>Usul ve Esaslar</a:t>
          </a:r>
          <a:endParaRPr lang="tr-TR" sz="2200" b="1" kern="1200" dirty="0"/>
        </a:p>
      </dsp:txBody>
      <dsp:txXfrm rot="-5400000">
        <a:off x="3058900" y="1851074"/>
        <a:ext cx="5377325" cy="1122387"/>
      </dsp:txXfrm>
    </dsp:sp>
    <dsp:sp modelId="{19309B02-96D8-4C2D-8B3F-B7F1057C4FE4}">
      <dsp:nvSpPr>
        <dsp:cNvPr id="0" name=""/>
        <dsp:cNvSpPr/>
      </dsp:nvSpPr>
      <dsp:spPr>
        <a:xfrm>
          <a:off x="0" y="1634876"/>
          <a:ext cx="3058899" cy="1554782"/>
        </a:xfrm>
        <a:prstGeom prst="roundRect">
          <a:avLst/>
        </a:prstGeom>
        <a:solidFill>
          <a:schemeClr val="accent6">
            <a:lumMod val="5000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118110" tIns="59055" rIns="118110" bIns="59055" numCol="1" spcCol="1270" anchor="ctr" anchorCtr="0">
          <a:noAutofit/>
        </a:bodyPr>
        <a:lstStyle/>
        <a:p>
          <a:pPr lvl="0" algn="ctr" defTabSz="1377950">
            <a:lnSpc>
              <a:spcPct val="90000"/>
            </a:lnSpc>
            <a:spcBef>
              <a:spcPct val="0"/>
            </a:spcBef>
            <a:spcAft>
              <a:spcPct val="35000"/>
            </a:spcAft>
          </a:pPr>
          <a:r>
            <a:rPr lang="tr-TR" sz="3100" b="1" kern="1200" dirty="0" smtClean="0"/>
            <a:t>Müracaat</a:t>
          </a:r>
          <a:endParaRPr lang="tr-TR" sz="3100" b="1" kern="1200" dirty="0"/>
        </a:p>
      </dsp:txBody>
      <dsp:txXfrm>
        <a:off x="75898" y="1710774"/>
        <a:ext cx="2907103" cy="1402986"/>
      </dsp:txXfrm>
    </dsp:sp>
    <dsp:sp modelId="{6ECF981D-4133-4F1E-B65A-DC53289E9B91}">
      <dsp:nvSpPr>
        <dsp:cNvPr id="0" name=""/>
        <dsp:cNvSpPr/>
      </dsp:nvSpPr>
      <dsp:spPr>
        <a:xfrm rot="5400000">
          <a:off x="5156009" y="1325767"/>
          <a:ext cx="1243825" cy="5438044"/>
        </a:xfrm>
        <a:prstGeom prst="round2SameRect">
          <a:avLst/>
        </a:prstGeom>
        <a:solidFill>
          <a:schemeClr val="accent6">
            <a:lumMod val="20000"/>
            <a:lumOff val="80000"/>
            <a:alpha val="90000"/>
          </a:schemeClr>
        </a:solidFill>
        <a:ln w="25400" cap="flat" cmpd="sng" algn="ctr">
          <a:solidFill>
            <a:schemeClr val="accent6">
              <a:lumMod val="50000"/>
              <a:alpha val="9000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3820" tIns="41910" rIns="83820" bIns="41910" numCol="1" spcCol="1270" anchor="ctr" anchorCtr="0">
          <a:noAutofit/>
        </a:bodyPr>
        <a:lstStyle/>
        <a:p>
          <a:pPr marL="228600" lvl="1" indent="-228600" algn="l" defTabSz="977900">
            <a:lnSpc>
              <a:spcPct val="90000"/>
            </a:lnSpc>
            <a:spcBef>
              <a:spcPct val="0"/>
            </a:spcBef>
            <a:spcAft>
              <a:spcPct val="15000"/>
            </a:spcAft>
            <a:buChar char="••"/>
          </a:pPr>
          <a:r>
            <a:rPr lang="tr-TR" sz="2200" b="1" kern="1200" dirty="0" smtClean="0"/>
            <a:t>Süreç</a:t>
          </a:r>
          <a:endParaRPr lang="tr-TR" sz="2200" b="1" kern="1200" dirty="0"/>
        </a:p>
      </dsp:txBody>
      <dsp:txXfrm rot="-5400000">
        <a:off x="3058900" y="3483596"/>
        <a:ext cx="5377325" cy="1122387"/>
      </dsp:txXfrm>
    </dsp:sp>
    <dsp:sp modelId="{C5D4DAA4-A547-4584-B5D6-9FD323760F7E}">
      <dsp:nvSpPr>
        <dsp:cNvPr id="0" name=""/>
        <dsp:cNvSpPr/>
      </dsp:nvSpPr>
      <dsp:spPr>
        <a:xfrm>
          <a:off x="0" y="3267398"/>
          <a:ext cx="3058899" cy="1554782"/>
        </a:xfrm>
        <a:prstGeom prst="roundRect">
          <a:avLst/>
        </a:prstGeom>
        <a:solidFill>
          <a:schemeClr val="accent6">
            <a:lumMod val="5000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118110" tIns="59055" rIns="118110" bIns="59055" numCol="1" spcCol="1270" anchor="ctr" anchorCtr="0">
          <a:noAutofit/>
        </a:bodyPr>
        <a:lstStyle/>
        <a:p>
          <a:pPr lvl="0" algn="ctr" defTabSz="1377950">
            <a:lnSpc>
              <a:spcPct val="90000"/>
            </a:lnSpc>
            <a:spcBef>
              <a:spcPct val="0"/>
            </a:spcBef>
            <a:spcAft>
              <a:spcPct val="35000"/>
            </a:spcAft>
          </a:pPr>
          <a:r>
            <a:rPr lang="tr-TR" sz="3100" b="1" kern="1200" dirty="0" smtClean="0"/>
            <a:t>Değerlendirme</a:t>
          </a:r>
          <a:endParaRPr lang="tr-TR" sz="3100" b="1" kern="1200" dirty="0"/>
        </a:p>
      </dsp:txBody>
      <dsp:txXfrm>
        <a:off x="75898" y="3343296"/>
        <a:ext cx="2907103" cy="1402986"/>
      </dsp:txXfrm>
    </dsp:sp>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2.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3.xml><?xml version="1.0" encoding="utf-8"?>
<dgm:layoutDef xmlns:dgm="http://schemas.openxmlformats.org/drawingml/2006/diagram" xmlns:a="http://schemas.openxmlformats.org/drawingml/2006/main" uniqueId="urn:microsoft.com/office/officeart/2005/8/layout/hierarchy4">
  <dgm:title val=""/>
  <dgm:desc val=""/>
  <dgm:catLst>
    <dgm:cat type="hierarchy" pri="4000"/>
    <dgm:cat type="list" pri="24000"/>
    <dgm:cat type="relationship" pri="10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Name0">
    <dgm:varLst>
      <dgm:chPref val="1"/>
      <dgm:dir/>
      <dgm:animOne val="branch"/>
      <dgm:animLvl val="lvl"/>
      <dgm:resizeHandles/>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w" for="ch" forName="vertOne" refType="w"/>
      <dgm:constr type="w" for="des" forName="horzOne" refType="w"/>
      <dgm:constr type="w" for="des" forName="txOne" refType="w"/>
      <dgm:constr type="w" for="des" forName="vertTwo" refType="w"/>
      <dgm:constr type="w" for="des" forName="horzTwo" refType="w"/>
      <dgm:constr type="w" for="des" forName="txTwo" refType="w"/>
      <dgm:constr type="w" for="des" forName="vertThree" refType="w"/>
      <dgm:constr type="w" for="des" forName="horzThree" refType="w"/>
      <dgm:constr type="w" for="des" forName="txThree" refType="w"/>
      <dgm:constr type="w" for="des" forName="vertFour" refType="w"/>
      <dgm:constr type="w" for="des" forName="horzFour" refType="w"/>
      <dgm:constr type="w" for="des" forName="txFour" refType="w"/>
      <dgm:constr type="h" for="des" ptType="node" op="equ"/>
      <dgm:constr type="h" for="des" forName="txOne" refType="h"/>
      <dgm:constr type="userH" for="des" ptType="node" refType="h" refFor="des" refForName="txOne"/>
      <dgm:constr type="primFontSz" for="des" forName="txOne" val="65"/>
      <dgm:constr type="primFontSz" for="des" forName="txTwo" val="65"/>
      <dgm:constr type="primFontSz" for="des" forName="txTwo" refType="primFontSz" refFor="des" refForName="txOne" op="lte"/>
      <dgm:constr type="primFontSz" for="des" forName="txThree" val="65"/>
      <dgm:constr type="primFontSz" for="des" forName="txThree" refType="primFontSz" refFor="des" refForName="txOne" op="lte"/>
      <dgm:constr type="primFontSz" for="des" forName="txThree" refType="primFontSz" refFor="des" refForName="txTwo" op="lte"/>
      <dgm:constr type="primFontSz" for="des" forName="txFour" val="65"/>
      <dgm:constr type="primFontSz" for="des" forName="txFour" refType="primFontSz" refFor="des" refForName="txOne" op="lte"/>
      <dgm:constr type="primFontSz" for="des" forName="txFour" refType="primFontSz" refFor="des" refForName="txTwo" op="lte"/>
      <dgm:constr type="primFontSz" for="des" forName="txFour" refType="primFontSz" refFor="des" refForName="txThree" op="lte"/>
      <dgm:constr type="w" for="des" forName="sibSpaceOne" refType="w" fact="0.168"/>
      <dgm:constr type="w" for="des" forName="sibSpaceTwo" refType="w" refFor="des" refForName="sibSpaceOne" op="equ" fact="0.5"/>
      <dgm:constr type="w" for="des" forName="sibSpaceThree" refType="w" refFor="des" refForName="sibSpaceTwo" op="equ" fact="0.5"/>
      <dgm:constr type="w" for="des" forName="sibSpaceFour" refType="w" refFor="des" refForName="sibSpaceThree" op="equ" fact="0.5"/>
      <dgm:constr type="h" for="des" forName="parTransOne" refType="w" fact="0.056"/>
      <dgm:constr type="h" for="des" forName="parTransTwo" refType="h" refFor="des" refForName="parTransOne" op="equ"/>
      <dgm:constr type="h" for="des" forName="parTransThree" refType="h" refFor="des" refForName="parTransTwo" op="equ"/>
      <dgm:constr type="h" for="des" forName="parTransFour" refType="h" refFor="des" refForName="parTransThree" op="equ"/>
    </dgm:constrLst>
    <dgm:ruleLst/>
    <dgm:forEach name="Name4" axis="ch" ptType="node">
      <dgm:layoutNode name="vertOne">
        <dgm:alg type="lin">
          <dgm:param type="linDir" val="fromT"/>
        </dgm:alg>
        <dgm:shape xmlns:r="http://schemas.openxmlformats.org/officeDocument/2006/relationships" r:blip="">
          <dgm:adjLst/>
        </dgm:shape>
        <dgm:presOf/>
        <dgm:constrLst>
          <dgm:constr type="w" for="ch" forName="txOne" refType="w" refFor="ch" refForName="horzOne" op="gte"/>
        </dgm:constrLst>
        <dgm:ruleLst/>
        <dgm:layoutNode name="txOn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5">
          <dgm:if name="Name6" axis="des" ptType="node" func="cnt" op="gt" val="0">
            <dgm:layoutNode name="parTransOne">
              <dgm:alg type="sp"/>
              <dgm:shape xmlns:r="http://schemas.openxmlformats.org/officeDocument/2006/relationships" r:blip="">
                <dgm:adjLst/>
              </dgm:shape>
              <dgm:presOf/>
              <dgm:constrLst/>
              <dgm:ruleLst/>
            </dgm:layoutNode>
          </dgm:if>
          <dgm:else name="Name7"/>
        </dgm:choose>
        <dgm:layoutNode name="horzOne">
          <dgm:choose name="Name8">
            <dgm:if name="Name9" func="var" arg="dir" op="equ" val="norm">
              <dgm:alg type="lin">
                <dgm:param type="linDir" val="fromL"/>
                <dgm:param type="nodeVertAlign" val="t"/>
              </dgm:alg>
            </dgm:if>
            <dgm:else name="Name1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1" axis="ch" ptType="node">
            <dgm:layoutNode name="vertTwo">
              <dgm:alg type="lin">
                <dgm:param type="linDir" val="fromT"/>
              </dgm:alg>
              <dgm:shape xmlns:r="http://schemas.openxmlformats.org/officeDocument/2006/relationships" r:blip="">
                <dgm:adjLst/>
              </dgm:shape>
              <dgm:presOf/>
              <dgm:constrLst>
                <dgm:constr type="w" for="ch" forName="txTwo" refType="w" refFor="ch" refForName="horzTwo" op="gte"/>
              </dgm:constrLst>
              <dgm:ruleLst/>
              <dgm:layoutNode name="txTwo">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2">
                <dgm:if name="Name13" axis="des" ptType="node" func="cnt" op="gt" val="0">
                  <dgm:layoutNode name="parTransTwo">
                    <dgm:alg type="sp"/>
                    <dgm:shape xmlns:r="http://schemas.openxmlformats.org/officeDocument/2006/relationships" r:blip="">
                      <dgm:adjLst/>
                    </dgm:shape>
                    <dgm:presOf/>
                    <dgm:constrLst/>
                    <dgm:ruleLst/>
                  </dgm:layoutNode>
                </dgm:if>
                <dgm:else name="Name14"/>
              </dgm:choose>
              <dgm:layoutNode name="horzTwo">
                <dgm:choose name="Name15">
                  <dgm:if name="Name16" func="var" arg="dir" op="equ" val="norm">
                    <dgm:alg type="lin">
                      <dgm:param type="linDir" val="fromL"/>
                      <dgm:param type="nodeVertAlign" val="t"/>
                    </dgm:alg>
                  </dgm:if>
                  <dgm:else name="Name17">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8" axis="ch" ptType="node">
                  <dgm:layoutNode name="vertThree">
                    <dgm:alg type="lin">
                      <dgm:param type="linDir" val="fromT"/>
                    </dgm:alg>
                    <dgm:shape xmlns:r="http://schemas.openxmlformats.org/officeDocument/2006/relationships" r:blip="">
                      <dgm:adjLst/>
                    </dgm:shape>
                    <dgm:presOf/>
                    <dgm:constrLst>
                      <dgm:constr type="w" for="ch" forName="txThree" refType="w" refFor="ch" refForName="horzThree" op="gte"/>
                    </dgm:constrLst>
                    <dgm:ruleLst/>
                    <dgm:layoutNode name="txThree">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9">
                      <dgm:if name="Name20" axis="des" ptType="node" func="cnt" op="gt" val="0">
                        <dgm:layoutNode name="parTransThree">
                          <dgm:alg type="sp"/>
                          <dgm:shape xmlns:r="http://schemas.openxmlformats.org/officeDocument/2006/relationships" r:blip="">
                            <dgm:adjLst/>
                          </dgm:shape>
                          <dgm:presOf/>
                          <dgm:constrLst/>
                          <dgm:ruleLst/>
                        </dgm:layoutNode>
                      </dgm:if>
                      <dgm:else name="Name21"/>
                    </dgm:choose>
                    <dgm:layoutNode name="horzThree">
                      <dgm:choose name="Name22">
                        <dgm:if name="Name23" func="var" arg="dir" op="equ" val="norm">
                          <dgm:alg type="lin">
                            <dgm:param type="linDir" val="fromL"/>
                            <dgm:param type="nodeVertAlign" val="t"/>
                          </dgm:alg>
                        </dgm:if>
                        <dgm:else name="Name24">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repeat" axis="ch" ptType="node">
                        <dgm:layoutNode name="vertFour">
                          <dgm:varLst>
                            <dgm:chPref val="3"/>
                          </dgm:varLst>
                          <dgm:alg type="lin">
                            <dgm:param type="linDir" val="fromT"/>
                          </dgm:alg>
                          <dgm:shape xmlns:r="http://schemas.openxmlformats.org/officeDocument/2006/relationships" r:blip="">
                            <dgm:adjLst/>
                          </dgm:shape>
                          <dgm:presOf/>
                          <dgm:constrLst>
                            <dgm:constr type="w" for="ch" forName="txFour" refType="w" refFor="ch" refForName="horzFour" op="gte"/>
                          </dgm:constrLst>
                          <dgm:ruleLst/>
                          <dgm:layoutNode name="txFour">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25">
                            <dgm:if name="Name26" axis="des" ptType="node" func="cnt" op="gt" val="0">
                              <dgm:layoutNode name="parTransFour">
                                <dgm:alg type="sp"/>
                                <dgm:shape xmlns:r="http://schemas.openxmlformats.org/officeDocument/2006/relationships" r:blip="">
                                  <dgm:adjLst/>
                                </dgm:shape>
                                <dgm:presOf/>
                                <dgm:constrLst/>
                                <dgm:ruleLst/>
                              </dgm:layoutNode>
                            </dgm:if>
                            <dgm:else name="Name27"/>
                          </dgm:choose>
                          <dgm:layoutNode name="horzFour">
                            <dgm:choose name="Name28">
                              <dgm:if name="Name29" func="var" arg="dir" op="equ" val="norm">
                                <dgm:alg type="lin">
                                  <dgm:param type="linDir" val="fromL"/>
                                  <dgm:param type="nodeVertAlign" val="t"/>
                                </dgm:alg>
                              </dgm:if>
                              <dgm:else name="Name3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31" ref="repeat"/>
                          </dgm:layoutNode>
                        </dgm:layoutNode>
                        <dgm:choose name="Name32">
                          <dgm:if name="Name33" axis="self" ptType="node" func="revPos" op="gte" val="2">
                            <dgm:forEach name="Name34" axis="followSib" ptType="sibTrans" cnt="1">
                              <dgm:layoutNode name="sibSpaceFour">
                                <dgm:alg type="sp"/>
                                <dgm:shape xmlns:r="http://schemas.openxmlformats.org/officeDocument/2006/relationships" r:blip="">
                                  <dgm:adjLst/>
                                </dgm:shape>
                                <dgm:presOf/>
                                <dgm:constrLst/>
                                <dgm:ruleLst/>
                              </dgm:layoutNode>
                            </dgm:forEach>
                          </dgm:if>
                          <dgm:else name="Name35"/>
                        </dgm:choose>
                      </dgm:forEach>
                    </dgm:layoutNode>
                  </dgm:layoutNode>
                  <dgm:choose name="Name36">
                    <dgm:if name="Name37" axis="self" ptType="node" func="revPos" op="gte" val="2">
                      <dgm:forEach name="Name38" axis="followSib" ptType="sibTrans" cnt="1">
                        <dgm:layoutNode name="sibSpaceThree">
                          <dgm:alg type="sp"/>
                          <dgm:shape xmlns:r="http://schemas.openxmlformats.org/officeDocument/2006/relationships" r:blip="">
                            <dgm:adjLst/>
                          </dgm:shape>
                          <dgm:presOf/>
                          <dgm:constrLst/>
                          <dgm:ruleLst/>
                        </dgm:layoutNode>
                      </dgm:forEach>
                    </dgm:if>
                    <dgm:else name="Name39"/>
                  </dgm:choose>
                </dgm:forEach>
              </dgm:layoutNode>
            </dgm:layoutNode>
            <dgm:choose name="Name40">
              <dgm:if name="Name41" axis="self" ptType="node" func="revPos" op="gte" val="2">
                <dgm:forEach name="Name42" axis="followSib" ptType="sibTrans" cnt="1">
                  <dgm:layoutNode name="sibSpaceTwo">
                    <dgm:alg type="sp"/>
                    <dgm:shape xmlns:r="http://schemas.openxmlformats.org/officeDocument/2006/relationships" r:blip="">
                      <dgm:adjLst/>
                    </dgm:shape>
                    <dgm:presOf/>
                    <dgm:constrLst/>
                    <dgm:ruleLst/>
                  </dgm:layoutNode>
                </dgm:forEach>
              </dgm:if>
              <dgm:else name="Name43"/>
            </dgm:choose>
          </dgm:forEach>
        </dgm:layoutNode>
      </dgm:layoutNode>
      <dgm:choose name="Name44">
        <dgm:if name="Name45" axis="self" ptType="node" func="revPos" op="gte" val="2">
          <dgm:forEach name="Name46" axis="followSib" ptType="sibTrans" cnt="1">
            <dgm:layoutNode name="sibSpaceOne">
              <dgm:alg type="sp"/>
              <dgm:shape xmlns:r="http://schemas.openxmlformats.org/officeDocument/2006/relationships" r:blip="">
                <dgm:adjLst/>
              </dgm:shape>
              <dgm:presOf/>
              <dgm:constrLst/>
              <dgm:ruleLst/>
            </dgm:layoutNode>
          </dgm:forEach>
        </dgm:if>
        <dgm:else name="Name47"/>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05/8/layout/hierarchy4">
  <dgm:title val=""/>
  <dgm:desc val=""/>
  <dgm:catLst>
    <dgm:cat type="hierarchy" pri="4000"/>
    <dgm:cat type="list" pri="24000"/>
    <dgm:cat type="relationship" pri="10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Name0">
    <dgm:varLst>
      <dgm:chPref val="1"/>
      <dgm:dir/>
      <dgm:animOne val="branch"/>
      <dgm:animLvl val="lvl"/>
      <dgm:resizeHandles/>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w" for="ch" forName="vertOne" refType="w"/>
      <dgm:constr type="w" for="des" forName="horzOne" refType="w"/>
      <dgm:constr type="w" for="des" forName="txOne" refType="w"/>
      <dgm:constr type="w" for="des" forName="vertTwo" refType="w"/>
      <dgm:constr type="w" for="des" forName="horzTwo" refType="w"/>
      <dgm:constr type="w" for="des" forName="txTwo" refType="w"/>
      <dgm:constr type="w" for="des" forName="vertThree" refType="w"/>
      <dgm:constr type="w" for="des" forName="horzThree" refType="w"/>
      <dgm:constr type="w" for="des" forName="txThree" refType="w"/>
      <dgm:constr type="w" for="des" forName="vertFour" refType="w"/>
      <dgm:constr type="w" for="des" forName="horzFour" refType="w"/>
      <dgm:constr type="w" for="des" forName="txFour" refType="w"/>
      <dgm:constr type="h" for="des" ptType="node" op="equ"/>
      <dgm:constr type="h" for="des" forName="txOne" refType="h"/>
      <dgm:constr type="userH" for="des" ptType="node" refType="h" refFor="des" refForName="txOne"/>
      <dgm:constr type="primFontSz" for="des" forName="txOne" val="65"/>
      <dgm:constr type="primFontSz" for="des" forName="txTwo" val="65"/>
      <dgm:constr type="primFontSz" for="des" forName="txTwo" refType="primFontSz" refFor="des" refForName="txOne" op="lte"/>
      <dgm:constr type="primFontSz" for="des" forName="txThree" val="65"/>
      <dgm:constr type="primFontSz" for="des" forName="txThree" refType="primFontSz" refFor="des" refForName="txOne" op="lte"/>
      <dgm:constr type="primFontSz" for="des" forName="txThree" refType="primFontSz" refFor="des" refForName="txTwo" op="lte"/>
      <dgm:constr type="primFontSz" for="des" forName="txFour" val="65"/>
      <dgm:constr type="primFontSz" for="des" forName="txFour" refType="primFontSz" refFor="des" refForName="txOne" op="lte"/>
      <dgm:constr type="primFontSz" for="des" forName="txFour" refType="primFontSz" refFor="des" refForName="txTwo" op="lte"/>
      <dgm:constr type="primFontSz" for="des" forName="txFour" refType="primFontSz" refFor="des" refForName="txThree" op="lte"/>
      <dgm:constr type="w" for="des" forName="sibSpaceOne" refType="w" fact="0.168"/>
      <dgm:constr type="w" for="des" forName="sibSpaceTwo" refType="w" refFor="des" refForName="sibSpaceOne" op="equ" fact="0.5"/>
      <dgm:constr type="w" for="des" forName="sibSpaceThree" refType="w" refFor="des" refForName="sibSpaceTwo" op="equ" fact="0.5"/>
      <dgm:constr type="w" for="des" forName="sibSpaceFour" refType="w" refFor="des" refForName="sibSpaceThree" op="equ" fact="0.5"/>
      <dgm:constr type="h" for="des" forName="parTransOne" refType="w" fact="0.056"/>
      <dgm:constr type="h" for="des" forName="parTransTwo" refType="h" refFor="des" refForName="parTransOne" op="equ"/>
      <dgm:constr type="h" for="des" forName="parTransThree" refType="h" refFor="des" refForName="parTransTwo" op="equ"/>
      <dgm:constr type="h" for="des" forName="parTransFour" refType="h" refFor="des" refForName="parTransThree" op="equ"/>
    </dgm:constrLst>
    <dgm:ruleLst/>
    <dgm:forEach name="Name4" axis="ch" ptType="node">
      <dgm:layoutNode name="vertOne">
        <dgm:alg type="lin">
          <dgm:param type="linDir" val="fromT"/>
        </dgm:alg>
        <dgm:shape xmlns:r="http://schemas.openxmlformats.org/officeDocument/2006/relationships" r:blip="">
          <dgm:adjLst/>
        </dgm:shape>
        <dgm:presOf/>
        <dgm:constrLst>
          <dgm:constr type="w" for="ch" forName="txOne" refType="w" refFor="ch" refForName="horzOne" op="gte"/>
        </dgm:constrLst>
        <dgm:ruleLst/>
        <dgm:layoutNode name="txOn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5">
          <dgm:if name="Name6" axis="des" ptType="node" func="cnt" op="gt" val="0">
            <dgm:layoutNode name="parTransOne">
              <dgm:alg type="sp"/>
              <dgm:shape xmlns:r="http://schemas.openxmlformats.org/officeDocument/2006/relationships" r:blip="">
                <dgm:adjLst/>
              </dgm:shape>
              <dgm:presOf/>
              <dgm:constrLst/>
              <dgm:ruleLst/>
            </dgm:layoutNode>
          </dgm:if>
          <dgm:else name="Name7"/>
        </dgm:choose>
        <dgm:layoutNode name="horzOne">
          <dgm:choose name="Name8">
            <dgm:if name="Name9" func="var" arg="dir" op="equ" val="norm">
              <dgm:alg type="lin">
                <dgm:param type="linDir" val="fromL"/>
                <dgm:param type="nodeVertAlign" val="t"/>
              </dgm:alg>
            </dgm:if>
            <dgm:else name="Name1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1" axis="ch" ptType="node">
            <dgm:layoutNode name="vertTwo">
              <dgm:alg type="lin">
                <dgm:param type="linDir" val="fromT"/>
              </dgm:alg>
              <dgm:shape xmlns:r="http://schemas.openxmlformats.org/officeDocument/2006/relationships" r:blip="">
                <dgm:adjLst/>
              </dgm:shape>
              <dgm:presOf/>
              <dgm:constrLst>
                <dgm:constr type="w" for="ch" forName="txTwo" refType="w" refFor="ch" refForName="horzTwo" op="gte"/>
              </dgm:constrLst>
              <dgm:ruleLst/>
              <dgm:layoutNode name="txTwo">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2">
                <dgm:if name="Name13" axis="des" ptType="node" func="cnt" op="gt" val="0">
                  <dgm:layoutNode name="parTransTwo">
                    <dgm:alg type="sp"/>
                    <dgm:shape xmlns:r="http://schemas.openxmlformats.org/officeDocument/2006/relationships" r:blip="">
                      <dgm:adjLst/>
                    </dgm:shape>
                    <dgm:presOf/>
                    <dgm:constrLst/>
                    <dgm:ruleLst/>
                  </dgm:layoutNode>
                </dgm:if>
                <dgm:else name="Name14"/>
              </dgm:choose>
              <dgm:layoutNode name="horzTwo">
                <dgm:choose name="Name15">
                  <dgm:if name="Name16" func="var" arg="dir" op="equ" val="norm">
                    <dgm:alg type="lin">
                      <dgm:param type="linDir" val="fromL"/>
                      <dgm:param type="nodeVertAlign" val="t"/>
                    </dgm:alg>
                  </dgm:if>
                  <dgm:else name="Name17">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8" axis="ch" ptType="node">
                  <dgm:layoutNode name="vertThree">
                    <dgm:alg type="lin">
                      <dgm:param type="linDir" val="fromT"/>
                    </dgm:alg>
                    <dgm:shape xmlns:r="http://schemas.openxmlformats.org/officeDocument/2006/relationships" r:blip="">
                      <dgm:adjLst/>
                    </dgm:shape>
                    <dgm:presOf/>
                    <dgm:constrLst>
                      <dgm:constr type="w" for="ch" forName="txThree" refType="w" refFor="ch" refForName="horzThree" op="gte"/>
                    </dgm:constrLst>
                    <dgm:ruleLst/>
                    <dgm:layoutNode name="txThree">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9">
                      <dgm:if name="Name20" axis="des" ptType="node" func="cnt" op="gt" val="0">
                        <dgm:layoutNode name="parTransThree">
                          <dgm:alg type="sp"/>
                          <dgm:shape xmlns:r="http://schemas.openxmlformats.org/officeDocument/2006/relationships" r:blip="">
                            <dgm:adjLst/>
                          </dgm:shape>
                          <dgm:presOf/>
                          <dgm:constrLst/>
                          <dgm:ruleLst/>
                        </dgm:layoutNode>
                      </dgm:if>
                      <dgm:else name="Name21"/>
                    </dgm:choose>
                    <dgm:layoutNode name="horzThree">
                      <dgm:choose name="Name22">
                        <dgm:if name="Name23" func="var" arg="dir" op="equ" val="norm">
                          <dgm:alg type="lin">
                            <dgm:param type="linDir" val="fromL"/>
                            <dgm:param type="nodeVertAlign" val="t"/>
                          </dgm:alg>
                        </dgm:if>
                        <dgm:else name="Name24">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repeat" axis="ch" ptType="node">
                        <dgm:layoutNode name="vertFour">
                          <dgm:varLst>
                            <dgm:chPref val="3"/>
                          </dgm:varLst>
                          <dgm:alg type="lin">
                            <dgm:param type="linDir" val="fromT"/>
                          </dgm:alg>
                          <dgm:shape xmlns:r="http://schemas.openxmlformats.org/officeDocument/2006/relationships" r:blip="">
                            <dgm:adjLst/>
                          </dgm:shape>
                          <dgm:presOf/>
                          <dgm:constrLst>
                            <dgm:constr type="w" for="ch" forName="txFour" refType="w" refFor="ch" refForName="horzFour" op="gte"/>
                          </dgm:constrLst>
                          <dgm:ruleLst/>
                          <dgm:layoutNode name="txFour">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25">
                            <dgm:if name="Name26" axis="des" ptType="node" func="cnt" op="gt" val="0">
                              <dgm:layoutNode name="parTransFour">
                                <dgm:alg type="sp"/>
                                <dgm:shape xmlns:r="http://schemas.openxmlformats.org/officeDocument/2006/relationships" r:blip="">
                                  <dgm:adjLst/>
                                </dgm:shape>
                                <dgm:presOf/>
                                <dgm:constrLst/>
                                <dgm:ruleLst/>
                              </dgm:layoutNode>
                            </dgm:if>
                            <dgm:else name="Name27"/>
                          </dgm:choose>
                          <dgm:layoutNode name="horzFour">
                            <dgm:choose name="Name28">
                              <dgm:if name="Name29" func="var" arg="dir" op="equ" val="norm">
                                <dgm:alg type="lin">
                                  <dgm:param type="linDir" val="fromL"/>
                                  <dgm:param type="nodeVertAlign" val="t"/>
                                </dgm:alg>
                              </dgm:if>
                              <dgm:else name="Name3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31" ref="repeat"/>
                          </dgm:layoutNode>
                        </dgm:layoutNode>
                        <dgm:choose name="Name32">
                          <dgm:if name="Name33" axis="self" ptType="node" func="revPos" op="gte" val="2">
                            <dgm:forEach name="Name34" axis="followSib" ptType="sibTrans" cnt="1">
                              <dgm:layoutNode name="sibSpaceFour">
                                <dgm:alg type="sp"/>
                                <dgm:shape xmlns:r="http://schemas.openxmlformats.org/officeDocument/2006/relationships" r:blip="">
                                  <dgm:adjLst/>
                                </dgm:shape>
                                <dgm:presOf/>
                                <dgm:constrLst/>
                                <dgm:ruleLst/>
                              </dgm:layoutNode>
                            </dgm:forEach>
                          </dgm:if>
                          <dgm:else name="Name35"/>
                        </dgm:choose>
                      </dgm:forEach>
                    </dgm:layoutNode>
                  </dgm:layoutNode>
                  <dgm:choose name="Name36">
                    <dgm:if name="Name37" axis="self" ptType="node" func="revPos" op="gte" val="2">
                      <dgm:forEach name="Name38" axis="followSib" ptType="sibTrans" cnt="1">
                        <dgm:layoutNode name="sibSpaceThree">
                          <dgm:alg type="sp"/>
                          <dgm:shape xmlns:r="http://schemas.openxmlformats.org/officeDocument/2006/relationships" r:blip="">
                            <dgm:adjLst/>
                          </dgm:shape>
                          <dgm:presOf/>
                          <dgm:constrLst/>
                          <dgm:ruleLst/>
                        </dgm:layoutNode>
                      </dgm:forEach>
                    </dgm:if>
                    <dgm:else name="Name39"/>
                  </dgm:choose>
                </dgm:forEach>
              </dgm:layoutNode>
            </dgm:layoutNode>
            <dgm:choose name="Name40">
              <dgm:if name="Name41" axis="self" ptType="node" func="revPos" op="gte" val="2">
                <dgm:forEach name="Name42" axis="followSib" ptType="sibTrans" cnt="1">
                  <dgm:layoutNode name="sibSpaceTwo">
                    <dgm:alg type="sp"/>
                    <dgm:shape xmlns:r="http://schemas.openxmlformats.org/officeDocument/2006/relationships" r:blip="">
                      <dgm:adjLst/>
                    </dgm:shape>
                    <dgm:presOf/>
                    <dgm:constrLst/>
                    <dgm:ruleLst/>
                  </dgm:layoutNode>
                </dgm:forEach>
              </dgm:if>
              <dgm:else name="Name43"/>
            </dgm:choose>
          </dgm:forEach>
        </dgm:layoutNode>
      </dgm:layoutNode>
      <dgm:choose name="Name44">
        <dgm:if name="Name45" axis="self" ptType="node" func="revPos" op="gte" val="2">
          <dgm:forEach name="Name46" axis="followSib" ptType="sibTrans" cnt="1">
            <dgm:layoutNode name="sibSpaceOne">
              <dgm:alg type="sp"/>
              <dgm:shape xmlns:r="http://schemas.openxmlformats.org/officeDocument/2006/relationships" r:blip="">
                <dgm:adjLst/>
              </dgm:shape>
              <dgm:presOf/>
              <dgm:constrLst/>
              <dgm:ruleLst/>
            </dgm:layoutNode>
          </dgm:forEach>
        </dgm:if>
        <dgm:else name="Name47"/>
      </dgm:choose>
    </dgm:forEach>
  </dgm:layoutNode>
</dgm:layoutDef>
</file>

<file path=ppt/diagrams/layout8.xml><?xml version="1.0" encoding="utf-8"?>
<dgm:layoutDef xmlns:dgm="http://schemas.openxmlformats.org/drawingml/2006/diagram" xmlns:a="http://schemas.openxmlformats.org/drawingml/2006/main" uniqueId="urn:microsoft.com/office/officeart/2005/8/layout/hierarchy4">
  <dgm:title val=""/>
  <dgm:desc val=""/>
  <dgm:catLst>
    <dgm:cat type="hierarchy" pri="4000"/>
    <dgm:cat type="list" pri="24000"/>
    <dgm:cat type="relationship" pri="10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Name0">
    <dgm:varLst>
      <dgm:chPref val="1"/>
      <dgm:dir/>
      <dgm:animOne val="branch"/>
      <dgm:animLvl val="lvl"/>
      <dgm:resizeHandles/>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w" for="ch" forName="vertOne" refType="w"/>
      <dgm:constr type="w" for="des" forName="horzOne" refType="w"/>
      <dgm:constr type="w" for="des" forName="txOne" refType="w"/>
      <dgm:constr type="w" for="des" forName="vertTwo" refType="w"/>
      <dgm:constr type="w" for="des" forName="horzTwo" refType="w"/>
      <dgm:constr type="w" for="des" forName="txTwo" refType="w"/>
      <dgm:constr type="w" for="des" forName="vertThree" refType="w"/>
      <dgm:constr type="w" for="des" forName="horzThree" refType="w"/>
      <dgm:constr type="w" for="des" forName="txThree" refType="w"/>
      <dgm:constr type="w" for="des" forName="vertFour" refType="w"/>
      <dgm:constr type="w" for="des" forName="horzFour" refType="w"/>
      <dgm:constr type="w" for="des" forName="txFour" refType="w"/>
      <dgm:constr type="h" for="des" ptType="node" op="equ"/>
      <dgm:constr type="h" for="des" forName="txOne" refType="h"/>
      <dgm:constr type="userH" for="des" ptType="node" refType="h" refFor="des" refForName="txOne"/>
      <dgm:constr type="primFontSz" for="des" forName="txOne" val="65"/>
      <dgm:constr type="primFontSz" for="des" forName="txTwo" val="65"/>
      <dgm:constr type="primFontSz" for="des" forName="txTwo" refType="primFontSz" refFor="des" refForName="txOne" op="lte"/>
      <dgm:constr type="primFontSz" for="des" forName="txThree" val="65"/>
      <dgm:constr type="primFontSz" for="des" forName="txThree" refType="primFontSz" refFor="des" refForName="txOne" op="lte"/>
      <dgm:constr type="primFontSz" for="des" forName="txThree" refType="primFontSz" refFor="des" refForName="txTwo" op="lte"/>
      <dgm:constr type="primFontSz" for="des" forName="txFour" val="65"/>
      <dgm:constr type="primFontSz" for="des" forName="txFour" refType="primFontSz" refFor="des" refForName="txOne" op="lte"/>
      <dgm:constr type="primFontSz" for="des" forName="txFour" refType="primFontSz" refFor="des" refForName="txTwo" op="lte"/>
      <dgm:constr type="primFontSz" for="des" forName="txFour" refType="primFontSz" refFor="des" refForName="txThree" op="lte"/>
      <dgm:constr type="w" for="des" forName="sibSpaceOne" refType="w" fact="0.168"/>
      <dgm:constr type="w" for="des" forName="sibSpaceTwo" refType="w" refFor="des" refForName="sibSpaceOne" op="equ" fact="0.5"/>
      <dgm:constr type="w" for="des" forName="sibSpaceThree" refType="w" refFor="des" refForName="sibSpaceTwo" op="equ" fact="0.5"/>
      <dgm:constr type="w" for="des" forName="sibSpaceFour" refType="w" refFor="des" refForName="sibSpaceThree" op="equ" fact="0.5"/>
      <dgm:constr type="h" for="des" forName="parTransOne" refType="w" fact="0.056"/>
      <dgm:constr type="h" for="des" forName="parTransTwo" refType="h" refFor="des" refForName="parTransOne" op="equ"/>
      <dgm:constr type="h" for="des" forName="parTransThree" refType="h" refFor="des" refForName="parTransTwo" op="equ"/>
      <dgm:constr type="h" for="des" forName="parTransFour" refType="h" refFor="des" refForName="parTransThree" op="equ"/>
    </dgm:constrLst>
    <dgm:ruleLst/>
    <dgm:forEach name="Name4" axis="ch" ptType="node">
      <dgm:layoutNode name="vertOne">
        <dgm:alg type="lin">
          <dgm:param type="linDir" val="fromT"/>
        </dgm:alg>
        <dgm:shape xmlns:r="http://schemas.openxmlformats.org/officeDocument/2006/relationships" r:blip="">
          <dgm:adjLst/>
        </dgm:shape>
        <dgm:presOf/>
        <dgm:constrLst>
          <dgm:constr type="w" for="ch" forName="txOne" refType="w" refFor="ch" refForName="horzOne" op="gte"/>
        </dgm:constrLst>
        <dgm:ruleLst/>
        <dgm:layoutNode name="txOn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5">
          <dgm:if name="Name6" axis="des" ptType="node" func="cnt" op="gt" val="0">
            <dgm:layoutNode name="parTransOne">
              <dgm:alg type="sp"/>
              <dgm:shape xmlns:r="http://schemas.openxmlformats.org/officeDocument/2006/relationships" r:blip="">
                <dgm:adjLst/>
              </dgm:shape>
              <dgm:presOf/>
              <dgm:constrLst/>
              <dgm:ruleLst/>
            </dgm:layoutNode>
          </dgm:if>
          <dgm:else name="Name7"/>
        </dgm:choose>
        <dgm:layoutNode name="horzOne">
          <dgm:choose name="Name8">
            <dgm:if name="Name9" func="var" arg="dir" op="equ" val="norm">
              <dgm:alg type="lin">
                <dgm:param type="linDir" val="fromL"/>
                <dgm:param type="nodeVertAlign" val="t"/>
              </dgm:alg>
            </dgm:if>
            <dgm:else name="Name1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1" axis="ch" ptType="node">
            <dgm:layoutNode name="vertTwo">
              <dgm:alg type="lin">
                <dgm:param type="linDir" val="fromT"/>
              </dgm:alg>
              <dgm:shape xmlns:r="http://schemas.openxmlformats.org/officeDocument/2006/relationships" r:blip="">
                <dgm:adjLst/>
              </dgm:shape>
              <dgm:presOf/>
              <dgm:constrLst>
                <dgm:constr type="w" for="ch" forName="txTwo" refType="w" refFor="ch" refForName="horzTwo" op="gte"/>
              </dgm:constrLst>
              <dgm:ruleLst/>
              <dgm:layoutNode name="txTwo">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2">
                <dgm:if name="Name13" axis="des" ptType="node" func="cnt" op="gt" val="0">
                  <dgm:layoutNode name="parTransTwo">
                    <dgm:alg type="sp"/>
                    <dgm:shape xmlns:r="http://schemas.openxmlformats.org/officeDocument/2006/relationships" r:blip="">
                      <dgm:adjLst/>
                    </dgm:shape>
                    <dgm:presOf/>
                    <dgm:constrLst/>
                    <dgm:ruleLst/>
                  </dgm:layoutNode>
                </dgm:if>
                <dgm:else name="Name14"/>
              </dgm:choose>
              <dgm:layoutNode name="horzTwo">
                <dgm:choose name="Name15">
                  <dgm:if name="Name16" func="var" arg="dir" op="equ" val="norm">
                    <dgm:alg type="lin">
                      <dgm:param type="linDir" val="fromL"/>
                      <dgm:param type="nodeVertAlign" val="t"/>
                    </dgm:alg>
                  </dgm:if>
                  <dgm:else name="Name17">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8" axis="ch" ptType="node">
                  <dgm:layoutNode name="vertThree">
                    <dgm:alg type="lin">
                      <dgm:param type="linDir" val="fromT"/>
                    </dgm:alg>
                    <dgm:shape xmlns:r="http://schemas.openxmlformats.org/officeDocument/2006/relationships" r:blip="">
                      <dgm:adjLst/>
                    </dgm:shape>
                    <dgm:presOf/>
                    <dgm:constrLst>
                      <dgm:constr type="w" for="ch" forName="txThree" refType="w" refFor="ch" refForName="horzThree" op="gte"/>
                    </dgm:constrLst>
                    <dgm:ruleLst/>
                    <dgm:layoutNode name="txThree">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9">
                      <dgm:if name="Name20" axis="des" ptType="node" func="cnt" op="gt" val="0">
                        <dgm:layoutNode name="parTransThree">
                          <dgm:alg type="sp"/>
                          <dgm:shape xmlns:r="http://schemas.openxmlformats.org/officeDocument/2006/relationships" r:blip="">
                            <dgm:adjLst/>
                          </dgm:shape>
                          <dgm:presOf/>
                          <dgm:constrLst/>
                          <dgm:ruleLst/>
                        </dgm:layoutNode>
                      </dgm:if>
                      <dgm:else name="Name21"/>
                    </dgm:choose>
                    <dgm:layoutNode name="horzThree">
                      <dgm:choose name="Name22">
                        <dgm:if name="Name23" func="var" arg="dir" op="equ" val="norm">
                          <dgm:alg type="lin">
                            <dgm:param type="linDir" val="fromL"/>
                            <dgm:param type="nodeVertAlign" val="t"/>
                          </dgm:alg>
                        </dgm:if>
                        <dgm:else name="Name24">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repeat" axis="ch" ptType="node">
                        <dgm:layoutNode name="vertFour">
                          <dgm:varLst>
                            <dgm:chPref val="3"/>
                          </dgm:varLst>
                          <dgm:alg type="lin">
                            <dgm:param type="linDir" val="fromT"/>
                          </dgm:alg>
                          <dgm:shape xmlns:r="http://schemas.openxmlformats.org/officeDocument/2006/relationships" r:blip="">
                            <dgm:adjLst/>
                          </dgm:shape>
                          <dgm:presOf/>
                          <dgm:constrLst>
                            <dgm:constr type="w" for="ch" forName="txFour" refType="w" refFor="ch" refForName="horzFour" op="gte"/>
                          </dgm:constrLst>
                          <dgm:ruleLst/>
                          <dgm:layoutNode name="txFour">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25">
                            <dgm:if name="Name26" axis="des" ptType="node" func="cnt" op="gt" val="0">
                              <dgm:layoutNode name="parTransFour">
                                <dgm:alg type="sp"/>
                                <dgm:shape xmlns:r="http://schemas.openxmlformats.org/officeDocument/2006/relationships" r:blip="">
                                  <dgm:adjLst/>
                                </dgm:shape>
                                <dgm:presOf/>
                                <dgm:constrLst/>
                                <dgm:ruleLst/>
                              </dgm:layoutNode>
                            </dgm:if>
                            <dgm:else name="Name27"/>
                          </dgm:choose>
                          <dgm:layoutNode name="horzFour">
                            <dgm:choose name="Name28">
                              <dgm:if name="Name29" func="var" arg="dir" op="equ" val="norm">
                                <dgm:alg type="lin">
                                  <dgm:param type="linDir" val="fromL"/>
                                  <dgm:param type="nodeVertAlign" val="t"/>
                                </dgm:alg>
                              </dgm:if>
                              <dgm:else name="Name3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31" ref="repeat"/>
                          </dgm:layoutNode>
                        </dgm:layoutNode>
                        <dgm:choose name="Name32">
                          <dgm:if name="Name33" axis="self" ptType="node" func="revPos" op="gte" val="2">
                            <dgm:forEach name="Name34" axis="followSib" ptType="sibTrans" cnt="1">
                              <dgm:layoutNode name="sibSpaceFour">
                                <dgm:alg type="sp"/>
                                <dgm:shape xmlns:r="http://schemas.openxmlformats.org/officeDocument/2006/relationships" r:blip="">
                                  <dgm:adjLst/>
                                </dgm:shape>
                                <dgm:presOf/>
                                <dgm:constrLst/>
                                <dgm:ruleLst/>
                              </dgm:layoutNode>
                            </dgm:forEach>
                          </dgm:if>
                          <dgm:else name="Name35"/>
                        </dgm:choose>
                      </dgm:forEach>
                    </dgm:layoutNode>
                  </dgm:layoutNode>
                  <dgm:choose name="Name36">
                    <dgm:if name="Name37" axis="self" ptType="node" func="revPos" op="gte" val="2">
                      <dgm:forEach name="Name38" axis="followSib" ptType="sibTrans" cnt="1">
                        <dgm:layoutNode name="sibSpaceThree">
                          <dgm:alg type="sp"/>
                          <dgm:shape xmlns:r="http://schemas.openxmlformats.org/officeDocument/2006/relationships" r:blip="">
                            <dgm:adjLst/>
                          </dgm:shape>
                          <dgm:presOf/>
                          <dgm:constrLst/>
                          <dgm:ruleLst/>
                        </dgm:layoutNode>
                      </dgm:forEach>
                    </dgm:if>
                    <dgm:else name="Name39"/>
                  </dgm:choose>
                </dgm:forEach>
              </dgm:layoutNode>
            </dgm:layoutNode>
            <dgm:choose name="Name40">
              <dgm:if name="Name41" axis="self" ptType="node" func="revPos" op="gte" val="2">
                <dgm:forEach name="Name42" axis="followSib" ptType="sibTrans" cnt="1">
                  <dgm:layoutNode name="sibSpaceTwo">
                    <dgm:alg type="sp"/>
                    <dgm:shape xmlns:r="http://schemas.openxmlformats.org/officeDocument/2006/relationships" r:blip="">
                      <dgm:adjLst/>
                    </dgm:shape>
                    <dgm:presOf/>
                    <dgm:constrLst/>
                    <dgm:ruleLst/>
                  </dgm:layoutNode>
                </dgm:forEach>
              </dgm:if>
              <dgm:else name="Name43"/>
            </dgm:choose>
          </dgm:forEach>
        </dgm:layoutNode>
      </dgm:layoutNode>
      <dgm:choose name="Name44">
        <dgm:if name="Name45" axis="self" ptType="node" func="revPos" op="gte" val="2">
          <dgm:forEach name="Name46" axis="followSib" ptType="sibTrans" cnt="1">
            <dgm:layoutNode name="sibSpaceOne">
              <dgm:alg type="sp"/>
              <dgm:shape xmlns:r="http://schemas.openxmlformats.org/officeDocument/2006/relationships" r:blip="">
                <dgm:adjLst/>
              </dgm:shape>
              <dgm:presOf/>
              <dgm:constrLst/>
              <dgm:ruleLst/>
            </dgm:layoutNode>
          </dgm:forEach>
        </dgm:if>
        <dgm:else name="Name47"/>
      </dgm:choose>
    </dgm:forEach>
  </dgm:layoutNode>
</dgm:layoutDef>
</file>

<file path=ppt/diagrams/layout9.xml><?xml version="1.0" encoding="utf-8"?>
<dgm:layoutDef xmlns:dgm="http://schemas.openxmlformats.org/drawingml/2006/diagram" xmlns:a="http://schemas.openxmlformats.org/drawingml/2006/main" uniqueId="urn:microsoft.com/office/officeart/2005/8/layout/vList3#1">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vList3#2">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vList3#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vList3#4">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3.xml><?xml version="1.0" encoding="utf-8"?>
<dgm:layoutDef xmlns:dgm="http://schemas.openxmlformats.org/drawingml/2006/diagram" xmlns:a="http://schemas.openxmlformats.org/drawingml/2006/main" uniqueId="urn:microsoft.com/office/officeart/2005/8/layout/vList3#5">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4.xml><?xml version="1.0" encoding="utf-8"?>
<dgm:layoutDef xmlns:dgm="http://schemas.openxmlformats.org/drawingml/2006/diagram" xmlns:a="http://schemas.openxmlformats.org/drawingml/2006/main" uniqueId="urn:microsoft.com/office/officeart/2005/8/layout/vList3#5">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5.xml><?xml version="1.0" encoding="utf-8"?>
<dgm:layoutDef xmlns:dgm="http://schemas.openxmlformats.org/drawingml/2006/diagram" xmlns:a="http://schemas.openxmlformats.org/drawingml/2006/main" uniqueId="urn:microsoft.com/office/officeart/2005/8/layout/hierarchy4">
  <dgm:title val=""/>
  <dgm:desc val=""/>
  <dgm:catLst>
    <dgm:cat type="hierarchy" pri="4000"/>
    <dgm:cat type="list" pri="24000"/>
    <dgm:cat type="relationship" pri="10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Name0">
    <dgm:varLst>
      <dgm:chPref val="1"/>
      <dgm:dir/>
      <dgm:animOne val="branch"/>
      <dgm:animLvl val="lvl"/>
      <dgm:resizeHandles/>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w" for="ch" forName="vertOne" refType="w"/>
      <dgm:constr type="w" for="des" forName="horzOne" refType="w"/>
      <dgm:constr type="w" for="des" forName="txOne" refType="w"/>
      <dgm:constr type="w" for="des" forName="vertTwo" refType="w"/>
      <dgm:constr type="w" for="des" forName="horzTwo" refType="w"/>
      <dgm:constr type="w" for="des" forName="txTwo" refType="w"/>
      <dgm:constr type="w" for="des" forName="vertThree" refType="w"/>
      <dgm:constr type="w" for="des" forName="horzThree" refType="w"/>
      <dgm:constr type="w" for="des" forName="txThree" refType="w"/>
      <dgm:constr type="w" for="des" forName="vertFour" refType="w"/>
      <dgm:constr type="w" for="des" forName="horzFour" refType="w"/>
      <dgm:constr type="w" for="des" forName="txFour" refType="w"/>
      <dgm:constr type="h" for="des" ptType="node" op="equ"/>
      <dgm:constr type="h" for="des" forName="txOne" refType="h"/>
      <dgm:constr type="userH" for="des" ptType="node" refType="h" refFor="des" refForName="txOne"/>
      <dgm:constr type="primFontSz" for="des" forName="txOne" val="65"/>
      <dgm:constr type="primFontSz" for="des" forName="txTwo" val="65"/>
      <dgm:constr type="primFontSz" for="des" forName="txTwo" refType="primFontSz" refFor="des" refForName="txOne" op="lte"/>
      <dgm:constr type="primFontSz" for="des" forName="txThree" val="65"/>
      <dgm:constr type="primFontSz" for="des" forName="txThree" refType="primFontSz" refFor="des" refForName="txOne" op="lte"/>
      <dgm:constr type="primFontSz" for="des" forName="txThree" refType="primFontSz" refFor="des" refForName="txTwo" op="lte"/>
      <dgm:constr type="primFontSz" for="des" forName="txFour" val="65"/>
      <dgm:constr type="primFontSz" for="des" forName="txFour" refType="primFontSz" refFor="des" refForName="txOne" op="lte"/>
      <dgm:constr type="primFontSz" for="des" forName="txFour" refType="primFontSz" refFor="des" refForName="txTwo" op="lte"/>
      <dgm:constr type="primFontSz" for="des" forName="txFour" refType="primFontSz" refFor="des" refForName="txThree" op="lte"/>
      <dgm:constr type="w" for="des" forName="sibSpaceOne" refType="w" fact="0.168"/>
      <dgm:constr type="w" for="des" forName="sibSpaceTwo" refType="w" refFor="des" refForName="sibSpaceOne" op="equ" fact="0.5"/>
      <dgm:constr type="w" for="des" forName="sibSpaceThree" refType="w" refFor="des" refForName="sibSpaceTwo" op="equ" fact="0.5"/>
      <dgm:constr type="w" for="des" forName="sibSpaceFour" refType="w" refFor="des" refForName="sibSpaceThree" op="equ" fact="0.5"/>
      <dgm:constr type="h" for="des" forName="parTransOne" refType="w" fact="0.056"/>
      <dgm:constr type="h" for="des" forName="parTransTwo" refType="h" refFor="des" refForName="parTransOne" op="equ"/>
      <dgm:constr type="h" for="des" forName="parTransThree" refType="h" refFor="des" refForName="parTransTwo" op="equ"/>
      <dgm:constr type="h" for="des" forName="parTransFour" refType="h" refFor="des" refForName="parTransThree" op="equ"/>
    </dgm:constrLst>
    <dgm:ruleLst/>
    <dgm:forEach name="Name4" axis="ch" ptType="node">
      <dgm:layoutNode name="vertOne">
        <dgm:alg type="lin">
          <dgm:param type="linDir" val="fromT"/>
        </dgm:alg>
        <dgm:shape xmlns:r="http://schemas.openxmlformats.org/officeDocument/2006/relationships" r:blip="">
          <dgm:adjLst/>
        </dgm:shape>
        <dgm:presOf/>
        <dgm:constrLst>
          <dgm:constr type="w" for="ch" forName="txOne" refType="w" refFor="ch" refForName="horzOne" op="gte"/>
        </dgm:constrLst>
        <dgm:ruleLst/>
        <dgm:layoutNode name="txOn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5">
          <dgm:if name="Name6" axis="des" ptType="node" func="cnt" op="gt" val="0">
            <dgm:layoutNode name="parTransOne">
              <dgm:alg type="sp"/>
              <dgm:shape xmlns:r="http://schemas.openxmlformats.org/officeDocument/2006/relationships" r:blip="">
                <dgm:adjLst/>
              </dgm:shape>
              <dgm:presOf/>
              <dgm:constrLst/>
              <dgm:ruleLst/>
            </dgm:layoutNode>
          </dgm:if>
          <dgm:else name="Name7"/>
        </dgm:choose>
        <dgm:layoutNode name="horzOne">
          <dgm:choose name="Name8">
            <dgm:if name="Name9" func="var" arg="dir" op="equ" val="norm">
              <dgm:alg type="lin">
                <dgm:param type="linDir" val="fromL"/>
                <dgm:param type="nodeVertAlign" val="t"/>
              </dgm:alg>
            </dgm:if>
            <dgm:else name="Name1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1" axis="ch" ptType="node">
            <dgm:layoutNode name="vertTwo">
              <dgm:alg type="lin">
                <dgm:param type="linDir" val="fromT"/>
              </dgm:alg>
              <dgm:shape xmlns:r="http://schemas.openxmlformats.org/officeDocument/2006/relationships" r:blip="">
                <dgm:adjLst/>
              </dgm:shape>
              <dgm:presOf/>
              <dgm:constrLst>
                <dgm:constr type="w" for="ch" forName="txTwo" refType="w" refFor="ch" refForName="horzTwo" op="gte"/>
              </dgm:constrLst>
              <dgm:ruleLst/>
              <dgm:layoutNode name="txTwo">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2">
                <dgm:if name="Name13" axis="des" ptType="node" func="cnt" op="gt" val="0">
                  <dgm:layoutNode name="parTransTwo">
                    <dgm:alg type="sp"/>
                    <dgm:shape xmlns:r="http://schemas.openxmlformats.org/officeDocument/2006/relationships" r:blip="">
                      <dgm:adjLst/>
                    </dgm:shape>
                    <dgm:presOf/>
                    <dgm:constrLst/>
                    <dgm:ruleLst/>
                  </dgm:layoutNode>
                </dgm:if>
                <dgm:else name="Name14"/>
              </dgm:choose>
              <dgm:layoutNode name="horzTwo">
                <dgm:choose name="Name15">
                  <dgm:if name="Name16" func="var" arg="dir" op="equ" val="norm">
                    <dgm:alg type="lin">
                      <dgm:param type="linDir" val="fromL"/>
                      <dgm:param type="nodeVertAlign" val="t"/>
                    </dgm:alg>
                  </dgm:if>
                  <dgm:else name="Name17">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8" axis="ch" ptType="node">
                  <dgm:layoutNode name="vertThree">
                    <dgm:alg type="lin">
                      <dgm:param type="linDir" val="fromT"/>
                    </dgm:alg>
                    <dgm:shape xmlns:r="http://schemas.openxmlformats.org/officeDocument/2006/relationships" r:blip="">
                      <dgm:adjLst/>
                    </dgm:shape>
                    <dgm:presOf/>
                    <dgm:constrLst>
                      <dgm:constr type="w" for="ch" forName="txThree" refType="w" refFor="ch" refForName="horzThree" op="gte"/>
                    </dgm:constrLst>
                    <dgm:ruleLst/>
                    <dgm:layoutNode name="txThree">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9">
                      <dgm:if name="Name20" axis="des" ptType="node" func="cnt" op="gt" val="0">
                        <dgm:layoutNode name="parTransThree">
                          <dgm:alg type="sp"/>
                          <dgm:shape xmlns:r="http://schemas.openxmlformats.org/officeDocument/2006/relationships" r:blip="">
                            <dgm:adjLst/>
                          </dgm:shape>
                          <dgm:presOf/>
                          <dgm:constrLst/>
                          <dgm:ruleLst/>
                        </dgm:layoutNode>
                      </dgm:if>
                      <dgm:else name="Name21"/>
                    </dgm:choose>
                    <dgm:layoutNode name="horzThree">
                      <dgm:choose name="Name22">
                        <dgm:if name="Name23" func="var" arg="dir" op="equ" val="norm">
                          <dgm:alg type="lin">
                            <dgm:param type="linDir" val="fromL"/>
                            <dgm:param type="nodeVertAlign" val="t"/>
                          </dgm:alg>
                        </dgm:if>
                        <dgm:else name="Name24">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repeat" axis="ch" ptType="node">
                        <dgm:layoutNode name="vertFour">
                          <dgm:varLst>
                            <dgm:chPref val="3"/>
                          </dgm:varLst>
                          <dgm:alg type="lin">
                            <dgm:param type="linDir" val="fromT"/>
                          </dgm:alg>
                          <dgm:shape xmlns:r="http://schemas.openxmlformats.org/officeDocument/2006/relationships" r:blip="">
                            <dgm:adjLst/>
                          </dgm:shape>
                          <dgm:presOf/>
                          <dgm:constrLst>
                            <dgm:constr type="w" for="ch" forName="txFour" refType="w" refFor="ch" refForName="horzFour" op="gte"/>
                          </dgm:constrLst>
                          <dgm:ruleLst/>
                          <dgm:layoutNode name="txFour">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25">
                            <dgm:if name="Name26" axis="des" ptType="node" func="cnt" op="gt" val="0">
                              <dgm:layoutNode name="parTransFour">
                                <dgm:alg type="sp"/>
                                <dgm:shape xmlns:r="http://schemas.openxmlformats.org/officeDocument/2006/relationships" r:blip="">
                                  <dgm:adjLst/>
                                </dgm:shape>
                                <dgm:presOf/>
                                <dgm:constrLst/>
                                <dgm:ruleLst/>
                              </dgm:layoutNode>
                            </dgm:if>
                            <dgm:else name="Name27"/>
                          </dgm:choose>
                          <dgm:layoutNode name="horzFour">
                            <dgm:choose name="Name28">
                              <dgm:if name="Name29" func="var" arg="dir" op="equ" val="norm">
                                <dgm:alg type="lin">
                                  <dgm:param type="linDir" val="fromL"/>
                                  <dgm:param type="nodeVertAlign" val="t"/>
                                </dgm:alg>
                              </dgm:if>
                              <dgm:else name="Name3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31" ref="repeat"/>
                          </dgm:layoutNode>
                        </dgm:layoutNode>
                        <dgm:choose name="Name32">
                          <dgm:if name="Name33" axis="self" ptType="node" func="revPos" op="gte" val="2">
                            <dgm:forEach name="Name34" axis="followSib" ptType="sibTrans" cnt="1">
                              <dgm:layoutNode name="sibSpaceFour">
                                <dgm:alg type="sp"/>
                                <dgm:shape xmlns:r="http://schemas.openxmlformats.org/officeDocument/2006/relationships" r:blip="">
                                  <dgm:adjLst/>
                                </dgm:shape>
                                <dgm:presOf/>
                                <dgm:constrLst/>
                                <dgm:ruleLst/>
                              </dgm:layoutNode>
                            </dgm:forEach>
                          </dgm:if>
                          <dgm:else name="Name35"/>
                        </dgm:choose>
                      </dgm:forEach>
                    </dgm:layoutNode>
                  </dgm:layoutNode>
                  <dgm:choose name="Name36">
                    <dgm:if name="Name37" axis="self" ptType="node" func="revPos" op="gte" val="2">
                      <dgm:forEach name="Name38" axis="followSib" ptType="sibTrans" cnt="1">
                        <dgm:layoutNode name="sibSpaceThree">
                          <dgm:alg type="sp"/>
                          <dgm:shape xmlns:r="http://schemas.openxmlformats.org/officeDocument/2006/relationships" r:blip="">
                            <dgm:adjLst/>
                          </dgm:shape>
                          <dgm:presOf/>
                          <dgm:constrLst/>
                          <dgm:ruleLst/>
                        </dgm:layoutNode>
                      </dgm:forEach>
                    </dgm:if>
                    <dgm:else name="Name39"/>
                  </dgm:choose>
                </dgm:forEach>
              </dgm:layoutNode>
            </dgm:layoutNode>
            <dgm:choose name="Name40">
              <dgm:if name="Name41" axis="self" ptType="node" func="revPos" op="gte" val="2">
                <dgm:forEach name="Name42" axis="followSib" ptType="sibTrans" cnt="1">
                  <dgm:layoutNode name="sibSpaceTwo">
                    <dgm:alg type="sp"/>
                    <dgm:shape xmlns:r="http://schemas.openxmlformats.org/officeDocument/2006/relationships" r:blip="">
                      <dgm:adjLst/>
                    </dgm:shape>
                    <dgm:presOf/>
                    <dgm:constrLst/>
                    <dgm:ruleLst/>
                  </dgm:layoutNode>
                </dgm:forEach>
              </dgm:if>
              <dgm:else name="Name43"/>
            </dgm:choose>
          </dgm:forEach>
        </dgm:layoutNode>
      </dgm:layoutNode>
      <dgm:choose name="Name44">
        <dgm:if name="Name45" axis="self" ptType="node" func="revPos" op="gte" val="2">
          <dgm:forEach name="Name46" axis="followSib" ptType="sibTrans" cnt="1">
            <dgm:layoutNode name="sibSpaceOne">
              <dgm:alg type="sp"/>
              <dgm:shape xmlns:r="http://schemas.openxmlformats.org/officeDocument/2006/relationships" r:blip="">
                <dgm:adjLst/>
              </dgm:shape>
              <dgm:presOf/>
              <dgm:constrLst/>
              <dgm:ruleLst/>
            </dgm:layoutNode>
          </dgm:forEach>
        </dgm:if>
        <dgm:else name="Name47"/>
      </dgm:choose>
    </dgm:forEach>
  </dgm:layoutNode>
</dgm:layoutDef>
</file>

<file path=ppt/diagrams/layout16.xml><?xml version="1.0" encoding="utf-8"?>
<dgm:layoutDef xmlns:dgm="http://schemas.openxmlformats.org/drawingml/2006/diagram" xmlns:a="http://schemas.openxmlformats.org/drawingml/2006/main" uniqueId="urn:microsoft.com/office/officeart/2005/8/layout/hierarchy4">
  <dgm:title val=""/>
  <dgm:desc val=""/>
  <dgm:catLst>
    <dgm:cat type="hierarchy" pri="4000"/>
    <dgm:cat type="list" pri="24000"/>
    <dgm:cat type="relationship" pri="10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Name0">
    <dgm:varLst>
      <dgm:chPref val="1"/>
      <dgm:dir/>
      <dgm:animOne val="branch"/>
      <dgm:animLvl val="lvl"/>
      <dgm:resizeHandles/>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w" for="ch" forName="vertOne" refType="w"/>
      <dgm:constr type="w" for="des" forName="horzOne" refType="w"/>
      <dgm:constr type="w" for="des" forName="txOne" refType="w"/>
      <dgm:constr type="w" for="des" forName="vertTwo" refType="w"/>
      <dgm:constr type="w" for="des" forName="horzTwo" refType="w"/>
      <dgm:constr type="w" for="des" forName="txTwo" refType="w"/>
      <dgm:constr type="w" for="des" forName="vertThree" refType="w"/>
      <dgm:constr type="w" for="des" forName="horzThree" refType="w"/>
      <dgm:constr type="w" for="des" forName="txThree" refType="w"/>
      <dgm:constr type="w" for="des" forName="vertFour" refType="w"/>
      <dgm:constr type="w" for="des" forName="horzFour" refType="w"/>
      <dgm:constr type="w" for="des" forName="txFour" refType="w"/>
      <dgm:constr type="h" for="des" ptType="node" op="equ"/>
      <dgm:constr type="h" for="des" forName="txOne" refType="h"/>
      <dgm:constr type="userH" for="des" ptType="node" refType="h" refFor="des" refForName="txOne"/>
      <dgm:constr type="primFontSz" for="des" forName="txOne" val="65"/>
      <dgm:constr type="primFontSz" for="des" forName="txTwo" val="65"/>
      <dgm:constr type="primFontSz" for="des" forName="txTwo" refType="primFontSz" refFor="des" refForName="txOne" op="lte"/>
      <dgm:constr type="primFontSz" for="des" forName="txThree" val="65"/>
      <dgm:constr type="primFontSz" for="des" forName="txThree" refType="primFontSz" refFor="des" refForName="txOne" op="lte"/>
      <dgm:constr type="primFontSz" for="des" forName="txThree" refType="primFontSz" refFor="des" refForName="txTwo" op="lte"/>
      <dgm:constr type="primFontSz" for="des" forName="txFour" val="65"/>
      <dgm:constr type="primFontSz" for="des" forName="txFour" refType="primFontSz" refFor="des" refForName="txOne" op="lte"/>
      <dgm:constr type="primFontSz" for="des" forName="txFour" refType="primFontSz" refFor="des" refForName="txTwo" op="lte"/>
      <dgm:constr type="primFontSz" for="des" forName="txFour" refType="primFontSz" refFor="des" refForName="txThree" op="lte"/>
      <dgm:constr type="w" for="des" forName="sibSpaceOne" refType="w" fact="0.168"/>
      <dgm:constr type="w" for="des" forName="sibSpaceTwo" refType="w" refFor="des" refForName="sibSpaceOne" op="equ" fact="0.5"/>
      <dgm:constr type="w" for="des" forName="sibSpaceThree" refType="w" refFor="des" refForName="sibSpaceTwo" op="equ" fact="0.5"/>
      <dgm:constr type="w" for="des" forName="sibSpaceFour" refType="w" refFor="des" refForName="sibSpaceThree" op="equ" fact="0.5"/>
      <dgm:constr type="h" for="des" forName="parTransOne" refType="w" fact="0.056"/>
      <dgm:constr type="h" for="des" forName="parTransTwo" refType="h" refFor="des" refForName="parTransOne" op="equ"/>
      <dgm:constr type="h" for="des" forName="parTransThree" refType="h" refFor="des" refForName="parTransTwo" op="equ"/>
      <dgm:constr type="h" for="des" forName="parTransFour" refType="h" refFor="des" refForName="parTransThree" op="equ"/>
    </dgm:constrLst>
    <dgm:ruleLst/>
    <dgm:forEach name="Name4" axis="ch" ptType="node">
      <dgm:layoutNode name="vertOne">
        <dgm:alg type="lin">
          <dgm:param type="linDir" val="fromT"/>
        </dgm:alg>
        <dgm:shape xmlns:r="http://schemas.openxmlformats.org/officeDocument/2006/relationships" r:blip="">
          <dgm:adjLst/>
        </dgm:shape>
        <dgm:presOf/>
        <dgm:constrLst>
          <dgm:constr type="w" for="ch" forName="txOne" refType="w" refFor="ch" refForName="horzOne" op="gte"/>
        </dgm:constrLst>
        <dgm:ruleLst/>
        <dgm:layoutNode name="txOn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5">
          <dgm:if name="Name6" axis="des" ptType="node" func="cnt" op="gt" val="0">
            <dgm:layoutNode name="parTransOne">
              <dgm:alg type="sp"/>
              <dgm:shape xmlns:r="http://schemas.openxmlformats.org/officeDocument/2006/relationships" r:blip="">
                <dgm:adjLst/>
              </dgm:shape>
              <dgm:presOf/>
              <dgm:constrLst/>
              <dgm:ruleLst/>
            </dgm:layoutNode>
          </dgm:if>
          <dgm:else name="Name7"/>
        </dgm:choose>
        <dgm:layoutNode name="horzOne">
          <dgm:choose name="Name8">
            <dgm:if name="Name9" func="var" arg="dir" op="equ" val="norm">
              <dgm:alg type="lin">
                <dgm:param type="linDir" val="fromL"/>
                <dgm:param type="nodeVertAlign" val="t"/>
              </dgm:alg>
            </dgm:if>
            <dgm:else name="Name1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1" axis="ch" ptType="node">
            <dgm:layoutNode name="vertTwo">
              <dgm:alg type="lin">
                <dgm:param type="linDir" val="fromT"/>
              </dgm:alg>
              <dgm:shape xmlns:r="http://schemas.openxmlformats.org/officeDocument/2006/relationships" r:blip="">
                <dgm:adjLst/>
              </dgm:shape>
              <dgm:presOf/>
              <dgm:constrLst>
                <dgm:constr type="w" for="ch" forName="txTwo" refType="w" refFor="ch" refForName="horzTwo" op="gte"/>
              </dgm:constrLst>
              <dgm:ruleLst/>
              <dgm:layoutNode name="txTwo">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2">
                <dgm:if name="Name13" axis="des" ptType="node" func="cnt" op="gt" val="0">
                  <dgm:layoutNode name="parTransTwo">
                    <dgm:alg type="sp"/>
                    <dgm:shape xmlns:r="http://schemas.openxmlformats.org/officeDocument/2006/relationships" r:blip="">
                      <dgm:adjLst/>
                    </dgm:shape>
                    <dgm:presOf/>
                    <dgm:constrLst/>
                    <dgm:ruleLst/>
                  </dgm:layoutNode>
                </dgm:if>
                <dgm:else name="Name14"/>
              </dgm:choose>
              <dgm:layoutNode name="horzTwo">
                <dgm:choose name="Name15">
                  <dgm:if name="Name16" func="var" arg="dir" op="equ" val="norm">
                    <dgm:alg type="lin">
                      <dgm:param type="linDir" val="fromL"/>
                      <dgm:param type="nodeVertAlign" val="t"/>
                    </dgm:alg>
                  </dgm:if>
                  <dgm:else name="Name17">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8" axis="ch" ptType="node">
                  <dgm:layoutNode name="vertThree">
                    <dgm:alg type="lin">
                      <dgm:param type="linDir" val="fromT"/>
                    </dgm:alg>
                    <dgm:shape xmlns:r="http://schemas.openxmlformats.org/officeDocument/2006/relationships" r:blip="">
                      <dgm:adjLst/>
                    </dgm:shape>
                    <dgm:presOf/>
                    <dgm:constrLst>
                      <dgm:constr type="w" for="ch" forName="txThree" refType="w" refFor="ch" refForName="horzThree" op="gte"/>
                    </dgm:constrLst>
                    <dgm:ruleLst/>
                    <dgm:layoutNode name="txThree">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9">
                      <dgm:if name="Name20" axis="des" ptType="node" func="cnt" op="gt" val="0">
                        <dgm:layoutNode name="parTransThree">
                          <dgm:alg type="sp"/>
                          <dgm:shape xmlns:r="http://schemas.openxmlformats.org/officeDocument/2006/relationships" r:blip="">
                            <dgm:adjLst/>
                          </dgm:shape>
                          <dgm:presOf/>
                          <dgm:constrLst/>
                          <dgm:ruleLst/>
                        </dgm:layoutNode>
                      </dgm:if>
                      <dgm:else name="Name21"/>
                    </dgm:choose>
                    <dgm:layoutNode name="horzThree">
                      <dgm:choose name="Name22">
                        <dgm:if name="Name23" func="var" arg="dir" op="equ" val="norm">
                          <dgm:alg type="lin">
                            <dgm:param type="linDir" val="fromL"/>
                            <dgm:param type="nodeVertAlign" val="t"/>
                          </dgm:alg>
                        </dgm:if>
                        <dgm:else name="Name24">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repeat" axis="ch" ptType="node">
                        <dgm:layoutNode name="vertFour">
                          <dgm:varLst>
                            <dgm:chPref val="3"/>
                          </dgm:varLst>
                          <dgm:alg type="lin">
                            <dgm:param type="linDir" val="fromT"/>
                          </dgm:alg>
                          <dgm:shape xmlns:r="http://schemas.openxmlformats.org/officeDocument/2006/relationships" r:blip="">
                            <dgm:adjLst/>
                          </dgm:shape>
                          <dgm:presOf/>
                          <dgm:constrLst>
                            <dgm:constr type="w" for="ch" forName="txFour" refType="w" refFor="ch" refForName="horzFour" op="gte"/>
                          </dgm:constrLst>
                          <dgm:ruleLst/>
                          <dgm:layoutNode name="txFour">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25">
                            <dgm:if name="Name26" axis="des" ptType="node" func="cnt" op="gt" val="0">
                              <dgm:layoutNode name="parTransFour">
                                <dgm:alg type="sp"/>
                                <dgm:shape xmlns:r="http://schemas.openxmlformats.org/officeDocument/2006/relationships" r:blip="">
                                  <dgm:adjLst/>
                                </dgm:shape>
                                <dgm:presOf/>
                                <dgm:constrLst/>
                                <dgm:ruleLst/>
                              </dgm:layoutNode>
                            </dgm:if>
                            <dgm:else name="Name27"/>
                          </dgm:choose>
                          <dgm:layoutNode name="horzFour">
                            <dgm:choose name="Name28">
                              <dgm:if name="Name29" func="var" arg="dir" op="equ" val="norm">
                                <dgm:alg type="lin">
                                  <dgm:param type="linDir" val="fromL"/>
                                  <dgm:param type="nodeVertAlign" val="t"/>
                                </dgm:alg>
                              </dgm:if>
                              <dgm:else name="Name3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31" ref="repeat"/>
                          </dgm:layoutNode>
                        </dgm:layoutNode>
                        <dgm:choose name="Name32">
                          <dgm:if name="Name33" axis="self" ptType="node" func="revPos" op="gte" val="2">
                            <dgm:forEach name="Name34" axis="followSib" ptType="sibTrans" cnt="1">
                              <dgm:layoutNode name="sibSpaceFour">
                                <dgm:alg type="sp"/>
                                <dgm:shape xmlns:r="http://schemas.openxmlformats.org/officeDocument/2006/relationships" r:blip="">
                                  <dgm:adjLst/>
                                </dgm:shape>
                                <dgm:presOf/>
                                <dgm:constrLst/>
                                <dgm:ruleLst/>
                              </dgm:layoutNode>
                            </dgm:forEach>
                          </dgm:if>
                          <dgm:else name="Name35"/>
                        </dgm:choose>
                      </dgm:forEach>
                    </dgm:layoutNode>
                  </dgm:layoutNode>
                  <dgm:choose name="Name36">
                    <dgm:if name="Name37" axis="self" ptType="node" func="revPos" op="gte" val="2">
                      <dgm:forEach name="Name38" axis="followSib" ptType="sibTrans" cnt="1">
                        <dgm:layoutNode name="sibSpaceThree">
                          <dgm:alg type="sp"/>
                          <dgm:shape xmlns:r="http://schemas.openxmlformats.org/officeDocument/2006/relationships" r:blip="">
                            <dgm:adjLst/>
                          </dgm:shape>
                          <dgm:presOf/>
                          <dgm:constrLst/>
                          <dgm:ruleLst/>
                        </dgm:layoutNode>
                      </dgm:forEach>
                    </dgm:if>
                    <dgm:else name="Name39"/>
                  </dgm:choose>
                </dgm:forEach>
              </dgm:layoutNode>
            </dgm:layoutNode>
            <dgm:choose name="Name40">
              <dgm:if name="Name41" axis="self" ptType="node" func="revPos" op="gte" val="2">
                <dgm:forEach name="Name42" axis="followSib" ptType="sibTrans" cnt="1">
                  <dgm:layoutNode name="sibSpaceTwo">
                    <dgm:alg type="sp"/>
                    <dgm:shape xmlns:r="http://schemas.openxmlformats.org/officeDocument/2006/relationships" r:blip="">
                      <dgm:adjLst/>
                    </dgm:shape>
                    <dgm:presOf/>
                    <dgm:constrLst/>
                    <dgm:ruleLst/>
                  </dgm:layoutNode>
                </dgm:forEach>
              </dgm:if>
              <dgm:else name="Name43"/>
            </dgm:choose>
          </dgm:forEach>
        </dgm:layoutNode>
      </dgm:layoutNode>
      <dgm:choose name="Name44">
        <dgm:if name="Name45" axis="self" ptType="node" func="revPos" op="gte" val="2">
          <dgm:forEach name="Name46" axis="followSib" ptType="sibTrans" cnt="1">
            <dgm:layoutNode name="sibSpaceOne">
              <dgm:alg type="sp"/>
              <dgm:shape xmlns:r="http://schemas.openxmlformats.org/officeDocument/2006/relationships" r:blip="">
                <dgm:adjLst/>
              </dgm:shape>
              <dgm:presOf/>
              <dgm:constrLst/>
              <dgm:ruleLst/>
            </dgm:layoutNode>
          </dgm:forEach>
        </dgm:if>
        <dgm:else name="Name47"/>
      </dgm:choose>
    </dgm:forEach>
  </dgm:layoutNode>
</dgm:layoutDef>
</file>

<file path=ppt/diagrams/layout17.xml><?xml version="1.0" encoding="utf-8"?>
<dgm:layoutDef xmlns:dgm="http://schemas.openxmlformats.org/drawingml/2006/diagram" xmlns:a="http://schemas.openxmlformats.org/drawingml/2006/main" uniqueId="urn:microsoft.com/office/officeart/2005/8/layout/hierarchy4">
  <dgm:title val=""/>
  <dgm:desc val=""/>
  <dgm:catLst>
    <dgm:cat type="hierarchy" pri="4000"/>
    <dgm:cat type="list" pri="24000"/>
    <dgm:cat type="relationship" pri="10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Name0">
    <dgm:varLst>
      <dgm:chPref val="1"/>
      <dgm:dir/>
      <dgm:animOne val="branch"/>
      <dgm:animLvl val="lvl"/>
      <dgm:resizeHandles/>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w" for="ch" forName="vertOne" refType="w"/>
      <dgm:constr type="w" for="des" forName="horzOne" refType="w"/>
      <dgm:constr type="w" for="des" forName="txOne" refType="w"/>
      <dgm:constr type="w" for="des" forName="vertTwo" refType="w"/>
      <dgm:constr type="w" for="des" forName="horzTwo" refType="w"/>
      <dgm:constr type="w" for="des" forName="txTwo" refType="w"/>
      <dgm:constr type="w" for="des" forName="vertThree" refType="w"/>
      <dgm:constr type="w" for="des" forName="horzThree" refType="w"/>
      <dgm:constr type="w" for="des" forName="txThree" refType="w"/>
      <dgm:constr type="w" for="des" forName="vertFour" refType="w"/>
      <dgm:constr type="w" for="des" forName="horzFour" refType="w"/>
      <dgm:constr type="w" for="des" forName="txFour" refType="w"/>
      <dgm:constr type="h" for="des" ptType="node" op="equ"/>
      <dgm:constr type="h" for="des" forName="txOne" refType="h"/>
      <dgm:constr type="userH" for="des" ptType="node" refType="h" refFor="des" refForName="txOne"/>
      <dgm:constr type="primFontSz" for="des" forName="txOne" val="65"/>
      <dgm:constr type="primFontSz" for="des" forName="txTwo" val="65"/>
      <dgm:constr type="primFontSz" for="des" forName="txTwo" refType="primFontSz" refFor="des" refForName="txOne" op="lte"/>
      <dgm:constr type="primFontSz" for="des" forName="txThree" val="65"/>
      <dgm:constr type="primFontSz" for="des" forName="txThree" refType="primFontSz" refFor="des" refForName="txOne" op="lte"/>
      <dgm:constr type="primFontSz" for="des" forName="txThree" refType="primFontSz" refFor="des" refForName="txTwo" op="lte"/>
      <dgm:constr type="primFontSz" for="des" forName="txFour" val="65"/>
      <dgm:constr type="primFontSz" for="des" forName="txFour" refType="primFontSz" refFor="des" refForName="txOne" op="lte"/>
      <dgm:constr type="primFontSz" for="des" forName="txFour" refType="primFontSz" refFor="des" refForName="txTwo" op="lte"/>
      <dgm:constr type="primFontSz" for="des" forName="txFour" refType="primFontSz" refFor="des" refForName="txThree" op="lte"/>
      <dgm:constr type="w" for="des" forName="sibSpaceOne" refType="w" fact="0.168"/>
      <dgm:constr type="w" for="des" forName="sibSpaceTwo" refType="w" refFor="des" refForName="sibSpaceOne" op="equ" fact="0.5"/>
      <dgm:constr type="w" for="des" forName="sibSpaceThree" refType="w" refFor="des" refForName="sibSpaceTwo" op="equ" fact="0.5"/>
      <dgm:constr type="w" for="des" forName="sibSpaceFour" refType="w" refFor="des" refForName="sibSpaceThree" op="equ" fact="0.5"/>
      <dgm:constr type="h" for="des" forName="parTransOne" refType="w" fact="0.056"/>
      <dgm:constr type="h" for="des" forName="parTransTwo" refType="h" refFor="des" refForName="parTransOne" op="equ"/>
      <dgm:constr type="h" for="des" forName="parTransThree" refType="h" refFor="des" refForName="parTransTwo" op="equ"/>
      <dgm:constr type="h" for="des" forName="parTransFour" refType="h" refFor="des" refForName="parTransThree" op="equ"/>
    </dgm:constrLst>
    <dgm:ruleLst/>
    <dgm:forEach name="Name4" axis="ch" ptType="node">
      <dgm:layoutNode name="vertOne">
        <dgm:alg type="lin">
          <dgm:param type="linDir" val="fromT"/>
        </dgm:alg>
        <dgm:shape xmlns:r="http://schemas.openxmlformats.org/officeDocument/2006/relationships" r:blip="">
          <dgm:adjLst/>
        </dgm:shape>
        <dgm:presOf/>
        <dgm:constrLst>
          <dgm:constr type="w" for="ch" forName="txOne" refType="w" refFor="ch" refForName="horzOne" op="gte"/>
        </dgm:constrLst>
        <dgm:ruleLst/>
        <dgm:layoutNode name="txOn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5">
          <dgm:if name="Name6" axis="des" ptType="node" func="cnt" op="gt" val="0">
            <dgm:layoutNode name="parTransOne">
              <dgm:alg type="sp"/>
              <dgm:shape xmlns:r="http://schemas.openxmlformats.org/officeDocument/2006/relationships" r:blip="">
                <dgm:adjLst/>
              </dgm:shape>
              <dgm:presOf/>
              <dgm:constrLst/>
              <dgm:ruleLst/>
            </dgm:layoutNode>
          </dgm:if>
          <dgm:else name="Name7"/>
        </dgm:choose>
        <dgm:layoutNode name="horzOne">
          <dgm:choose name="Name8">
            <dgm:if name="Name9" func="var" arg="dir" op="equ" val="norm">
              <dgm:alg type="lin">
                <dgm:param type="linDir" val="fromL"/>
                <dgm:param type="nodeVertAlign" val="t"/>
              </dgm:alg>
            </dgm:if>
            <dgm:else name="Name1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1" axis="ch" ptType="node">
            <dgm:layoutNode name="vertTwo">
              <dgm:alg type="lin">
                <dgm:param type="linDir" val="fromT"/>
              </dgm:alg>
              <dgm:shape xmlns:r="http://schemas.openxmlformats.org/officeDocument/2006/relationships" r:blip="">
                <dgm:adjLst/>
              </dgm:shape>
              <dgm:presOf/>
              <dgm:constrLst>
                <dgm:constr type="w" for="ch" forName="txTwo" refType="w" refFor="ch" refForName="horzTwo" op="gte"/>
              </dgm:constrLst>
              <dgm:ruleLst/>
              <dgm:layoutNode name="txTwo">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2">
                <dgm:if name="Name13" axis="des" ptType="node" func="cnt" op="gt" val="0">
                  <dgm:layoutNode name="parTransTwo">
                    <dgm:alg type="sp"/>
                    <dgm:shape xmlns:r="http://schemas.openxmlformats.org/officeDocument/2006/relationships" r:blip="">
                      <dgm:adjLst/>
                    </dgm:shape>
                    <dgm:presOf/>
                    <dgm:constrLst/>
                    <dgm:ruleLst/>
                  </dgm:layoutNode>
                </dgm:if>
                <dgm:else name="Name14"/>
              </dgm:choose>
              <dgm:layoutNode name="horzTwo">
                <dgm:choose name="Name15">
                  <dgm:if name="Name16" func="var" arg="dir" op="equ" val="norm">
                    <dgm:alg type="lin">
                      <dgm:param type="linDir" val="fromL"/>
                      <dgm:param type="nodeVertAlign" val="t"/>
                    </dgm:alg>
                  </dgm:if>
                  <dgm:else name="Name17">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8" axis="ch" ptType="node">
                  <dgm:layoutNode name="vertThree">
                    <dgm:alg type="lin">
                      <dgm:param type="linDir" val="fromT"/>
                    </dgm:alg>
                    <dgm:shape xmlns:r="http://schemas.openxmlformats.org/officeDocument/2006/relationships" r:blip="">
                      <dgm:adjLst/>
                    </dgm:shape>
                    <dgm:presOf/>
                    <dgm:constrLst>
                      <dgm:constr type="w" for="ch" forName="txThree" refType="w" refFor="ch" refForName="horzThree" op="gte"/>
                    </dgm:constrLst>
                    <dgm:ruleLst/>
                    <dgm:layoutNode name="txThree">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9">
                      <dgm:if name="Name20" axis="des" ptType="node" func="cnt" op="gt" val="0">
                        <dgm:layoutNode name="parTransThree">
                          <dgm:alg type="sp"/>
                          <dgm:shape xmlns:r="http://schemas.openxmlformats.org/officeDocument/2006/relationships" r:blip="">
                            <dgm:adjLst/>
                          </dgm:shape>
                          <dgm:presOf/>
                          <dgm:constrLst/>
                          <dgm:ruleLst/>
                        </dgm:layoutNode>
                      </dgm:if>
                      <dgm:else name="Name21"/>
                    </dgm:choose>
                    <dgm:layoutNode name="horzThree">
                      <dgm:choose name="Name22">
                        <dgm:if name="Name23" func="var" arg="dir" op="equ" val="norm">
                          <dgm:alg type="lin">
                            <dgm:param type="linDir" val="fromL"/>
                            <dgm:param type="nodeVertAlign" val="t"/>
                          </dgm:alg>
                        </dgm:if>
                        <dgm:else name="Name24">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repeat" axis="ch" ptType="node">
                        <dgm:layoutNode name="vertFour">
                          <dgm:varLst>
                            <dgm:chPref val="3"/>
                          </dgm:varLst>
                          <dgm:alg type="lin">
                            <dgm:param type="linDir" val="fromT"/>
                          </dgm:alg>
                          <dgm:shape xmlns:r="http://schemas.openxmlformats.org/officeDocument/2006/relationships" r:blip="">
                            <dgm:adjLst/>
                          </dgm:shape>
                          <dgm:presOf/>
                          <dgm:constrLst>
                            <dgm:constr type="w" for="ch" forName="txFour" refType="w" refFor="ch" refForName="horzFour" op="gte"/>
                          </dgm:constrLst>
                          <dgm:ruleLst/>
                          <dgm:layoutNode name="txFour">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25">
                            <dgm:if name="Name26" axis="des" ptType="node" func="cnt" op="gt" val="0">
                              <dgm:layoutNode name="parTransFour">
                                <dgm:alg type="sp"/>
                                <dgm:shape xmlns:r="http://schemas.openxmlformats.org/officeDocument/2006/relationships" r:blip="">
                                  <dgm:adjLst/>
                                </dgm:shape>
                                <dgm:presOf/>
                                <dgm:constrLst/>
                                <dgm:ruleLst/>
                              </dgm:layoutNode>
                            </dgm:if>
                            <dgm:else name="Name27"/>
                          </dgm:choose>
                          <dgm:layoutNode name="horzFour">
                            <dgm:choose name="Name28">
                              <dgm:if name="Name29" func="var" arg="dir" op="equ" val="norm">
                                <dgm:alg type="lin">
                                  <dgm:param type="linDir" val="fromL"/>
                                  <dgm:param type="nodeVertAlign" val="t"/>
                                </dgm:alg>
                              </dgm:if>
                              <dgm:else name="Name3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31" ref="repeat"/>
                          </dgm:layoutNode>
                        </dgm:layoutNode>
                        <dgm:choose name="Name32">
                          <dgm:if name="Name33" axis="self" ptType="node" func="revPos" op="gte" val="2">
                            <dgm:forEach name="Name34" axis="followSib" ptType="sibTrans" cnt="1">
                              <dgm:layoutNode name="sibSpaceFour">
                                <dgm:alg type="sp"/>
                                <dgm:shape xmlns:r="http://schemas.openxmlformats.org/officeDocument/2006/relationships" r:blip="">
                                  <dgm:adjLst/>
                                </dgm:shape>
                                <dgm:presOf/>
                                <dgm:constrLst/>
                                <dgm:ruleLst/>
                              </dgm:layoutNode>
                            </dgm:forEach>
                          </dgm:if>
                          <dgm:else name="Name35"/>
                        </dgm:choose>
                      </dgm:forEach>
                    </dgm:layoutNode>
                  </dgm:layoutNode>
                  <dgm:choose name="Name36">
                    <dgm:if name="Name37" axis="self" ptType="node" func="revPos" op="gte" val="2">
                      <dgm:forEach name="Name38" axis="followSib" ptType="sibTrans" cnt="1">
                        <dgm:layoutNode name="sibSpaceThree">
                          <dgm:alg type="sp"/>
                          <dgm:shape xmlns:r="http://schemas.openxmlformats.org/officeDocument/2006/relationships" r:blip="">
                            <dgm:adjLst/>
                          </dgm:shape>
                          <dgm:presOf/>
                          <dgm:constrLst/>
                          <dgm:ruleLst/>
                        </dgm:layoutNode>
                      </dgm:forEach>
                    </dgm:if>
                    <dgm:else name="Name39"/>
                  </dgm:choose>
                </dgm:forEach>
              </dgm:layoutNode>
            </dgm:layoutNode>
            <dgm:choose name="Name40">
              <dgm:if name="Name41" axis="self" ptType="node" func="revPos" op="gte" val="2">
                <dgm:forEach name="Name42" axis="followSib" ptType="sibTrans" cnt="1">
                  <dgm:layoutNode name="sibSpaceTwo">
                    <dgm:alg type="sp"/>
                    <dgm:shape xmlns:r="http://schemas.openxmlformats.org/officeDocument/2006/relationships" r:blip="">
                      <dgm:adjLst/>
                    </dgm:shape>
                    <dgm:presOf/>
                    <dgm:constrLst/>
                    <dgm:ruleLst/>
                  </dgm:layoutNode>
                </dgm:forEach>
              </dgm:if>
              <dgm:else name="Name43"/>
            </dgm:choose>
          </dgm:forEach>
        </dgm:layoutNode>
      </dgm:layoutNode>
      <dgm:choose name="Name44">
        <dgm:if name="Name45" axis="self" ptType="node" func="revPos" op="gte" val="2">
          <dgm:forEach name="Name46" axis="followSib" ptType="sibTrans" cnt="1">
            <dgm:layoutNode name="sibSpaceOne">
              <dgm:alg type="sp"/>
              <dgm:shape xmlns:r="http://schemas.openxmlformats.org/officeDocument/2006/relationships" r:blip="">
                <dgm:adjLst/>
              </dgm:shape>
              <dgm:presOf/>
              <dgm:constrLst/>
              <dgm:ruleLst/>
            </dgm:layoutNode>
          </dgm:forEach>
        </dgm:if>
        <dgm:else name="Name47"/>
      </dgm:choose>
    </dgm:forEach>
  </dgm:layoutNode>
</dgm:layoutDef>
</file>

<file path=ppt/diagrams/layout18.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19.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20.xml><?xml version="1.0" encoding="utf-8"?>
<dgm:layoutDef xmlns:dgm="http://schemas.openxmlformats.org/drawingml/2006/diagram" xmlns:a="http://schemas.openxmlformats.org/drawingml/2006/main" uniqueId="urn:microsoft.com/office/officeart/2005/8/layout/lProcess2">
  <dgm:title val=""/>
  <dgm:desc val=""/>
  <dgm:catLst>
    <dgm:cat type="list" pri="10000"/>
    <dgm:cat type="relationship"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useDef="1">
    <dgm:dataModel>
      <dgm:ptLst/>
      <dgm:bg/>
      <dgm:whole/>
    </dgm:dataModel>
  </dgm:styleData>
  <dgm:clrData useDef="1">
    <dgm:dataModel>
      <dgm:ptLst/>
      <dgm:bg/>
      <dgm:whole/>
    </dgm:dataModel>
  </dgm:clrData>
  <dgm:layoutNode name="theList">
    <dgm:varLst>
      <dgm:dir/>
      <dgm:animLvl val="lvl"/>
      <dgm:resizeHandles val="exact"/>
    </dgm:varLst>
    <dgm:choose name="Name0">
      <dgm:if name="Name1" func="var" arg="dir" op="equ" val="norm">
        <dgm:alg type="lin"/>
      </dgm:if>
      <dgm:else name="Name2">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forName="aSpace" refType="w" fact="0.075"/>
      <dgm:constr type="h" for="des" forName="aSpace2" refType="h" fact="0.1"/>
      <dgm:constr type="primFontSz" for="des" forName="textNode" op="equ"/>
      <dgm:constr type="primFontSz" for="des" forName="childNode" op="equ"/>
    </dgm:constrLst>
    <dgm:ruleLst/>
    <dgm:forEach name="aNodeForEach" axis="ch" ptType="node">
      <dgm:layoutNode name="compNode">
        <dgm:alg type="composite"/>
        <dgm:shape xmlns:r="http://schemas.openxmlformats.org/officeDocument/2006/relationships" r:blip="">
          <dgm:adjLst/>
        </dgm:shape>
        <dgm:presOf/>
        <dgm:constrLst>
          <dgm:constr type="w" for="ch" forName="aNode" refType="w"/>
          <dgm:constr type="h" for="ch" forName="aNode" refType="h"/>
          <dgm:constr type="w" for="ch" forName="textNode" refType="w"/>
          <dgm:constr type="h" for="ch" forName="textNode" refType="h" fact="0.3"/>
          <dgm:constr type="ctrX" for="ch" forName="textNode" refType="w" fact="0.5"/>
          <dgm:constr type="w" for="ch" forName="compChildNode" refType="w" fact="0.8"/>
          <dgm:constr type="h" for="ch" forName="compChildNode" refType="h" fact="0.65"/>
          <dgm:constr type="t" for="ch" forName="compChildNode" refType="h" fact="0.3"/>
          <dgm:constr type="ctrX" for="ch" forName="compChildNode" refType="w" fact="0.5"/>
        </dgm:constrLst>
        <dgm:ruleLst/>
        <dgm:layoutNode name="aNode" styleLbl="bgShp">
          <dgm:alg type="sp"/>
          <dgm:shape xmlns:r="http://schemas.openxmlformats.org/officeDocument/2006/relationships" type="roundRect" r:blip="">
            <dgm:adjLst>
              <dgm:adj idx="1" val="0.1"/>
            </dgm:adjLst>
          </dgm:shape>
          <dgm:presOf axis="self"/>
          <dgm:constrLst/>
          <dgm:ruleLst/>
        </dgm:layoutNode>
        <dgm:layoutNode name="textNode" styleLbl="bgShp">
          <dgm:alg type="tx"/>
          <dgm:shape xmlns:r="http://schemas.openxmlformats.org/officeDocument/2006/relationships" type="rect" r:blip="" hideGeom="1">
            <dgm:adjLst>
              <dgm:adj idx="1" val="0.1"/>
            </dgm:adjLst>
          </dgm:shape>
          <dgm:presOf axis="self"/>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ompChildNode">
          <dgm:alg type="composite"/>
          <dgm:shape xmlns:r="http://schemas.openxmlformats.org/officeDocument/2006/relationships" r:blip="">
            <dgm:adjLst/>
          </dgm:shape>
          <dgm:presOf/>
          <dgm:constrLst>
            <dgm:constr type="w" for="des" forName="childNode" refType="w"/>
            <dgm:constr type="h" for="des" forName="childNode" refType="h"/>
          </dgm:constrLst>
          <dgm:ruleLst/>
          <dgm:layoutNode name="theInnerList">
            <dgm:alg type="lin">
              <dgm:param type="linDir" val="fromT"/>
            </dgm:alg>
            <dgm:shape xmlns:r="http://schemas.openxmlformats.org/officeDocument/2006/relationships" r:blip="">
              <dgm:adjLst/>
            </dgm:shape>
            <dgm:presOf/>
            <dgm:constrLst/>
            <dgm:ruleLst/>
            <dgm:forEach name="childNodeForEach" axis="ch" ptType="node">
              <dgm:layoutNode name="child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tMarg" refType="primFontSz" fact="0.15"/>
                  <dgm:constr type="bMarg" refType="primFontSz" fact="0.15"/>
                  <dgm:constr type="lMarg" refType="primFontSz" fact="0.2"/>
                  <dgm:constr type="rMarg" refType="primFontSz" fact="0.2"/>
                </dgm:constrLst>
                <dgm:ruleLst>
                  <dgm:rule type="primFontSz" val="5" fact="NaN" max="NaN"/>
                </dgm:ruleLst>
              </dgm:layoutNode>
              <dgm:choose name="Name3">
                <dgm:if name="Name4" axis="self" ptType="node" func="revPos" op="equ" val="1"/>
                <dgm:else name="Name5">
                  <dgm:layoutNode name="aSpace2">
                    <dgm:alg type="sp"/>
                    <dgm:shape xmlns:r="http://schemas.openxmlformats.org/officeDocument/2006/relationships" r:blip="">
                      <dgm:adjLst/>
                    </dgm:shape>
                    <dgm:presOf/>
                    <dgm:constrLst/>
                    <dgm:ruleLst/>
                  </dgm:layoutNode>
                </dgm:else>
              </dgm:choose>
            </dgm:forEach>
          </dgm:layoutNode>
        </dgm:layoutNode>
      </dgm:layoutNode>
      <dgm:choose name="Name6">
        <dgm:if name="Name7" axis="self" ptType="node" func="revPos" op="equ" val="1"/>
        <dgm:else name="Name8">
          <dgm:layoutNode name="aSpace">
            <dgm:alg type="sp"/>
            <dgm:shape xmlns:r="http://schemas.openxmlformats.org/officeDocument/2006/relationships" r:blip="">
              <dgm:adjLst/>
            </dgm:shape>
            <dgm:presOf/>
            <dgm:constrLst/>
            <dgm:ruleLst/>
          </dgm:layoutNode>
        </dgm:else>
      </dgm:choose>
    </dgm:forEach>
  </dgm:layoutNode>
</dgm:layoutDef>
</file>

<file path=ppt/diagrams/layout21.xml><?xml version="1.0" encoding="utf-8"?>
<dgm:layoutDef xmlns:dgm="http://schemas.openxmlformats.org/drawingml/2006/diagram" xmlns:a="http://schemas.openxmlformats.org/drawingml/2006/main" uniqueId="urn:microsoft.com/office/officeart/2005/8/layout/bList2#4">
  <dgm:title val=""/>
  <dgm:desc val=""/>
  <dgm:catLst>
    <dgm:cat type="list" pri="7000"/>
    <dgm:cat type="convert" pri="16000"/>
  </dgm:catLst>
  <dgm:sampData useDef="1">
    <dgm:dataModel>
      <dgm:pt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dir/>
      <dgm:animLvl val="lvl"/>
      <dgm:resizeHandles val="exact"/>
    </dgm:varLst>
    <dgm:choose name="Name0">
      <dgm:if name="Name1" axis="self"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compNode" refType="w"/>
      <dgm:constr type="w" for="ch" ptType="sibTrans" refType="w" refFor="ch" refForName="compNode" op="equ" fact="0.08"/>
      <dgm:constr type="sp" refType="w" refFor="ch" refForName="compNode" op="equ" fact="0.16"/>
      <dgm:constr type="primFontSz" for="des" forName="parentText" op="equ" val="65"/>
      <dgm:constr type="primFontSz" for="des" forName="childRect" op="equ" val="65"/>
    </dgm:constrLst>
    <dgm:ruleLst/>
    <dgm:forEach name="nodesForEach" axis="ch" ptType="node">
      <dgm:layoutNode name="compNode">
        <dgm:alg type="composite">
          <dgm:param type="ar" val="0.943"/>
        </dgm:alg>
        <dgm:shape xmlns:r="http://schemas.openxmlformats.org/officeDocument/2006/relationships" r:blip="">
          <dgm:adjLst/>
        </dgm:shape>
        <dgm:presOf/>
        <dgm:choose name="Name3">
          <dgm:if name="Name4" axis="self" func="var" arg="dir" op="equ" val="norm">
            <dgm:constrLst>
              <dgm:constr type="w" val="1"/>
              <dgm:constr type="h" refType="w" fact="1.06"/>
              <dgm:constr type="h" for="ch" forName="childRect" refType="h" fact="0.65"/>
              <dgm:constr type="w" for="ch" forName="childRect" refType="w" fact="0.923"/>
              <dgm:constr type="l" for="ch" forName="childRect"/>
              <dgm:constr type="t" for="ch" forName="childRect"/>
              <dgm:constr type="w" for="ch" forName="parentText" refType="w" fact="0.65"/>
              <dgm:constr type="h" for="ch" forName="parentText" refType="h" refFor="ch" refForName="childRect" fact="0.43"/>
              <dgm:constr type="l" for="ch" forName="parentText"/>
              <dgm:constr type="t" for="ch" forName="parentText" refType="h" refFor="ch" refForName="childRect"/>
              <dgm:constr type="w" for="ch" forName="parentRect" refType="w" fact="0.923"/>
              <dgm:constr type="h" for="ch" forName="parentRect" refType="h" refFor="ch" refForName="parentText"/>
              <dgm:constr type="l" for="ch" forName="parentRect"/>
              <dgm:constr type="t" for="ch" forName="parentRect" refType="t" refFor="ch" refForName="parentText"/>
              <dgm:constr type="w" for="ch" forName="adorn" refType="w" refFor="ch" refForName="parentRect" fact="0.35"/>
              <dgm:constr type="h" for="ch" forName="adorn" refType="w" refFor="ch" refForName="parentRect" fact="0.35"/>
              <dgm:constr type="b" for="ch" forName="adorn" refType="h"/>
              <dgm:constr type="r" for="ch" forName="adorn" refType="w"/>
            </dgm:constrLst>
          </dgm:if>
          <dgm:else name="Name5">
            <dgm:constrLst>
              <dgm:constr type="w" val="1"/>
              <dgm:constr type="h" refType="w" fact="1.06"/>
              <dgm:constr type="h" for="ch" forName="childRect" refType="h" fact="0.65"/>
              <dgm:constr type="w" for="ch" forName="childRect" refType="w" fact="0.923"/>
              <dgm:constr type="r" for="ch" forName="childRect" refType="w"/>
              <dgm:constr type="t" for="ch" forName="childRect"/>
              <dgm:constr type="w" for="ch" forName="parentText" refType="w" fact="0.65"/>
              <dgm:constr type="h" for="ch" forName="parentText" refType="h" refFor="ch" refForName="childRect" fact="0.43"/>
              <dgm:constr type="r" for="ch" forName="parentText" refType="w"/>
              <dgm:constr type="t" for="ch" forName="parentText" refType="h" refFor="ch" refForName="childRect"/>
              <dgm:constr type="w" for="ch" forName="parentRect" refType="w" fact="0.923"/>
              <dgm:constr type="h" for="ch" forName="parentRect" refType="h" refFor="ch" refForName="parentText"/>
              <dgm:constr type="r" for="ch" forName="parentRect" refType="w"/>
              <dgm:constr type="t" for="ch" forName="parentRect" refType="t" refFor="ch" refForName="parentText"/>
              <dgm:constr type="w" for="ch" forName="adorn" refType="w" refFor="ch" refForName="parentRect" fact="0.35"/>
              <dgm:constr type="h" for="ch" forName="adorn" refType="w" refFor="ch" refForName="parentRect" fact="0.35"/>
              <dgm:constr type="b" for="ch" forName="adorn" refType="h"/>
              <dgm:constr type="l" for="ch" forName="adorn"/>
            </dgm:constrLst>
          </dgm:else>
        </dgm:choose>
        <dgm:ruleLst/>
        <dgm:layoutNode name="childRect" styleLbl="bgAcc1">
          <dgm:varLst>
            <dgm:bulletEnabled val="1"/>
          </dgm:varLst>
          <dgm:alg type="tx">
            <dgm:param type="stBulletLvl" val="1"/>
          </dgm:alg>
          <dgm:shape xmlns:r="http://schemas.openxmlformats.org/officeDocument/2006/relationships" type="round2SameRect" r:blip="">
            <dgm:adjLst>
              <dgm:adj idx="1" val="0.08"/>
            </dgm:adjLst>
          </dgm:shape>
          <dgm:presOf axis="des" ptType="node"/>
          <dgm:constrLst>
            <dgm:constr type="secFontSz" refType="primFontSz"/>
            <dgm:constr type="tMarg" refType="primFontSz" fact="0.3"/>
            <dgm:constr type="bMarg" refType="primFontSz" fact="0.1"/>
            <dgm:constr type="lMarg" refType="primFontSz" fact="0.1"/>
            <dgm:constr type="rMarg" refType="primFontSz" fact="0.1"/>
          </dgm:constrLst>
          <dgm:ruleLst>
            <dgm:rule type="primFontSz" val="5" fact="NaN" max="NaN"/>
          </dgm:ruleLst>
        </dgm:layoutNode>
        <dgm:layoutNode name="parentText">
          <dgm:varLst>
            <dgm:chMax val="0"/>
            <dgm:bulletEnabled val="1"/>
          </dgm:varLst>
          <dgm:choose name="Name6">
            <dgm:if name="Name7" func="var" arg="dir" op="equ" val="norm">
              <dgm:alg type="tx">
                <dgm:param type="parTxLTRAlign" val="l"/>
                <dgm:param type="parTxRTLAlign" val="l"/>
              </dgm:alg>
            </dgm:if>
            <dgm:else name="Name8">
              <dgm:alg type="tx">
                <dgm:param type="parTxLTRAlign" val="r"/>
                <dgm:param type="parTxRTLAlign" val="r"/>
              </dgm:alg>
            </dgm:else>
          </dgm:choose>
          <dgm:shape xmlns:r="http://schemas.openxmlformats.org/officeDocument/2006/relationships" type="rect" r:blip="" zOrderOff="1" hideGeom="1">
            <dgm:adjLst/>
          </dgm:shape>
          <dgm:presOf axis="self" ptType="node"/>
          <dgm:constrLst>
            <dgm:constr type="tMarg"/>
            <dgm:constr type="bMarg"/>
            <dgm:constr type="lMarg" refType="primFontSz" fact="0.3"/>
            <dgm:constr type="rMarg" refType="primFontSz" fact="0.1"/>
          </dgm:constrLst>
          <dgm:ruleLst>
            <dgm:rule type="primFontSz" val="5" fact="NaN" max="NaN"/>
          </dgm:ruleLst>
        </dgm:layoutNode>
        <dgm:layoutNode name="parentRect" styleLbl="alignNode1">
          <dgm:alg type="sp"/>
          <dgm:shape xmlns:r="http://schemas.openxmlformats.org/officeDocument/2006/relationships" type="rect" r:blip="">
            <dgm:adjLst/>
          </dgm:shape>
          <dgm:presOf axis="self" ptType="node"/>
          <dgm:constrLst/>
          <dgm:ruleLst/>
        </dgm:layoutNode>
        <dgm:layoutNode name="adorn" styleLbl="fgAccFollowNod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constr type="w" val="1"/>
            <dgm:constr type="h" refType="w"/>
          </dgm:constrLst>
          <dgm:ruleLst/>
        </dgm:layoutNode>
      </dgm:forEach>
    </dgm:forEach>
  </dgm:layoutNode>
</dgm:layoutDef>
</file>

<file path=ppt/diagrams/layout22.xml><?xml version="1.0" encoding="utf-8"?>
<dgm:layoutDef xmlns:dgm="http://schemas.openxmlformats.org/drawingml/2006/diagram" xmlns:a="http://schemas.openxmlformats.org/drawingml/2006/main" uniqueId="urn:microsoft.com/office/officeart/2005/8/layout/bList2#5">
  <dgm:title val=""/>
  <dgm:desc val=""/>
  <dgm:catLst>
    <dgm:cat type="list" pri="7000"/>
    <dgm:cat type="convert" pri="16000"/>
  </dgm:catLst>
  <dgm:sampData useDef="1">
    <dgm:dataModel>
      <dgm:pt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dir/>
      <dgm:animLvl val="lvl"/>
      <dgm:resizeHandles val="exact"/>
    </dgm:varLst>
    <dgm:choose name="Name0">
      <dgm:if name="Name1" axis="self"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compNode" refType="w"/>
      <dgm:constr type="w" for="ch" ptType="sibTrans" refType="w" refFor="ch" refForName="compNode" op="equ" fact="0.08"/>
      <dgm:constr type="sp" refType="w" refFor="ch" refForName="compNode" op="equ" fact="0.16"/>
      <dgm:constr type="primFontSz" for="des" forName="parentText" op="equ" val="65"/>
      <dgm:constr type="primFontSz" for="des" forName="childRect" op="equ" val="65"/>
    </dgm:constrLst>
    <dgm:ruleLst/>
    <dgm:forEach name="nodesForEach" axis="ch" ptType="node">
      <dgm:layoutNode name="compNode">
        <dgm:alg type="composite">
          <dgm:param type="ar" val="0.943"/>
        </dgm:alg>
        <dgm:shape xmlns:r="http://schemas.openxmlformats.org/officeDocument/2006/relationships" r:blip="">
          <dgm:adjLst/>
        </dgm:shape>
        <dgm:presOf/>
        <dgm:choose name="Name3">
          <dgm:if name="Name4" axis="self" func="var" arg="dir" op="equ" val="norm">
            <dgm:constrLst>
              <dgm:constr type="w" val="1"/>
              <dgm:constr type="h" refType="w" fact="1.06"/>
              <dgm:constr type="h" for="ch" forName="childRect" refType="h" fact="0.65"/>
              <dgm:constr type="w" for="ch" forName="childRect" refType="w" fact="0.923"/>
              <dgm:constr type="l" for="ch" forName="childRect"/>
              <dgm:constr type="t" for="ch" forName="childRect"/>
              <dgm:constr type="w" for="ch" forName="parentText" refType="w" fact="0.65"/>
              <dgm:constr type="h" for="ch" forName="parentText" refType="h" refFor="ch" refForName="childRect" fact="0.43"/>
              <dgm:constr type="l" for="ch" forName="parentText"/>
              <dgm:constr type="t" for="ch" forName="parentText" refType="h" refFor="ch" refForName="childRect"/>
              <dgm:constr type="w" for="ch" forName="parentRect" refType="w" fact="0.923"/>
              <dgm:constr type="h" for="ch" forName="parentRect" refType="h" refFor="ch" refForName="parentText"/>
              <dgm:constr type="l" for="ch" forName="parentRect"/>
              <dgm:constr type="t" for="ch" forName="parentRect" refType="t" refFor="ch" refForName="parentText"/>
              <dgm:constr type="w" for="ch" forName="adorn" refType="w" refFor="ch" refForName="parentRect" fact="0.35"/>
              <dgm:constr type="h" for="ch" forName="adorn" refType="w" refFor="ch" refForName="parentRect" fact="0.35"/>
              <dgm:constr type="b" for="ch" forName="adorn" refType="h"/>
              <dgm:constr type="r" for="ch" forName="adorn" refType="w"/>
            </dgm:constrLst>
          </dgm:if>
          <dgm:else name="Name5">
            <dgm:constrLst>
              <dgm:constr type="w" val="1"/>
              <dgm:constr type="h" refType="w" fact="1.06"/>
              <dgm:constr type="h" for="ch" forName="childRect" refType="h" fact="0.65"/>
              <dgm:constr type="w" for="ch" forName="childRect" refType="w" fact="0.923"/>
              <dgm:constr type="r" for="ch" forName="childRect" refType="w"/>
              <dgm:constr type="t" for="ch" forName="childRect"/>
              <dgm:constr type="w" for="ch" forName="parentText" refType="w" fact="0.65"/>
              <dgm:constr type="h" for="ch" forName="parentText" refType="h" refFor="ch" refForName="childRect" fact="0.43"/>
              <dgm:constr type="r" for="ch" forName="parentText" refType="w"/>
              <dgm:constr type="t" for="ch" forName="parentText" refType="h" refFor="ch" refForName="childRect"/>
              <dgm:constr type="w" for="ch" forName="parentRect" refType="w" fact="0.923"/>
              <dgm:constr type="h" for="ch" forName="parentRect" refType="h" refFor="ch" refForName="parentText"/>
              <dgm:constr type="r" for="ch" forName="parentRect" refType="w"/>
              <dgm:constr type="t" for="ch" forName="parentRect" refType="t" refFor="ch" refForName="parentText"/>
              <dgm:constr type="w" for="ch" forName="adorn" refType="w" refFor="ch" refForName="parentRect" fact="0.35"/>
              <dgm:constr type="h" for="ch" forName="adorn" refType="w" refFor="ch" refForName="parentRect" fact="0.35"/>
              <dgm:constr type="b" for="ch" forName="adorn" refType="h"/>
              <dgm:constr type="l" for="ch" forName="adorn"/>
            </dgm:constrLst>
          </dgm:else>
        </dgm:choose>
        <dgm:ruleLst/>
        <dgm:layoutNode name="childRect" styleLbl="bgAcc1">
          <dgm:varLst>
            <dgm:bulletEnabled val="1"/>
          </dgm:varLst>
          <dgm:alg type="tx">
            <dgm:param type="stBulletLvl" val="1"/>
          </dgm:alg>
          <dgm:shape xmlns:r="http://schemas.openxmlformats.org/officeDocument/2006/relationships" type="round2SameRect" r:blip="">
            <dgm:adjLst>
              <dgm:adj idx="1" val="0.08"/>
            </dgm:adjLst>
          </dgm:shape>
          <dgm:presOf axis="des" ptType="node"/>
          <dgm:constrLst>
            <dgm:constr type="secFontSz" refType="primFontSz"/>
            <dgm:constr type="tMarg" refType="primFontSz" fact="0.3"/>
            <dgm:constr type="bMarg" refType="primFontSz" fact="0.1"/>
            <dgm:constr type="lMarg" refType="primFontSz" fact="0.1"/>
            <dgm:constr type="rMarg" refType="primFontSz" fact="0.1"/>
          </dgm:constrLst>
          <dgm:ruleLst>
            <dgm:rule type="primFontSz" val="5" fact="NaN" max="NaN"/>
          </dgm:ruleLst>
        </dgm:layoutNode>
        <dgm:layoutNode name="parentText">
          <dgm:varLst>
            <dgm:chMax val="0"/>
            <dgm:bulletEnabled val="1"/>
          </dgm:varLst>
          <dgm:choose name="Name6">
            <dgm:if name="Name7" func="var" arg="dir" op="equ" val="norm">
              <dgm:alg type="tx">
                <dgm:param type="parTxLTRAlign" val="l"/>
                <dgm:param type="parTxRTLAlign" val="l"/>
              </dgm:alg>
            </dgm:if>
            <dgm:else name="Name8">
              <dgm:alg type="tx">
                <dgm:param type="parTxLTRAlign" val="r"/>
                <dgm:param type="parTxRTLAlign" val="r"/>
              </dgm:alg>
            </dgm:else>
          </dgm:choose>
          <dgm:shape xmlns:r="http://schemas.openxmlformats.org/officeDocument/2006/relationships" type="rect" r:blip="" zOrderOff="1" hideGeom="1">
            <dgm:adjLst/>
          </dgm:shape>
          <dgm:presOf axis="self" ptType="node"/>
          <dgm:constrLst>
            <dgm:constr type="tMarg"/>
            <dgm:constr type="bMarg"/>
            <dgm:constr type="lMarg" refType="primFontSz" fact="0.3"/>
            <dgm:constr type="rMarg" refType="primFontSz" fact="0.1"/>
          </dgm:constrLst>
          <dgm:ruleLst>
            <dgm:rule type="primFontSz" val="5" fact="NaN" max="NaN"/>
          </dgm:ruleLst>
        </dgm:layoutNode>
        <dgm:layoutNode name="parentRect" styleLbl="alignNode1">
          <dgm:alg type="sp"/>
          <dgm:shape xmlns:r="http://schemas.openxmlformats.org/officeDocument/2006/relationships" type="rect" r:blip="">
            <dgm:adjLst/>
          </dgm:shape>
          <dgm:presOf axis="self" ptType="node"/>
          <dgm:constrLst/>
          <dgm:ruleLst/>
        </dgm:layoutNode>
        <dgm:layoutNode name="adorn" styleLbl="fgAccFollowNod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constr type="w" val="1"/>
            <dgm:constr type="h" refType="w"/>
          </dgm:constrLst>
          <dgm:ruleLst/>
        </dgm:layoutNode>
      </dgm:forEach>
    </dgm:forEach>
  </dgm:layoutNode>
</dgm:layoutDef>
</file>

<file path=ppt/diagrams/layout23.xml><?xml version="1.0" encoding="utf-8"?>
<dgm:layoutDef xmlns:dgm="http://schemas.openxmlformats.org/drawingml/2006/diagram" xmlns:a="http://schemas.openxmlformats.org/drawingml/2006/main" uniqueId="urn:microsoft.com/office/officeart/2005/8/layout/bList2#6">
  <dgm:title val=""/>
  <dgm:desc val=""/>
  <dgm:catLst>
    <dgm:cat type="list" pri="7000"/>
    <dgm:cat type="convert" pri="16000"/>
  </dgm:catLst>
  <dgm:sampData useDef="1">
    <dgm:dataModel>
      <dgm:pt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dir/>
      <dgm:animLvl val="lvl"/>
      <dgm:resizeHandles val="exact"/>
    </dgm:varLst>
    <dgm:choose name="Name0">
      <dgm:if name="Name1" axis="self"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compNode" refType="w"/>
      <dgm:constr type="w" for="ch" ptType="sibTrans" refType="w" refFor="ch" refForName="compNode" op="equ" fact="0.08"/>
      <dgm:constr type="sp" refType="w" refFor="ch" refForName="compNode" op="equ" fact="0.16"/>
      <dgm:constr type="primFontSz" for="des" forName="parentText" op="equ" val="65"/>
      <dgm:constr type="primFontSz" for="des" forName="childRect" op="equ" val="65"/>
    </dgm:constrLst>
    <dgm:ruleLst/>
    <dgm:forEach name="nodesForEach" axis="ch" ptType="node">
      <dgm:layoutNode name="compNode">
        <dgm:alg type="composite">
          <dgm:param type="ar" val="0.943"/>
        </dgm:alg>
        <dgm:shape xmlns:r="http://schemas.openxmlformats.org/officeDocument/2006/relationships" r:blip="">
          <dgm:adjLst/>
        </dgm:shape>
        <dgm:presOf/>
        <dgm:choose name="Name3">
          <dgm:if name="Name4" axis="self" func="var" arg="dir" op="equ" val="norm">
            <dgm:constrLst>
              <dgm:constr type="w" val="1"/>
              <dgm:constr type="h" refType="w" fact="1.06"/>
              <dgm:constr type="h" for="ch" forName="childRect" refType="h" fact="0.65"/>
              <dgm:constr type="w" for="ch" forName="childRect" refType="w" fact="0.923"/>
              <dgm:constr type="l" for="ch" forName="childRect"/>
              <dgm:constr type="t" for="ch" forName="childRect"/>
              <dgm:constr type="w" for="ch" forName="parentText" refType="w" fact="0.65"/>
              <dgm:constr type="h" for="ch" forName="parentText" refType="h" refFor="ch" refForName="childRect" fact="0.43"/>
              <dgm:constr type="l" for="ch" forName="parentText"/>
              <dgm:constr type="t" for="ch" forName="parentText" refType="h" refFor="ch" refForName="childRect"/>
              <dgm:constr type="w" for="ch" forName="parentRect" refType="w" fact="0.923"/>
              <dgm:constr type="h" for="ch" forName="parentRect" refType="h" refFor="ch" refForName="parentText"/>
              <dgm:constr type="l" for="ch" forName="parentRect"/>
              <dgm:constr type="t" for="ch" forName="parentRect" refType="t" refFor="ch" refForName="parentText"/>
              <dgm:constr type="w" for="ch" forName="adorn" refType="w" refFor="ch" refForName="parentRect" fact="0.35"/>
              <dgm:constr type="h" for="ch" forName="adorn" refType="w" refFor="ch" refForName="parentRect" fact="0.35"/>
              <dgm:constr type="b" for="ch" forName="adorn" refType="h"/>
              <dgm:constr type="r" for="ch" forName="adorn" refType="w"/>
            </dgm:constrLst>
          </dgm:if>
          <dgm:else name="Name5">
            <dgm:constrLst>
              <dgm:constr type="w" val="1"/>
              <dgm:constr type="h" refType="w" fact="1.06"/>
              <dgm:constr type="h" for="ch" forName="childRect" refType="h" fact="0.65"/>
              <dgm:constr type="w" for="ch" forName="childRect" refType="w" fact="0.923"/>
              <dgm:constr type="r" for="ch" forName="childRect" refType="w"/>
              <dgm:constr type="t" for="ch" forName="childRect"/>
              <dgm:constr type="w" for="ch" forName="parentText" refType="w" fact="0.65"/>
              <dgm:constr type="h" for="ch" forName="parentText" refType="h" refFor="ch" refForName="childRect" fact="0.43"/>
              <dgm:constr type="r" for="ch" forName="parentText" refType="w"/>
              <dgm:constr type="t" for="ch" forName="parentText" refType="h" refFor="ch" refForName="childRect"/>
              <dgm:constr type="w" for="ch" forName="parentRect" refType="w" fact="0.923"/>
              <dgm:constr type="h" for="ch" forName="parentRect" refType="h" refFor="ch" refForName="parentText"/>
              <dgm:constr type="r" for="ch" forName="parentRect" refType="w"/>
              <dgm:constr type="t" for="ch" forName="parentRect" refType="t" refFor="ch" refForName="parentText"/>
              <dgm:constr type="w" for="ch" forName="adorn" refType="w" refFor="ch" refForName="parentRect" fact="0.35"/>
              <dgm:constr type="h" for="ch" forName="adorn" refType="w" refFor="ch" refForName="parentRect" fact="0.35"/>
              <dgm:constr type="b" for="ch" forName="adorn" refType="h"/>
              <dgm:constr type="l" for="ch" forName="adorn"/>
            </dgm:constrLst>
          </dgm:else>
        </dgm:choose>
        <dgm:ruleLst/>
        <dgm:layoutNode name="childRect" styleLbl="bgAcc1">
          <dgm:varLst>
            <dgm:bulletEnabled val="1"/>
          </dgm:varLst>
          <dgm:alg type="tx">
            <dgm:param type="stBulletLvl" val="1"/>
          </dgm:alg>
          <dgm:shape xmlns:r="http://schemas.openxmlformats.org/officeDocument/2006/relationships" type="round2SameRect" r:blip="">
            <dgm:adjLst>
              <dgm:adj idx="1" val="0.08"/>
            </dgm:adjLst>
          </dgm:shape>
          <dgm:presOf axis="des" ptType="node"/>
          <dgm:constrLst>
            <dgm:constr type="secFontSz" refType="primFontSz"/>
            <dgm:constr type="tMarg" refType="primFontSz" fact="0.3"/>
            <dgm:constr type="bMarg" refType="primFontSz" fact="0.1"/>
            <dgm:constr type="lMarg" refType="primFontSz" fact="0.1"/>
            <dgm:constr type="rMarg" refType="primFontSz" fact="0.1"/>
          </dgm:constrLst>
          <dgm:ruleLst>
            <dgm:rule type="primFontSz" val="5" fact="NaN" max="NaN"/>
          </dgm:ruleLst>
        </dgm:layoutNode>
        <dgm:layoutNode name="parentText">
          <dgm:varLst>
            <dgm:chMax val="0"/>
            <dgm:bulletEnabled val="1"/>
          </dgm:varLst>
          <dgm:choose name="Name6">
            <dgm:if name="Name7" func="var" arg="dir" op="equ" val="norm">
              <dgm:alg type="tx">
                <dgm:param type="parTxLTRAlign" val="l"/>
                <dgm:param type="parTxRTLAlign" val="l"/>
              </dgm:alg>
            </dgm:if>
            <dgm:else name="Name8">
              <dgm:alg type="tx">
                <dgm:param type="parTxLTRAlign" val="r"/>
                <dgm:param type="parTxRTLAlign" val="r"/>
              </dgm:alg>
            </dgm:else>
          </dgm:choose>
          <dgm:shape xmlns:r="http://schemas.openxmlformats.org/officeDocument/2006/relationships" type="rect" r:blip="" zOrderOff="1" hideGeom="1">
            <dgm:adjLst/>
          </dgm:shape>
          <dgm:presOf axis="self" ptType="node"/>
          <dgm:constrLst>
            <dgm:constr type="tMarg"/>
            <dgm:constr type="bMarg"/>
            <dgm:constr type="lMarg" refType="primFontSz" fact="0.3"/>
            <dgm:constr type="rMarg" refType="primFontSz" fact="0.1"/>
          </dgm:constrLst>
          <dgm:ruleLst>
            <dgm:rule type="primFontSz" val="5" fact="NaN" max="NaN"/>
          </dgm:ruleLst>
        </dgm:layoutNode>
        <dgm:layoutNode name="parentRect" styleLbl="alignNode1">
          <dgm:alg type="sp"/>
          <dgm:shape xmlns:r="http://schemas.openxmlformats.org/officeDocument/2006/relationships" type="rect" r:blip="">
            <dgm:adjLst/>
          </dgm:shape>
          <dgm:presOf axis="self" ptType="node"/>
          <dgm:constrLst/>
          <dgm:ruleLst/>
        </dgm:layoutNode>
        <dgm:layoutNode name="adorn" styleLbl="fgAccFollowNod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constr type="w" val="1"/>
            <dgm:constr type="h" refType="w"/>
          </dgm:constrLst>
          <dgm:ruleLst/>
        </dgm:layoutNode>
      </dgm:forEach>
    </dgm:forEach>
  </dgm:layoutNode>
</dgm:layoutDef>
</file>

<file path=ppt/diagrams/layout24.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25.xml><?xml version="1.0" encoding="utf-8"?>
<dgm:layoutDef xmlns:dgm="http://schemas.openxmlformats.org/drawingml/2006/diagram" xmlns:a="http://schemas.openxmlformats.org/drawingml/2006/main" uniqueId="urn:microsoft.com/office/officeart/2005/8/layout/process5">
  <dgm:title val=""/>
  <dgm:desc val=""/>
  <dgm:catLst>
    <dgm:cat type="process" pri="17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self" func="var" arg="dir" op="equ" val="norm">
        <dgm:alg type="snake">
          <dgm:param type="grDir" val="tL"/>
          <dgm:param type="flowDir" val="row"/>
          <dgm:param type="contDir" val="revDir"/>
          <dgm:param type="bkpt" val="endCnv"/>
        </dgm:alg>
      </dgm:if>
      <dgm:else name="Name2">
        <dgm:alg type="snake">
          <dgm:param type="grDir" val="tR"/>
          <dgm:param type="flowDir" val="row"/>
          <dgm:param type="contDir" val="rev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4"/>
      <dgm:constr type="sp" refType="w" refFor="ch" refForName="sibTrans"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4.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1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Üstbilgi Yer Tutucusu"/>
          <p:cNvSpPr>
            <a:spLocks noGrp="1"/>
          </p:cNvSpPr>
          <p:nvPr>
            <p:ph type="hdr" sz="quarter"/>
          </p:nvPr>
        </p:nvSpPr>
        <p:spPr>
          <a:xfrm>
            <a:off x="11" y="9"/>
            <a:ext cx="2945645" cy="496652"/>
          </a:xfrm>
          <a:prstGeom prst="rect">
            <a:avLst/>
          </a:prstGeom>
        </p:spPr>
        <p:txBody>
          <a:bodyPr vert="horz" lIns="92866" tIns="46429" rIns="92866" bIns="46429" rtlCol="0"/>
          <a:lstStyle>
            <a:lvl1pPr algn="l">
              <a:defRPr sz="1200"/>
            </a:lvl1pPr>
          </a:lstStyle>
          <a:p>
            <a:endParaRPr lang="tr-TR"/>
          </a:p>
        </p:txBody>
      </p:sp>
      <p:sp>
        <p:nvSpPr>
          <p:cNvPr id="3" name="2 Veri Yer Tutucusu"/>
          <p:cNvSpPr>
            <a:spLocks noGrp="1"/>
          </p:cNvSpPr>
          <p:nvPr>
            <p:ph type="dt" sz="quarter" idx="1"/>
          </p:nvPr>
        </p:nvSpPr>
        <p:spPr>
          <a:xfrm>
            <a:off x="3852004" y="9"/>
            <a:ext cx="2945645" cy="496652"/>
          </a:xfrm>
          <a:prstGeom prst="rect">
            <a:avLst/>
          </a:prstGeom>
        </p:spPr>
        <p:txBody>
          <a:bodyPr vert="horz" lIns="92866" tIns="46429" rIns="92866" bIns="46429" rtlCol="0"/>
          <a:lstStyle>
            <a:lvl1pPr algn="r">
              <a:defRPr sz="1200"/>
            </a:lvl1pPr>
          </a:lstStyle>
          <a:p>
            <a:fld id="{DD45A637-373C-4E43-A8D4-12E148FCFC46}" type="datetimeFigureOut">
              <a:rPr lang="tr-TR" smtClean="0"/>
              <a:pPr/>
              <a:t>18.10.2017</a:t>
            </a:fld>
            <a:endParaRPr lang="tr-TR"/>
          </a:p>
        </p:txBody>
      </p:sp>
      <p:sp>
        <p:nvSpPr>
          <p:cNvPr id="4" name="3 Altbilgi Yer Tutucusu"/>
          <p:cNvSpPr>
            <a:spLocks noGrp="1"/>
          </p:cNvSpPr>
          <p:nvPr>
            <p:ph type="ftr" sz="quarter" idx="2"/>
          </p:nvPr>
        </p:nvSpPr>
        <p:spPr>
          <a:xfrm>
            <a:off x="11" y="9431560"/>
            <a:ext cx="2945645" cy="496652"/>
          </a:xfrm>
          <a:prstGeom prst="rect">
            <a:avLst/>
          </a:prstGeom>
        </p:spPr>
        <p:txBody>
          <a:bodyPr vert="horz" lIns="92866" tIns="46429" rIns="92866" bIns="46429" rtlCol="0" anchor="b"/>
          <a:lstStyle>
            <a:lvl1pPr algn="l">
              <a:defRPr sz="1200"/>
            </a:lvl1pPr>
          </a:lstStyle>
          <a:p>
            <a:endParaRPr lang="tr-TR"/>
          </a:p>
        </p:txBody>
      </p:sp>
      <p:sp>
        <p:nvSpPr>
          <p:cNvPr id="5" name="4 Slayt Numarası Yer Tutucusu"/>
          <p:cNvSpPr>
            <a:spLocks noGrp="1"/>
          </p:cNvSpPr>
          <p:nvPr>
            <p:ph type="sldNum" sz="quarter" idx="3"/>
          </p:nvPr>
        </p:nvSpPr>
        <p:spPr>
          <a:xfrm>
            <a:off x="3852004" y="9431560"/>
            <a:ext cx="2945645" cy="496652"/>
          </a:xfrm>
          <a:prstGeom prst="rect">
            <a:avLst/>
          </a:prstGeom>
        </p:spPr>
        <p:txBody>
          <a:bodyPr vert="horz" lIns="92866" tIns="46429" rIns="92866" bIns="46429" rtlCol="0" anchor="b"/>
          <a:lstStyle>
            <a:lvl1pPr algn="r">
              <a:defRPr sz="1200"/>
            </a:lvl1pPr>
          </a:lstStyle>
          <a:p>
            <a:fld id="{08993624-2A8E-40B8-BE50-489CAC3B0290}" type="slidenum">
              <a:rPr lang="tr-TR" smtClean="0"/>
              <a:pPr/>
              <a:t>‹#›</a:t>
            </a:fld>
            <a:endParaRPr lang="tr-TR"/>
          </a:p>
        </p:txBody>
      </p:sp>
    </p:spTree>
    <p:extLst>
      <p:ext uri="{BB962C8B-B14F-4D97-AF65-F5344CB8AC3E}">
        <p14:creationId xmlns:p14="http://schemas.microsoft.com/office/powerpoint/2010/main" val="1974657215"/>
      </p:ext>
    </p:extLst>
  </p:cSld>
  <p:clrMap bg1="lt1" tx1="dk1" bg2="lt2" tx2="dk2" accent1="accent1" accent2="accent2" accent3="accent3" accent4="accent4" accent5="accent5" accent6="accent6" hlink="hlink" folHlink="folHlink"/>
  <p:hf hd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1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Üstbilgi Yer Tutucusu"/>
          <p:cNvSpPr>
            <a:spLocks noGrp="1"/>
          </p:cNvSpPr>
          <p:nvPr>
            <p:ph type="hdr" sz="quarter"/>
          </p:nvPr>
        </p:nvSpPr>
        <p:spPr>
          <a:xfrm>
            <a:off x="11" y="9"/>
            <a:ext cx="2945645" cy="496652"/>
          </a:xfrm>
          <a:prstGeom prst="rect">
            <a:avLst/>
          </a:prstGeom>
        </p:spPr>
        <p:txBody>
          <a:bodyPr vert="horz" lIns="92866" tIns="46429" rIns="92866" bIns="46429" rtlCol="0"/>
          <a:lstStyle>
            <a:lvl1pPr algn="l">
              <a:defRPr sz="1200">
                <a:latin typeface="Arial" charset="0"/>
                <a:cs typeface="Arial" charset="0"/>
              </a:defRPr>
            </a:lvl1pPr>
          </a:lstStyle>
          <a:p>
            <a:pPr>
              <a:defRPr/>
            </a:pPr>
            <a:endParaRPr lang="tr-TR"/>
          </a:p>
        </p:txBody>
      </p:sp>
      <p:sp>
        <p:nvSpPr>
          <p:cNvPr id="3" name="2 Veri Yer Tutucusu"/>
          <p:cNvSpPr>
            <a:spLocks noGrp="1"/>
          </p:cNvSpPr>
          <p:nvPr>
            <p:ph type="dt" idx="1"/>
          </p:nvPr>
        </p:nvSpPr>
        <p:spPr>
          <a:xfrm>
            <a:off x="3852004" y="9"/>
            <a:ext cx="2945645" cy="496652"/>
          </a:xfrm>
          <a:prstGeom prst="rect">
            <a:avLst/>
          </a:prstGeom>
        </p:spPr>
        <p:txBody>
          <a:bodyPr vert="horz" lIns="92866" tIns="46429" rIns="92866" bIns="46429" rtlCol="0"/>
          <a:lstStyle>
            <a:lvl1pPr algn="r">
              <a:defRPr sz="1200">
                <a:latin typeface="Arial" charset="0"/>
                <a:cs typeface="Arial" charset="0"/>
              </a:defRPr>
            </a:lvl1pPr>
          </a:lstStyle>
          <a:p>
            <a:pPr>
              <a:defRPr/>
            </a:pPr>
            <a:fld id="{137D111A-E954-40B7-928A-7E8B776DC6B7}" type="datetimeFigureOut">
              <a:rPr lang="tr-TR"/>
              <a:pPr>
                <a:defRPr/>
              </a:pPr>
              <a:t>18.10.2017</a:t>
            </a:fld>
            <a:endParaRPr lang="tr-TR"/>
          </a:p>
        </p:txBody>
      </p:sp>
      <p:sp>
        <p:nvSpPr>
          <p:cNvPr id="4" name="3 Slayt Görüntüsü Yer Tutucusu"/>
          <p:cNvSpPr>
            <a:spLocks noGrp="1" noRot="1" noChangeAspect="1"/>
          </p:cNvSpPr>
          <p:nvPr>
            <p:ph type="sldImg" idx="2"/>
          </p:nvPr>
        </p:nvSpPr>
        <p:spPr>
          <a:xfrm>
            <a:off x="919163" y="744538"/>
            <a:ext cx="4960937" cy="3721100"/>
          </a:xfrm>
          <a:prstGeom prst="rect">
            <a:avLst/>
          </a:prstGeom>
          <a:noFill/>
          <a:ln w="12700">
            <a:solidFill>
              <a:prstClr val="black"/>
            </a:solidFill>
          </a:ln>
        </p:spPr>
        <p:txBody>
          <a:bodyPr vert="horz" lIns="92866" tIns="46429" rIns="92866" bIns="46429" rtlCol="0" anchor="ctr"/>
          <a:lstStyle/>
          <a:p>
            <a:pPr lvl="0"/>
            <a:endParaRPr lang="tr-TR" noProof="0" smtClean="0"/>
          </a:p>
        </p:txBody>
      </p:sp>
      <p:sp>
        <p:nvSpPr>
          <p:cNvPr id="5" name="4 Not Yer Tutucusu"/>
          <p:cNvSpPr>
            <a:spLocks noGrp="1"/>
          </p:cNvSpPr>
          <p:nvPr>
            <p:ph type="body" sz="quarter" idx="3"/>
          </p:nvPr>
        </p:nvSpPr>
        <p:spPr>
          <a:xfrm>
            <a:off x="679773" y="4716594"/>
            <a:ext cx="5439735" cy="4468253"/>
          </a:xfrm>
          <a:prstGeom prst="rect">
            <a:avLst/>
          </a:prstGeom>
        </p:spPr>
        <p:txBody>
          <a:bodyPr vert="horz" lIns="92866" tIns="46429" rIns="92866" bIns="46429" rtlCol="0">
            <a:normAutofit/>
          </a:bodyPr>
          <a:lstStyle/>
          <a:p>
            <a:pPr lvl="0"/>
            <a:r>
              <a:rPr lang="tr-TR" noProof="0" smtClean="0"/>
              <a:t>Asıl metin stillerini düzenlemek için tıklatın</a:t>
            </a:r>
          </a:p>
          <a:p>
            <a:pPr lvl="1"/>
            <a:r>
              <a:rPr lang="tr-TR" noProof="0" smtClean="0"/>
              <a:t>İkinci düzey</a:t>
            </a:r>
          </a:p>
          <a:p>
            <a:pPr lvl="2"/>
            <a:r>
              <a:rPr lang="tr-TR" noProof="0" smtClean="0"/>
              <a:t>Üçüncü düzey</a:t>
            </a:r>
          </a:p>
          <a:p>
            <a:pPr lvl="3"/>
            <a:r>
              <a:rPr lang="tr-TR" noProof="0" smtClean="0"/>
              <a:t>Dördüncü düzey</a:t>
            </a:r>
          </a:p>
          <a:p>
            <a:pPr lvl="4"/>
            <a:r>
              <a:rPr lang="tr-TR" noProof="0" smtClean="0"/>
              <a:t>Beşinci düzey</a:t>
            </a:r>
          </a:p>
        </p:txBody>
      </p:sp>
      <p:sp>
        <p:nvSpPr>
          <p:cNvPr id="6" name="5 Altbilgi Yer Tutucusu"/>
          <p:cNvSpPr>
            <a:spLocks noGrp="1"/>
          </p:cNvSpPr>
          <p:nvPr>
            <p:ph type="ftr" sz="quarter" idx="4"/>
          </p:nvPr>
        </p:nvSpPr>
        <p:spPr>
          <a:xfrm>
            <a:off x="11" y="9431560"/>
            <a:ext cx="2945645" cy="496652"/>
          </a:xfrm>
          <a:prstGeom prst="rect">
            <a:avLst/>
          </a:prstGeom>
        </p:spPr>
        <p:txBody>
          <a:bodyPr vert="horz" lIns="92866" tIns="46429" rIns="92866" bIns="46429" rtlCol="0" anchor="b"/>
          <a:lstStyle>
            <a:lvl1pPr algn="l">
              <a:defRPr sz="1200">
                <a:latin typeface="Arial" charset="0"/>
                <a:cs typeface="Arial" charset="0"/>
              </a:defRPr>
            </a:lvl1pPr>
          </a:lstStyle>
          <a:p>
            <a:pPr>
              <a:defRPr/>
            </a:pPr>
            <a:endParaRPr lang="tr-TR"/>
          </a:p>
        </p:txBody>
      </p:sp>
      <p:sp>
        <p:nvSpPr>
          <p:cNvPr id="7" name="6 Slayt Numarası Yer Tutucusu"/>
          <p:cNvSpPr>
            <a:spLocks noGrp="1"/>
          </p:cNvSpPr>
          <p:nvPr>
            <p:ph type="sldNum" sz="quarter" idx="5"/>
          </p:nvPr>
        </p:nvSpPr>
        <p:spPr>
          <a:xfrm>
            <a:off x="3852004" y="9431560"/>
            <a:ext cx="2945645" cy="496652"/>
          </a:xfrm>
          <a:prstGeom prst="rect">
            <a:avLst/>
          </a:prstGeom>
        </p:spPr>
        <p:txBody>
          <a:bodyPr vert="horz" lIns="92866" tIns="46429" rIns="92866" bIns="46429" rtlCol="0" anchor="b"/>
          <a:lstStyle>
            <a:lvl1pPr algn="r">
              <a:defRPr sz="1200">
                <a:latin typeface="Arial" charset="0"/>
                <a:cs typeface="Arial" charset="0"/>
              </a:defRPr>
            </a:lvl1pPr>
          </a:lstStyle>
          <a:p>
            <a:pPr>
              <a:defRPr/>
            </a:pPr>
            <a:fld id="{669B3BDA-2639-4A9C-82EF-63B0F3A2D239}" type="slidenum">
              <a:rPr lang="tr-TR"/>
              <a:pPr>
                <a:defRPr/>
              </a:pPr>
              <a:t>‹#›</a:t>
            </a:fld>
            <a:endParaRPr lang="tr-TR"/>
          </a:p>
        </p:txBody>
      </p:sp>
    </p:spTree>
    <p:extLst>
      <p:ext uri="{BB962C8B-B14F-4D97-AF65-F5344CB8AC3E}">
        <p14:creationId xmlns:p14="http://schemas.microsoft.com/office/powerpoint/2010/main" val="1821165411"/>
      </p:ext>
    </p:extLst>
  </p:cSld>
  <p:clrMap bg1="lt1" tx1="dk1" bg2="lt2" tx2="dk2" accent1="accent1" accent2="accent2" accent3="accent3" accent4="accent4" accent5="accent5" accent6="accent6" hlink="hlink" folHlink="folHlink"/>
  <p:hf hdr="0" dt="0"/>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1143000" y="685800"/>
            <a:ext cx="4573588" cy="3430588"/>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0618D03D-3B6E-446E-8C80-FC3EA634362B}" type="slidenum">
              <a:rPr lang="tr-TR" smtClean="0">
                <a:solidFill>
                  <a:prstClr val="black"/>
                </a:solidFill>
              </a:rPr>
              <a:pPr/>
              <a:t>1</a:t>
            </a:fld>
            <a:endParaRPr lang="tr-TR">
              <a:solidFill>
                <a:prstClr val="black"/>
              </a:solidFill>
            </a:endParaRPr>
          </a:p>
        </p:txBody>
      </p:sp>
    </p:spTree>
    <p:extLst>
      <p:ext uri="{BB962C8B-B14F-4D97-AF65-F5344CB8AC3E}">
        <p14:creationId xmlns:p14="http://schemas.microsoft.com/office/powerpoint/2010/main" val="7256837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1143000" y="685800"/>
            <a:ext cx="4573588" cy="3430588"/>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0618D03D-3B6E-446E-8C80-FC3EA634362B}" type="slidenum">
              <a:rPr lang="tr-TR" smtClean="0">
                <a:solidFill>
                  <a:prstClr val="black"/>
                </a:solidFill>
              </a:rPr>
              <a:pPr/>
              <a:t>2</a:t>
            </a:fld>
            <a:endParaRPr lang="tr-TR">
              <a:solidFill>
                <a:prstClr val="black"/>
              </a:solidFill>
            </a:endParaRPr>
          </a:p>
        </p:txBody>
      </p:sp>
    </p:spTree>
    <p:extLst>
      <p:ext uri="{BB962C8B-B14F-4D97-AF65-F5344CB8AC3E}">
        <p14:creationId xmlns:p14="http://schemas.microsoft.com/office/powerpoint/2010/main" val="421591397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Rectangle 7"/>
          <p:cNvSpPr txBox="1">
            <a:spLocks noGrp="1" noChangeArrowheads="1"/>
          </p:cNvSpPr>
          <p:nvPr/>
        </p:nvSpPr>
        <p:spPr bwMode="auto">
          <a:xfrm>
            <a:off x="3897334" y="9213392"/>
            <a:ext cx="2979845" cy="482909"/>
          </a:xfrm>
          <a:prstGeom prst="rect">
            <a:avLst/>
          </a:prstGeom>
          <a:noFill/>
          <a:ln w="9525">
            <a:noFill/>
            <a:miter lim="800000"/>
            <a:headEnd/>
            <a:tailEnd/>
          </a:ln>
        </p:spPr>
        <p:txBody>
          <a:bodyPr lIns="91706" tIns="45853" rIns="91706" bIns="45853" anchor="b"/>
          <a:lstStyle/>
          <a:p>
            <a:pPr algn="r" defTabSz="916904"/>
            <a:fld id="{81ED3F73-54A9-4216-B1F0-A53EC1581D3B}" type="slidenum">
              <a:rPr lang="tr-TR" sz="1200">
                <a:solidFill>
                  <a:srgbClr val="000000"/>
                </a:solidFill>
                <a:latin typeface="Arial" charset="0"/>
                <a:cs typeface="Arial" charset="0"/>
              </a:rPr>
              <a:pPr algn="r" defTabSz="916904"/>
              <a:t>3</a:t>
            </a:fld>
            <a:endParaRPr lang="tr-TR" sz="1200">
              <a:solidFill>
                <a:srgbClr val="000000"/>
              </a:solidFill>
              <a:latin typeface="Arial" charset="0"/>
              <a:cs typeface="Arial" charset="0"/>
            </a:endParaRPr>
          </a:p>
        </p:txBody>
      </p:sp>
      <p:sp>
        <p:nvSpPr>
          <p:cNvPr id="35842" name="Rectangle 2"/>
          <p:cNvSpPr>
            <a:spLocks noGrp="1" noRot="1" noChangeAspect="1" noChangeArrowheads="1" noTextEdit="1"/>
          </p:cNvSpPr>
          <p:nvPr>
            <p:ph type="sldImg"/>
          </p:nvPr>
        </p:nvSpPr>
        <p:spPr>
          <a:ln/>
        </p:spPr>
      </p:sp>
      <p:sp>
        <p:nvSpPr>
          <p:cNvPr id="35843" name="Rectangle 3"/>
          <p:cNvSpPr>
            <a:spLocks noGrp="1" noChangeArrowheads="1"/>
          </p:cNvSpPr>
          <p:nvPr>
            <p:ph type="body" idx="1"/>
          </p:nvPr>
        </p:nvSpPr>
        <p:spPr>
          <a:noFill/>
          <a:ln/>
        </p:spPr>
        <p:txBody>
          <a:bodyPr/>
          <a:lstStyle/>
          <a:p>
            <a:endParaRPr lang="en-US" smtClean="0"/>
          </a:p>
        </p:txBody>
      </p:sp>
    </p:spTree>
    <p:extLst>
      <p:ext uri="{BB962C8B-B14F-4D97-AF65-F5344CB8AC3E}">
        <p14:creationId xmlns:p14="http://schemas.microsoft.com/office/powerpoint/2010/main" val="334561207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Rectangle 7"/>
          <p:cNvSpPr txBox="1">
            <a:spLocks noGrp="1" noChangeArrowheads="1"/>
          </p:cNvSpPr>
          <p:nvPr/>
        </p:nvSpPr>
        <p:spPr bwMode="auto">
          <a:xfrm>
            <a:off x="3897334" y="9213392"/>
            <a:ext cx="2979845" cy="482909"/>
          </a:xfrm>
          <a:prstGeom prst="rect">
            <a:avLst/>
          </a:prstGeom>
          <a:noFill/>
          <a:ln w="9525">
            <a:noFill/>
            <a:miter lim="800000"/>
            <a:headEnd/>
            <a:tailEnd/>
          </a:ln>
        </p:spPr>
        <p:txBody>
          <a:bodyPr lIns="91706" tIns="45853" rIns="91706" bIns="45853" anchor="b"/>
          <a:lstStyle/>
          <a:p>
            <a:pPr algn="r" defTabSz="916904"/>
            <a:fld id="{81ED3F73-54A9-4216-B1F0-A53EC1581D3B}" type="slidenum">
              <a:rPr lang="tr-TR" sz="1200">
                <a:solidFill>
                  <a:srgbClr val="000000"/>
                </a:solidFill>
                <a:latin typeface="Arial" charset="0"/>
                <a:cs typeface="Arial" charset="0"/>
              </a:rPr>
              <a:pPr algn="r" defTabSz="916904"/>
              <a:t>6</a:t>
            </a:fld>
            <a:endParaRPr lang="tr-TR" sz="1200">
              <a:solidFill>
                <a:srgbClr val="000000"/>
              </a:solidFill>
              <a:latin typeface="Arial" charset="0"/>
              <a:cs typeface="Arial" charset="0"/>
            </a:endParaRPr>
          </a:p>
        </p:txBody>
      </p:sp>
      <p:sp>
        <p:nvSpPr>
          <p:cNvPr id="35842" name="Rectangle 2"/>
          <p:cNvSpPr>
            <a:spLocks noGrp="1" noRot="1" noChangeAspect="1" noChangeArrowheads="1" noTextEdit="1"/>
          </p:cNvSpPr>
          <p:nvPr>
            <p:ph type="sldImg"/>
          </p:nvPr>
        </p:nvSpPr>
        <p:spPr>
          <a:ln/>
        </p:spPr>
      </p:sp>
      <p:sp>
        <p:nvSpPr>
          <p:cNvPr id="35843" name="Rectangle 3"/>
          <p:cNvSpPr>
            <a:spLocks noGrp="1" noChangeArrowheads="1"/>
          </p:cNvSpPr>
          <p:nvPr>
            <p:ph type="body" idx="1"/>
          </p:nvPr>
        </p:nvSpPr>
        <p:spPr>
          <a:noFill/>
          <a:ln/>
        </p:spPr>
        <p:txBody>
          <a:bodyPr/>
          <a:lstStyle/>
          <a:p>
            <a:endParaRPr lang="en-US" smtClean="0"/>
          </a:p>
        </p:txBody>
      </p:sp>
    </p:spTree>
    <p:extLst>
      <p:ext uri="{BB962C8B-B14F-4D97-AF65-F5344CB8AC3E}">
        <p14:creationId xmlns:p14="http://schemas.microsoft.com/office/powerpoint/2010/main" val="229446107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3" name="Rectangle 7"/>
          <p:cNvSpPr txBox="1">
            <a:spLocks noGrp="1" noChangeArrowheads="1"/>
          </p:cNvSpPr>
          <p:nvPr/>
        </p:nvSpPr>
        <p:spPr bwMode="auto">
          <a:xfrm>
            <a:off x="3897334" y="9213392"/>
            <a:ext cx="2979845" cy="482909"/>
          </a:xfrm>
          <a:prstGeom prst="rect">
            <a:avLst/>
          </a:prstGeom>
          <a:noFill/>
          <a:ln w="9525">
            <a:noFill/>
            <a:miter lim="800000"/>
            <a:headEnd/>
            <a:tailEnd/>
          </a:ln>
        </p:spPr>
        <p:txBody>
          <a:bodyPr lIns="91706" tIns="45853" rIns="91706" bIns="45853" anchor="b"/>
          <a:lstStyle/>
          <a:p>
            <a:pPr algn="r" defTabSz="916904"/>
            <a:fld id="{5A305109-CD4E-49C2-A2FE-BF16421C4D12}" type="slidenum">
              <a:rPr lang="tr-TR" sz="1200">
                <a:solidFill>
                  <a:srgbClr val="000000"/>
                </a:solidFill>
                <a:latin typeface="Arial" charset="0"/>
                <a:cs typeface="Arial" charset="0"/>
              </a:rPr>
              <a:pPr algn="r" defTabSz="916904"/>
              <a:t>14</a:t>
            </a:fld>
            <a:endParaRPr lang="tr-TR" sz="1200">
              <a:solidFill>
                <a:srgbClr val="000000"/>
              </a:solidFill>
              <a:latin typeface="Arial" charset="0"/>
              <a:cs typeface="Arial" charset="0"/>
            </a:endParaRPr>
          </a:p>
        </p:txBody>
      </p:sp>
      <p:sp>
        <p:nvSpPr>
          <p:cNvPr id="54274" name="Rectangle 2"/>
          <p:cNvSpPr>
            <a:spLocks noGrp="1" noRot="1" noChangeAspect="1" noChangeArrowheads="1" noTextEdit="1"/>
          </p:cNvSpPr>
          <p:nvPr>
            <p:ph type="sldImg"/>
          </p:nvPr>
        </p:nvSpPr>
        <p:spPr>
          <a:ln/>
        </p:spPr>
      </p:sp>
      <p:sp>
        <p:nvSpPr>
          <p:cNvPr id="54275" name="Rectangle 3"/>
          <p:cNvSpPr>
            <a:spLocks noGrp="1" noChangeArrowheads="1"/>
          </p:cNvSpPr>
          <p:nvPr>
            <p:ph type="body" idx="1"/>
          </p:nvPr>
        </p:nvSpPr>
        <p:spPr>
          <a:noFill/>
          <a:ln/>
        </p:spPr>
        <p:txBody>
          <a:bodyPr/>
          <a:lstStyle/>
          <a:p>
            <a:endParaRPr lang="en-US" smtClean="0"/>
          </a:p>
        </p:txBody>
      </p:sp>
    </p:spTree>
    <p:extLst>
      <p:ext uri="{BB962C8B-B14F-4D97-AF65-F5344CB8AC3E}">
        <p14:creationId xmlns:p14="http://schemas.microsoft.com/office/powerpoint/2010/main" val="213443976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1" name="Rectangle 7"/>
          <p:cNvSpPr txBox="1">
            <a:spLocks noGrp="1" noChangeArrowheads="1"/>
          </p:cNvSpPr>
          <p:nvPr/>
        </p:nvSpPr>
        <p:spPr bwMode="auto">
          <a:xfrm>
            <a:off x="3897334" y="9213392"/>
            <a:ext cx="2979845" cy="482909"/>
          </a:xfrm>
          <a:prstGeom prst="rect">
            <a:avLst/>
          </a:prstGeom>
          <a:noFill/>
          <a:ln w="9525">
            <a:noFill/>
            <a:miter lim="800000"/>
            <a:headEnd/>
            <a:tailEnd/>
          </a:ln>
        </p:spPr>
        <p:txBody>
          <a:bodyPr lIns="91706" tIns="45853" rIns="91706" bIns="45853" anchor="b"/>
          <a:lstStyle/>
          <a:p>
            <a:pPr algn="r" defTabSz="916904"/>
            <a:fld id="{163F929F-119C-4E0B-B2AB-8790149F1FC4}" type="slidenum">
              <a:rPr lang="tr-TR" sz="1200">
                <a:solidFill>
                  <a:srgbClr val="000000"/>
                </a:solidFill>
                <a:latin typeface="Arial" charset="0"/>
                <a:cs typeface="Arial" charset="0"/>
              </a:rPr>
              <a:pPr algn="r" defTabSz="916904"/>
              <a:t>15</a:t>
            </a:fld>
            <a:endParaRPr lang="tr-TR" sz="1200">
              <a:solidFill>
                <a:srgbClr val="000000"/>
              </a:solidFill>
              <a:latin typeface="Arial" charset="0"/>
              <a:cs typeface="Arial" charset="0"/>
            </a:endParaRPr>
          </a:p>
        </p:txBody>
      </p:sp>
      <p:sp>
        <p:nvSpPr>
          <p:cNvPr id="56322" name="Rectangle 2"/>
          <p:cNvSpPr>
            <a:spLocks noGrp="1" noRot="1" noChangeAspect="1" noChangeArrowheads="1" noTextEdit="1"/>
          </p:cNvSpPr>
          <p:nvPr>
            <p:ph type="sldImg"/>
          </p:nvPr>
        </p:nvSpPr>
        <p:spPr>
          <a:ln/>
        </p:spPr>
      </p:sp>
      <p:sp>
        <p:nvSpPr>
          <p:cNvPr id="56323" name="Rectangle 3"/>
          <p:cNvSpPr>
            <a:spLocks noGrp="1" noChangeArrowheads="1"/>
          </p:cNvSpPr>
          <p:nvPr>
            <p:ph type="body" idx="1"/>
          </p:nvPr>
        </p:nvSpPr>
        <p:spPr>
          <a:noFill/>
          <a:ln/>
        </p:spPr>
        <p:txBody>
          <a:bodyPr/>
          <a:lstStyle/>
          <a:p>
            <a:endParaRPr lang="en-US" smtClean="0"/>
          </a:p>
        </p:txBody>
      </p:sp>
    </p:spTree>
    <p:extLst>
      <p:ext uri="{BB962C8B-B14F-4D97-AF65-F5344CB8AC3E}">
        <p14:creationId xmlns:p14="http://schemas.microsoft.com/office/powerpoint/2010/main" val="507842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69" name="1 Slayt Görüntüsü Yer Tutucusu"/>
          <p:cNvSpPr>
            <a:spLocks noGrp="1" noRot="1" noChangeAspect="1" noTextEdit="1"/>
          </p:cNvSpPr>
          <p:nvPr>
            <p:ph type="sldImg"/>
          </p:nvPr>
        </p:nvSpPr>
        <p:spPr>
          <a:ln/>
        </p:spPr>
      </p:sp>
      <p:sp>
        <p:nvSpPr>
          <p:cNvPr id="58370" name="2 Not Yer Tutucusu"/>
          <p:cNvSpPr>
            <a:spLocks noGrp="1"/>
          </p:cNvSpPr>
          <p:nvPr>
            <p:ph type="body" idx="1"/>
          </p:nvPr>
        </p:nvSpPr>
        <p:spPr>
          <a:noFill/>
          <a:ln/>
        </p:spPr>
        <p:txBody>
          <a:bodyPr/>
          <a:lstStyle/>
          <a:p>
            <a:endParaRPr lang="en-US" smtClean="0"/>
          </a:p>
        </p:txBody>
      </p:sp>
      <p:sp>
        <p:nvSpPr>
          <p:cNvPr id="91140" name="3 Slayt Numarası Yer Tutucusu"/>
          <p:cNvSpPr txBox="1">
            <a:spLocks noGrp="1"/>
          </p:cNvSpPr>
          <p:nvPr/>
        </p:nvSpPr>
        <p:spPr bwMode="auto">
          <a:xfrm>
            <a:off x="3897334" y="9213392"/>
            <a:ext cx="2979845" cy="482909"/>
          </a:xfrm>
          <a:prstGeom prst="rect">
            <a:avLst/>
          </a:prstGeom>
          <a:noFill/>
          <a:ln>
            <a:miter lim="800000"/>
            <a:headEnd/>
            <a:tailEnd/>
          </a:ln>
        </p:spPr>
        <p:txBody>
          <a:bodyPr lIns="91706" tIns="45853" rIns="91706" bIns="45853" anchor="b"/>
          <a:lstStyle/>
          <a:p>
            <a:pPr algn="r" defTabSz="916904">
              <a:defRPr/>
            </a:pPr>
            <a:fld id="{25F51720-4463-4F06-B24E-D96709080378}" type="slidenum">
              <a:rPr lang="tr-TR" sz="1200">
                <a:solidFill>
                  <a:srgbClr val="000000"/>
                </a:solidFill>
                <a:cs typeface="Arial" charset="0"/>
              </a:rPr>
              <a:pPr algn="r" defTabSz="916904">
                <a:defRPr/>
              </a:pPr>
              <a:t>17</a:t>
            </a:fld>
            <a:endParaRPr lang="tr-TR" sz="1200">
              <a:solidFill>
                <a:srgbClr val="000000"/>
              </a:solidFill>
              <a:cs typeface="Arial" charset="0"/>
            </a:endParaRPr>
          </a:p>
        </p:txBody>
      </p:sp>
    </p:spTree>
    <p:extLst>
      <p:ext uri="{BB962C8B-B14F-4D97-AF65-F5344CB8AC3E}">
        <p14:creationId xmlns:p14="http://schemas.microsoft.com/office/powerpoint/2010/main" val="211183006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69" name="1 Slayt Görüntüsü Yer Tutucusu"/>
          <p:cNvSpPr>
            <a:spLocks noGrp="1" noRot="1" noChangeAspect="1" noTextEdit="1"/>
          </p:cNvSpPr>
          <p:nvPr>
            <p:ph type="sldImg"/>
          </p:nvPr>
        </p:nvSpPr>
        <p:spPr>
          <a:ln/>
        </p:spPr>
      </p:sp>
      <p:sp>
        <p:nvSpPr>
          <p:cNvPr id="58370" name="2 Not Yer Tutucusu"/>
          <p:cNvSpPr>
            <a:spLocks noGrp="1"/>
          </p:cNvSpPr>
          <p:nvPr>
            <p:ph type="body" idx="1"/>
          </p:nvPr>
        </p:nvSpPr>
        <p:spPr>
          <a:noFill/>
          <a:ln/>
        </p:spPr>
        <p:txBody>
          <a:bodyPr/>
          <a:lstStyle/>
          <a:p>
            <a:endParaRPr lang="en-US" smtClean="0"/>
          </a:p>
        </p:txBody>
      </p:sp>
      <p:sp>
        <p:nvSpPr>
          <p:cNvPr id="91140" name="3 Slayt Numarası Yer Tutucusu"/>
          <p:cNvSpPr txBox="1">
            <a:spLocks noGrp="1"/>
          </p:cNvSpPr>
          <p:nvPr/>
        </p:nvSpPr>
        <p:spPr bwMode="auto">
          <a:xfrm>
            <a:off x="3897334" y="9213392"/>
            <a:ext cx="2979845" cy="482909"/>
          </a:xfrm>
          <a:prstGeom prst="rect">
            <a:avLst/>
          </a:prstGeom>
          <a:noFill/>
          <a:ln>
            <a:miter lim="800000"/>
            <a:headEnd/>
            <a:tailEnd/>
          </a:ln>
        </p:spPr>
        <p:txBody>
          <a:bodyPr lIns="91706" tIns="45853" rIns="91706" bIns="45853" anchor="b"/>
          <a:lstStyle/>
          <a:p>
            <a:pPr algn="r" defTabSz="916904">
              <a:defRPr/>
            </a:pPr>
            <a:fld id="{25F51720-4463-4F06-B24E-D96709080378}" type="slidenum">
              <a:rPr lang="tr-TR" sz="1200">
                <a:solidFill>
                  <a:srgbClr val="000000"/>
                </a:solidFill>
                <a:cs typeface="Arial" charset="0"/>
              </a:rPr>
              <a:pPr algn="r" defTabSz="916904">
                <a:defRPr/>
              </a:pPr>
              <a:t>18</a:t>
            </a:fld>
            <a:endParaRPr lang="tr-TR" sz="1200">
              <a:solidFill>
                <a:srgbClr val="000000"/>
              </a:solidFill>
              <a:cs typeface="Arial" charset="0"/>
            </a:endParaRPr>
          </a:p>
        </p:txBody>
      </p:sp>
    </p:spTree>
    <p:extLst>
      <p:ext uri="{BB962C8B-B14F-4D97-AF65-F5344CB8AC3E}">
        <p14:creationId xmlns:p14="http://schemas.microsoft.com/office/powerpoint/2010/main" val="4835020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69" name="1 Slayt Görüntüsü Yer Tutucusu"/>
          <p:cNvSpPr>
            <a:spLocks noGrp="1" noRot="1" noChangeAspect="1" noTextEdit="1"/>
          </p:cNvSpPr>
          <p:nvPr>
            <p:ph type="sldImg"/>
          </p:nvPr>
        </p:nvSpPr>
        <p:spPr>
          <a:ln/>
        </p:spPr>
      </p:sp>
      <p:sp>
        <p:nvSpPr>
          <p:cNvPr id="58370" name="2 Not Yer Tutucusu"/>
          <p:cNvSpPr>
            <a:spLocks noGrp="1"/>
          </p:cNvSpPr>
          <p:nvPr>
            <p:ph type="body" idx="1"/>
          </p:nvPr>
        </p:nvSpPr>
        <p:spPr>
          <a:noFill/>
          <a:ln/>
        </p:spPr>
        <p:txBody>
          <a:bodyPr/>
          <a:lstStyle/>
          <a:p>
            <a:endParaRPr lang="en-US" smtClean="0"/>
          </a:p>
        </p:txBody>
      </p:sp>
      <p:sp>
        <p:nvSpPr>
          <p:cNvPr id="91140" name="3 Slayt Numarası Yer Tutucusu"/>
          <p:cNvSpPr txBox="1">
            <a:spLocks noGrp="1"/>
          </p:cNvSpPr>
          <p:nvPr/>
        </p:nvSpPr>
        <p:spPr bwMode="auto">
          <a:xfrm>
            <a:off x="3897334" y="9213392"/>
            <a:ext cx="2979845" cy="482909"/>
          </a:xfrm>
          <a:prstGeom prst="rect">
            <a:avLst/>
          </a:prstGeom>
          <a:noFill/>
          <a:ln>
            <a:miter lim="800000"/>
            <a:headEnd/>
            <a:tailEnd/>
          </a:ln>
        </p:spPr>
        <p:txBody>
          <a:bodyPr lIns="91706" tIns="45853" rIns="91706" bIns="45853" anchor="b"/>
          <a:lstStyle/>
          <a:p>
            <a:pPr algn="r" defTabSz="916904">
              <a:defRPr/>
            </a:pPr>
            <a:fld id="{25F51720-4463-4F06-B24E-D96709080378}" type="slidenum">
              <a:rPr lang="tr-TR" sz="1200">
                <a:solidFill>
                  <a:srgbClr val="000000"/>
                </a:solidFill>
                <a:cs typeface="Arial" charset="0"/>
              </a:rPr>
              <a:pPr algn="r" defTabSz="916904">
                <a:defRPr/>
              </a:pPr>
              <a:t>19</a:t>
            </a:fld>
            <a:endParaRPr lang="tr-TR" sz="1200">
              <a:solidFill>
                <a:srgbClr val="000000"/>
              </a:solidFill>
              <a:cs typeface="Arial" charset="0"/>
            </a:endParaRPr>
          </a:p>
        </p:txBody>
      </p:sp>
    </p:spTree>
    <p:extLst>
      <p:ext uri="{BB962C8B-B14F-4D97-AF65-F5344CB8AC3E}">
        <p14:creationId xmlns:p14="http://schemas.microsoft.com/office/powerpoint/2010/main" val="131218909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69" name="1 Slayt Görüntüsü Yer Tutucusu"/>
          <p:cNvSpPr>
            <a:spLocks noGrp="1" noRot="1" noChangeAspect="1" noTextEdit="1"/>
          </p:cNvSpPr>
          <p:nvPr>
            <p:ph type="sldImg"/>
          </p:nvPr>
        </p:nvSpPr>
        <p:spPr>
          <a:ln/>
        </p:spPr>
      </p:sp>
      <p:sp>
        <p:nvSpPr>
          <p:cNvPr id="58370" name="2 Not Yer Tutucusu"/>
          <p:cNvSpPr>
            <a:spLocks noGrp="1"/>
          </p:cNvSpPr>
          <p:nvPr>
            <p:ph type="body" idx="1"/>
          </p:nvPr>
        </p:nvSpPr>
        <p:spPr>
          <a:noFill/>
          <a:ln/>
        </p:spPr>
        <p:txBody>
          <a:bodyPr/>
          <a:lstStyle/>
          <a:p>
            <a:endParaRPr lang="en-US" smtClean="0"/>
          </a:p>
        </p:txBody>
      </p:sp>
      <p:sp>
        <p:nvSpPr>
          <p:cNvPr id="91140" name="3 Slayt Numarası Yer Tutucusu"/>
          <p:cNvSpPr txBox="1">
            <a:spLocks noGrp="1"/>
          </p:cNvSpPr>
          <p:nvPr/>
        </p:nvSpPr>
        <p:spPr bwMode="auto">
          <a:xfrm>
            <a:off x="3897334" y="9213392"/>
            <a:ext cx="2979845" cy="482909"/>
          </a:xfrm>
          <a:prstGeom prst="rect">
            <a:avLst/>
          </a:prstGeom>
          <a:noFill/>
          <a:ln>
            <a:miter lim="800000"/>
            <a:headEnd/>
            <a:tailEnd/>
          </a:ln>
        </p:spPr>
        <p:txBody>
          <a:bodyPr lIns="91706" tIns="45853" rIns="91706" bIns="45853" anchor="b"/>
          <a:lstStyle/>
          <a:p>
            <a:pPr algn="r" defTabSz="916904">
              <a:defRPr/>
            </a:pPr>
            <a:fld id="{25F51720-4463-4F06-B24E-D96709080378}" type="slidenum">
              <a:rPr lang="tr-TR" sz="1200">
                <a:solidFill>
                  <a:srgbClr val="000000"/>
                </a:solidFill>
                <a:cs typeface="Arial" charset="0"/>
              </a:rPr>
              <a:pPr algn="r" defTabSz="916904">
                <a:defRPr/>
              </a:pPr>
              <a:t>20</a:t>
            </a:fld>
            <a:endParaRPr lang="tr-TR" sz="1200">
              <a:solidFill>
                <a:srgbClr val="000000"/>
              </a:solidFill>
              <a:cs typeface="Arial" charset="0"/>
            </a:endParaRPr>
          </a:p>
        </p:txBody>
      </p:sp>
    </p:spTree>
    <p:extLst>
      <p:ext uri="{BB962C8B-B14F-4D97-AF65-F5344CB8AC3E}">
        <p14:creationId xmlns:p14="http://schemas.microsoft.com/office/powerpoint/2010/main" val="122198763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69" name="1 Slayt Görüntüsü Yer Tutucusu"/>
          <p:cNvSpPr>
            <a:spLocks noGrp="1" noRot="1" noChangeAspect="1" noTextEdit="1"/>
          </p:cNvSpPr>
          <p:nvPr>
            <p:ph type="sldImg"/>
          </p:nvPr>
        </p:nvSpPr>
        <p:spPr>
          <a:ln/>
        </p:spPr>
      </p:sp>
      <p:sp>
        <p:nvSpPr>
          <p:cNvPr id="58370" name="2 Not Yer Tutucusu"/>
          <p:cNvSpPr>
            <a:spLocks noGrp="1"/>
          </p:cNvSpPr>
          <p:nvPr>
            <p:ph type="body" idx="1"/>
          </p:nvPr>
        </p:nvSpPr>
        <p:spPr>
          <a:noFill/>
          <a:ln/>
        </p:spPr>
        <p:txBody>
          <a:bodyPr/>
          <a:lstStyle/>
          <a:p>
            <a:endParaRPr lang="en-US" smtClean="0"/>
          </a:p>
        </p:txBody>
      </p:sp>
      <p:sp>
        <p:nvSpPr>
          <p:cNvPr id="91140" name="3 Slayt Numarası Yer Tutucusu"/>
          <p:cNvSpPr txBox="1">
            <a:spLocks noGrp="1"/>
          </p:cNvSpPr>
          <p:nvPr/>
        </p:nvSpPr>
        <p:spPr bwMode="auto">
          <a:xfrm>
            <a:off x="3897334" y="9213392"/>
            <a:ext cx="2979845" cy="482909"/>
          </a:xfrm>
          <a:prstGeom prst="rect">
            <a:avLst/>
          </a:prstGeom>
          <a:noFill/>
          <a:ln>
            <a:miter lim="800000"/>
            <a:headEnd/>
            <a:tailEnd/>
          </a:ln>
        </p:spPr>
        <p:txBody>
          <a:bodyPr lIns="91706" tIns="45853" rIns="91706" bIns="45853" anchor="b"/>
          <a:lstStyle/>
          <a:p>
            <a:pPr algn="r" defTabSz="916904">
              <a:defRPr/>
            </a:pPr>
            <a:fld id="{25F51720-4463-4F06-B24E-D96709080378}" type="slidenum">
              <a:rPr lang="tr-TR" sz="1200">
                <a:solidFill>
                  <a:srgbClr val="000000"/>
                </a:solidFill>
                <a:cs typeface="Arial" charset="0"/>
              </a:rPr>
              <a:pPr algn="r" defTabSz="916904">
                <a:defRPr/>
              </a:pPr>
              <a:t>21</a:t>
            </a:fld>
            <a:endParaRPr lang="tr-TR" sz="1200">
              <a:solidFill>
                <a:srgbClr val="000000"/>
              </a:solidFill>
              <a:cs typeface="Arial" charset="0"/>
            </a:endParaRPr>
          </a:p>
        </p:txBody>
      </p:sp>
    </p:spTree>
    <p:extLst>
      <p:ext uri="{BB962C8B-B14F-4D97-AF65-F5344CB8AC3E}">
        <p14:creationId xmlns:p14="http://schemas.microsoft.com/office/powerpoint/2010/main" val="44875585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69" name="1 Slayt Görüntüsü Yer Tutucusu"/>
          <p:cNvSpPr>
            <a:spLocks noGrp="1" noRot="1" noChangeAspect="1" noTextEdit="1"/>
          </p:cNvSpPr>
          <p:nvPr>
            <p:ph type="sldImg"/>
          </p:nvPr>
        </p:nvSpPr>
        <p:spPr>
          <a:ln/>
        </p:spPr>
      </p:sp>
      <p:sp>
        <p:nvSpPr>
          <p:cNvPr id="58370" name="2 Not Yer Tutucusu"/>
          <p:cNvSpPr>
            <a:spLocks noGrp="1"/>
          </p:cNvSpPr>
          <p:nvPr>
            <p:ph type="body" idx="1"/>
          </p:nvPr>
        </p:nvSpPr>
        <p:spPr>
          <a:noFill/>
          <a:ln/>
        </p:spPr>
        <p:txBody>
          <a:bodyPr/>
          <a:lstStyle/>
          <a:p>
            <a:endParaRPr lang="en-US" smtClean="0"/>
          </a:p>
        </p:txBody>
      </p:sp>
      <p:sp>
        <p:nvSpPr>
          <p:cNvPr id="91140" name="3 Slayt Numarası Yer Tutucusu"/>
          <p:cNvSpPr txBox="1">
            <a:spLocks noGrp="1"/>
          </p:cNvSpPr>
          <p:nvPr/>
        </p:nvSpPr>
        <p:spPr bwMode="auto">
          <a:xfrm>
            <a:off x="3897334" y="9213392"/>
            <a:ext cx="2979845" cy="482909"/>
          </a:xfrm>
          <a:prstGeom prst="rect">
            <a:avLst/>
          </a:prstGeom>
          <a:noFill/>
          <a:ln>
            <a:miter lim="800000"/>
            <a:headEnd/>
            <a:tailEnd/>
          </a:ln>
        </p:spPr>
        <p:txBody>
          <a:bodyPr lIns="91706" tIns="45853" rIns="91706" bIns="45853" anchor="b"/>
          <a:lstStyle/>
          <a:p>
            <a:pPr algn="r" defTabSz="916904">
              <a:defRPr/>
            </a:pPr>
            <a:fld id="{25F51720-4463-4F06-B24E-D96709080378}" type="slidenum">
              <a:rPr lang="tr-TR" sz="1200">
                <a:solidFill>
                  <a:srgbClr val="000000"/>
                </a:solidFill>
                <a:cs typeface="Arial" charset="0"/>
              </a:rPr>
              <a:pPr algn="r" defTabSz="916904">
                <a:defRPr/>
              </a:pPr>
              <a:t>22</a:t>
            </a:fld>
            <a:endParaRPr lang="tr-TR" sz="1200">
              <a:solidFill>
                <a:srgbClr val="000000"/>
              </a:solidFill>
              <a:cs typeface="Arial" charset="0"/>
            </a:endParaRPr>
          </a:p>
        </p:txBody>
      </p:sp>
    </p:spTree>
    <p:extLst>
      <p:ext uri="{BB962C8B-B14F-4D97-AF65-F5344CB8AC3E}">
        <p14:creationId xmlns:p14="http://schemas.microsoft.com/office/powerpoint/2010/main" val="139027820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3" name="Rectangle 7"/>
          <p:cNvSpPr txBox="1">
            <a:spLocks noGrp="1" noChangeArrowheads="1"/>
          </p:cNvSpPr>
          <p:nvPr/>
        </p:nvSpPr>
        <p:spPr bwMode="auto">
          <a:xfrm>
            <a:off x="3897334" y="9213392"/>
            <a:ext cx="2979845" cy="482909"/>
          </a:xfrm>
          <a:prstGeom prst="rect">
            <a:avLst/>
          </a:prstGeom>
          <a:noFill/>
          <a:ln w="9525">
            <a:noFill/>
            <a:miter lim="800000"/>
            <a:headEnd/>
            <a:tailEnd/>
          </a:ln>
        </p:spPr>
        <p:txBody>
          <a:bodyPr lIns="91706" tIns="45853" rIns="91706" bIns="45853" anchor="b"/>
          <a:lstStyle/>
          <a:p>
            <a:pPr algn="r" defTabSz="916904"/>
            <a:fld id="{02421844-B09C-4903-89FE-ECF2A7A80C4E}" type="slidenum">
              <a:rPr lang="tr-TR" sz="1200">
                <a:solidFill>
                  <a:srgbClr val="000000"/>
                </a:solidFill>
                <a:latin typeface="Arial" charset="0"/>
                <a:cs typeface="Arial" charset="0"/>
              </a:rPr>
              <a:pPr algn="r" defTabSz="916904"/>
              <a:t>23</a:t>
            </a:fld>
            <a:endParaRPr lang="tr-TR" sz="1200">
              <a:solidFill>
                <a:srgbClr val="000000"/>
              </a:solidFill>
              <a:latin typeface="Arial" charset="0"/>
              <a:cs typeface="Arial" charset="0"/>
            </a:endParaRPr>
          </a:p>
        </p:txBody>
      </p:sp>
      <p:sp>
        <p:nvSpPr>
          <p:cNvPr id="64514" name="Rectangle 2"/>
          <p:cNvSpPr>
            <a:spLocks noGrp="1" noRot="1" noChangeAspect="1" noChangeArrowheads="1" noTextEdit="1"/>
          </p:cNvSpPr>
          <p:nvPr>
            <p:ph type="sldImg"/>
          </p:nvPr>
        </p:nvSpPr>
        <p:spPr>
          <a:ln/>
        </p:spPr>
      </p:sp>
      <p:sp>
        <p:nvSpPr>
          <p:cNvPr id="64515" name="Rectangle 3"/>
          <p:cNvSpPr>
            <a:spLocks noGrp="1" noChangeArrowheads="1"/>
          </p:cNvSpPr>
          <p:nvPr>
            <p:ph type="body" idx="1"/>
          </p:nvPr>
        </p:nvSpPr>
        <p:spPr>
          <a:noFill/>
          <a:ln/>
        </p:spPr>
        <p:txBody>
          <a:bodyPr/>
          <a:lstStyle/>
          <a:p>
            <a:endParaRPr lang="en-US" smtClean="0"/>
          </a:p>
        </p:txBody>
      </p:sp>
    </p:spTree>
    <p:extLst>
      <p:ext uri="{BB962C8B-B14F-4D97-AF65-F5344CB8AC3E}">
        <p14:creationId xmlns:p14="http://schemas.microsoft.com/office/powerpoint/2010/main" val="27832276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5" name="Rectangle 7"/>
          <p:cNvSpPr txBox="1">
            <a:spLocks noGrp="1" noChangeArrowheads="1"/>
          </p:cNvSpPr>
          <p:nvPr/>
        </p:nvSpPr>
        <p:spPr bwMode="auto">
          <a:xfrm>
            <a:off x="3897334" y="9213392"/>
            <a:ext cx="2979845" cy="482909"/>
          </a:xfrm>
          <a:prstGeom prst="rect">
            <a:avLst/>
          </a:prstGeom>
          <a:noFill/>
          <a:ln w="9525">
            <a:noFill/>
            <a:miter lim="800000"/>
            <a:headEnd/>
            <a:tailEnd/>
          </a:ln>
        </p:spPr>
        <p:txBody>
          <a:bodyPr lIns="91706" tIns="45853" rIns="91706" bIns="45853" anchor="b"/>
          <a:lstStyle/>
          <a:p>
            <a:pPr algn="r" defTabSz="916904"/>
            <a:fld id="{41159BE6-A261-42E2-AEF1-42871261C5FB}" type="slidenum">
              <a:rPr lang="tr-TR" sz="1200">
                <a:solidFill>
                  <a:srgbClr val="000000"/>
                </a:solidFill>
                <a:latin typeface="Arial" charset="0"/>
                <a:cs typeface="Arial" charset="0"/>
              </a:rPr>
              <a:pPr algn="r" defTabSz="916904"/>
              <a:t>27</a:t>
            </a:fld>
            <a:endParaRPr lang="tr-TR" sz="1200">
              <a:solidFill>
                <a:srgbClr val="000000"/>
              </a:solidFill>
              <a:latin typeface="Arial" charset="0"/>
              <a:cs typeface="Arial" charset="0"/>
            </a:endParaRPr>
          </a:p>
        </p:txBody>
      </p:sp>
      <p:sp>
        <p:nvSpPr>
          <p:cNvPr id="77826" name="Rectangle 2"/>
          <p:cNvSpPr>
            <a:spLocks noGrp="1" noRot="1" noChangeAspect="1" noChangeArrowheads="1" noTextEdit="1"/>
          </p:cNvSpPr>
          <p:nvPr>
            <p:ph type="sldImg"/>
          </p:nvPr>
        </p:nvSpPr>
        <p:spPr>
          <a:ln/>
        </p:spPr>
      </p:sp>
      <p:sp>
        <p:nvSpPr>
          <p:cNvPr id="77827" name="Rectangle 3"/>
          <p:cNvSpPr>
            <a:spLocks noGrp="1" noChangeArrowheads="1"/>
          </p:cNvSpPr>
          <p:nvPr>
            <p:ph type="body" idx="1"/>
          </p:nvPr>
        </p:nvSpPr>
        <p:spPr>
          <a:noFill/>
          <a:ln/>
        </p:spPr>
        <p:txBody>
          <a:bodyPr/>
          <a:lstStyle/>
          <a:p>
            <a:endParaRPr lang="en-US" smtClean="0"/>
          </a:p>
        </p:txBody>
      </p:sp>
    </p:spTree>
    <p:extLst>
      <p:ext uri="{BB962C8B-B14F-4D97-AF65-F5344CB8AC3E}">
        <p14:creationId xmlns:p14="http://schemas.microsoft.com/office/powerpoint/2010/main" val="220837777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1" name="Rectangle 7"/>
          <p:cNvSpPr txBox="1">
            <a:spLocks noGrp="1" noChangeArrowheads="1"/>
          </p:cNvSpPr>
          <p:nvPr/>
        </p:nvSpPr>
        <p:spPr bwMode="auto">
          <a:xfrm>
            <a:off x="3897334" y="9213392"/>
            <a:ext cx="2979845" cy="482909"/>
          </a:xfrm>
          <a:prstGeom prst="rect">
            <a:avLst/>
          </a:prstGeom>
          <a:noFill/>
          <a:ln w="9525">
            <a:noFill/>
            <a:miter lim="800000"/>
            <a:headEnd/>
            <a:tailEnd/>
          </a:ln>
        </p:spPr>
        <p:txBody>
          <a:bodyPr lIns="91706" tIns="45853" rIns="91706" bIns="45853" anchor="b"/>
          <a:lstStyle/>
          <a:p>
            <a:pPr algn="r" defTabSz="916904"/>
            <a:fld id="{D5F467C4-2C85-4198-B997-607049530FBB}" type="slidenum">
              <a:rPr lang="tr-TR" sz="1200">
                <a:solidFill>
                  <a:srgbClr val="000000"/>
                </a:solidFill>
                <a:latin typeface="Arial" charset="0"/>
                <a:cs typeface="Arial" charset="0"/>
              </a:rPr>
              <a:pPr algn="r" defTabSz="916904"/>
              <a:t>30</a:t>
            </a:fld>
            <a:endParaRPr lang="tr-TR" sz="1200">
              <a:solidFill>
                <a:srgbClr val="000000"/>
              </a:solidFill>
              <a:latin typeface="Arial" charset="0"/>
              <a:cs typeface="Arial" charset="0"/>
            </a:endParaRPr>
          </a:p>
        </p:txBody>
      </p:sp>
      <p:sp>
        <p:nvSpPr>
          <p:cNvPr id="81922" name="Rectangle 2"/>
          <p:cNvSpPr>
            <a:spLocks noGrp="1" noRot="1" noChangeAspect="1" noChangeArrowheads="1" noTextEdit="1"/>
          </p:cNvSpPr>
          <p:nvPr>
            <p:ph type="sldImg"/>
          </p:nvPr>
        </p:nvSpPr>
        <p:spPr>
          <a:ln/>
        </p:spPr>
      </p:sp>
      <p:sp>
        <p:nvSpPr>
          <p:cNvPr id="81923" name="Rectangle 3"/>
          <p:cNvSpPr>
            <a:spLocks noGrp="1" noChangeArrowheads="1"/>
          </p:cNvSpPr>
          <p:nvPr>
            <p:ph type="body" idx="1"/>
          </p:nvPr>
        </p:nvSpPr>
        <p:spPr>
          <a:noFill/>
          <a:ln/>
        </p:spPr>
        <p:txBody>
          <a:bodyPr/>
          <a:lstStyle/>
          <a:p>
            <a:endParaRPr lang="en-US" smtClean="0"/>
          </a:p>
        </p:txBody>
      </p:sp>
    </p:spTree>
    <p:extLst>
      <p:ext uri="{BB962C8B-B14F-4D97-AF65-F5344CB8AC3E}">
        <p14:creationId xmlns:p14="http://schemas.microsoft.com/office/powerpoint/2010/main" val="313969304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Rectangle 7"/>
          <p:cNvSpPr txBox="1">
            <a:spLocks noGrp="1" noChangeArrowheads="1"/>
          </p:cNvSpPr>
          <p:nvPr/>
        </p:nvSpPr>
        <p:spPr bwMode="auto">
          <a:xfrm>
            <a:off x="3897334" y="9213392"/>
            <a:ext cx="2979845" cy="482909"/>
          </a:xfrm>
          <a:prstGeom prst="rect">
            <a:avLst/>
          </a:prstGeom>
          <a:noFill/>
          <a:ln w="9525">
            <a:noFill/>
            <a:miter lim="800000"/>
            <a:headEnd/>
            <a:tailEnd/>
          </a:ln>
        </p:spPr>
        <p:txBody>
          <a:bodyPr lIns="91706" tIns="45853" rIns="91706" bIns="45853" anchor="b"/>
          <a:lstStyle/>
          <a:p>
            <a:pPr algn="r" defTabSz="916904"/>
            <a:fld id="{81ED3F73-54A9-4216-B1F0-A53EC1581D3B}" type="slidenum">
              <a:rPr lang="tr-TR" sz="1200">
                <a:solidFill>
                  <a:srgbClr val="000000"/>
                </a:solidFill>
                <a:latin typeface="Arial" charset="0"/>
                <a:cs typeface="Arial" charset="0"/>
              </a:rPr>
              <a:pPr algn="r" defTabSz="916904"/>
              <a:t>36</a:t>
            </a:fld>
            <a:endParaRPr lang="tr-TR" sz="1200">
              <a:solidFill>
                <a:srgbClr val="000000"/>
              </a:solidFill>
              <a:latin typeface="Arial" charset="0"/>
              <a:cs typeface="Arial" charset="0"/>
            </a:endParaRPr>
          </a:p>
        </p:txBody>
      </p:sp>
      <p:sp>
        <p:nvSpPr>
          <p:cNvPr id="35842" name="Rectangle 2"/>
          <p:cNvSpPr>
            <a:spLocks noGrp="1" noRot="1" noChangeAspect="1" noChangeArrowheads="1" noTextEdit="1"/>
          </p:cNvSpPr>
          <p:nvPr>
            <p:ph type="sldImg"/>
          </p:nvPr>
        </p:nvSpPr>
        <p:spPr>
          <a:ln/>
        </p:spPr>
      </p:sp>
      <p:sp>
        <p:nvSpPr>
          <p:cNvPr id="35843" name="Rectangle 3"/>
          <p:cNvSpPr>
            <a:spLocks noGrp="1" noChangeArrowheads="1"/>
          </p:cNvSpPr>
          <p:nvPr>
            <p:ph type="body" idx="1"/>
          </p:nvPr>
        </p:nvSpPr>
        <p:spPr>
          <a:noFill/>
          <a:ln/>
        </p:spPr>
        <p:txBody>
          <a:bodyPr/>
          <a:lstStyle/>
          <a:p>
            <a:endParaRPr lang="en-US" smtClean="0"/>
          </a:p>
        </p:txBody>
      </p:sp>
    </p:spTree>
    <p:extLst>
      <p:ext uri="{BB962C8B-B14F-4D97-AF65-F5344CB8AC3E}">
        <p14:creationId xmlns:p14="http://schemas.microsoft.com/office/powerpoint/2010/main" val="338038921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1143000" y="685800"/>
            <a:ext cx="4573588" cy="3430588"/>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0618D03D-3B6E-446E-8C80-FC3EA634362B}" type="slidenum">
              <a:rPr lang="tr-TR" smtClean="0">
                <a:solidFill>
                  <a:prstClr val="black"/>
                </a:solidFill>
              </a:rPr>
              <a:pPr/>
              <a:t>39</a:t>
            </a:fld>
            <a:endParaRPr lang="tr-TR">
              <a:solidFill>
                <a:prstClr val="black"/>
              </a:solidFill>
            </a:endParaRPr>
          </a:p>
        </p:txBody>
      </p:sp>
    </p:spTree>
    <p:extLst>
      <p:ext uri="{BB962C8B-B14F-4D97-AF65-F5344CB8AC3E}">
        <p14:creationId xmlns:p14="http://schemas.microsoft.com/office/powerpoint/2010/main" val="237911555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1143000" y="685800"/>
            <a:ext cx="4573588" cy="3430588"/>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0618D03D-3B6E-446E-8C80-FC3EA634362B}" type="slidenum">
              <a:rPr lang="tr-TR" smtClean="0">
                <a:solidFill>
                  <a:prstClr val="black"/>
                </a:solidFill>
              </a:rPr>
              <a:pPr/>
              <a:t>51</a:t>
            </a:fld>
            <a:endParaRPr lang="tr-TR">
              <a:solidFill>
                <a:prstClr val="black"/>
              </a:solidFill>
            </a:endParaRPr>
          </a:p>
        </p:txBody>
      </p:sp>
    </p:spTree>
    <p:extLst>
      <p:ext uri="{BB962C8B-B14F-4D97-AF65-F5344CB8AC3E}">
        <p14:creationId xmlns:p14="http://schemas.microsoft.com/office/powerpoint/2010/main" val="4690660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2.xml"/><Relationship Id="rId4" Type="http://schemas.openxmlformats.org/officeDocument/2006/relationships/image" Target="../media/image4.pn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Master" Target="../slideMasters/slideMaster3.xml"/><Relationship Id="rId4" Type="http://schemas.openxmlformats.org/officeDocument/2006/relationships/image" Target="../media/image4.png"/></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Master" Target="../slideMasters/slideMaster3.xml"/><Relationship Id="rId4" Type="http://schemas.openxmlformats.org/officeDocument/2006/relationships/image" Target="../media/image7.jpeg"/></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Master" Target="../slideMasters/slideMaster3.xml"/><Relationship Id="rId4" Type="http://schemas.openxmlformats.org/officeDocument/2006/relationships/image" Target="../media/image8.jpeg"/></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Master" Target="../slideMasters/slideMaster3.xml"/><Relationship Id="rId4" Type="http://schemas.openxmlformats.org/officeDocument/2006/relationships/image" Target="../media/image6.jpeg"/></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Master" Target="../slideMasters/slideMaster3.xml"/><Relationship Id="rId4" Type="http://schemas.openxmlformats.org/officeDocument/2006/relationships/image" Target="../media/image7.jpeg"/></Relationships>
</file>

<file path=ppt/slideLayouts/_rels/slideLayout3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Master" Target="../slideMasters/slideMaster3.xml"/><Relationship Id="rId4" Type="http://schemas.openxmlformats.org/officeDocument/2006/relationships/image" Target="../media/image7.jpeg"/></Relationships>
</file>

<file path=ppt/slideLayouts/_rels/slideLayout3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Master" Target="../slideMasters/slideMaster3.xml"/><Relationship Id="rId4" Type="http://schemas.openxmlformats.org/officeDocument/2006/relationships/image" Target="../media/image7.jpeg"/></Relationships>
</file>

<file path=ppt/slideLayouts/_rels/slideLayout3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5.png"/><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Master" Target="../slideMasters/slideMaster3.xml"/><Relationship Id="rId4" Type="http://schemas.openxmlformats.org/officeDocument/2006/relationships/image" Target="../media/image7.jpeg"/></Relationships>
</file>

<file path=ppt/slideLayouts/_rels/slideLayout3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Master" Target="../slideMasters/slideMaster3.xml"/><Relationship Id="rId4" Type="http://schemas.openxmlformats.org/officeDocument/2006/relationships/image" Target="../media/image7.jpeg"/></Relationships>
</file>

<file path=ppt/slideLayouts/_rels/slideLayout3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Master" Target="../slideMasters/slideMaster3.xml"/><Relationship Id="rId4" Type="http://schemas.openxmlformats.org/officeDocument/2006/relationships/image" Target="../media/image7.jpeg"/></Relationships>
</file>

<file path=ppt/slideLayouts/_rels/slideLayout3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Master" Target="../slideMasters/slideMaster3.xml"/><Relationship Id="rId4" Type="http://schemas.openxmlformats.org/officeDocument/2006/relationships/image" Target="../media/image7.jpeg"/></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Master" Target="../slideMasters/slideMaster3.xml"/><Relationship Id="rId4" Type="http://schemas.openxmlformats.org/officeDocument/2006/relationships/image" Target="../media/image7.jpeg"/></Relationships>
</file>

<file path=ppt/slideLayouts/_rels/slideLayout4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5.png"/><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3.xml"/><Relationship Id="rId4" Type="http://schemas.openxmlformats.org/officeDocument/2006/relationships/image" Target="../media/image4.png"/></Relationships>
</file>

<file path=ppt/slideLayouts/_rels/slideLayout44.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4.xml"/><Relationship Id="rId4" Type="http://schemas.openxmlformats.org/officeDocument/2006/relationships/image" Target="../media/image4.png"/></Relationships>
</file>

<file path=ppt/slideLayouts/_rels/slideLayout6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Master" Target="../slideMasters/slideMaster4.xml"/><Relationship Id="rId4" Type="http://schemas.openxmlformats.org/officeDocument/2006/relationships/image" Target="../media/image6.jpeg"/></Relationships>
</file>

<file path=ppt/slideLayouts/_rels/slideLayout62.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Master" Target="../slideMasters/slideMaster5.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5.xml"/><Relationship Id="rId4" Type="http://schemas.openxmlformats.org/officeDocument/2006/relationships/image" Target="../media/image4.png"/></Relationships>
</file>

<file path=ppt/slideLayouts/_rels/slideLayout7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Master" Target="../slideMasters/slideMaster5.xml"/><Relationship Id="rId4" Type="http://schemas.openxmlformats.org/officeDocument/2006/relationships/image" Target="../media/image6.jpeg"/></Relationships>
</file>

<file path=ppt/slideLayouts/_rels/slideLayout8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6.xml"/><Relationship Id="rId4" Type="http://schemas.openxmlformats.org/officeDocument/2006/relationships/image" Target="../media/image4.png"/></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6.xml"/><Relationship Id="rId4" Type="http://schemas.openxmlformats.org/officeDocument/2006/relationships/image" Target="../media/image4.png"/></Relationships>
</file>

<file path=ppt/slideLayouts/_rels/slideLayout9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Master" Target="../slideMasters/slideMaster6.xml"/><Relationship Id="rId4" Type="http://schemas.openxmlformats.org/officeDocument/2006/relationships/image" Target="../media/image6.jpeg"/></Relationships>
</file>

<file path=ppt/slideLayouts/_rels/slideLayout9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Master" Target="../slideMasters/slideMaster6.xml"/><Relationship Id="rId4" Type="http://schemas.openxmlformats.org/officeDocument/2006/relationships/image" Target="../media/image6.jpeg"/></Relationships>
</file>

<file path=ppt/slideLayouts/_rels/slideLayout100.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Master" Target="../slideMasters/slideMaster7.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8.xml"/><Relationship Id="rId4" Type="http://schemas.openxmlformats.org/officeDocument/2006/relationships/image" Target="../media/image4.png"/></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3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3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32.xml.rels><?xml version="1.0" encoding="UTF-8" standalone="yes"?>
<Relationships xmlns="http://schemas.openxmlformats.org/package/2006/relationships"><Relationship Id="rId2" Type="http://schemas.openxmlformats.org/officeDocument/2006/relationships/slideMaster" Target="../slideMasters/slideMaster8.xml"/><Relationship Id="rId1" Type="http://schemas.openxmlformats.org/officeDocument/2006/relationships/themeOverride" Target="../theme/themeOverride1.xml"/></Relationships>
</file>

<file path=ppt/slideLayouts/_rels/slideLayout133.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Master" Target="../slideMasters/slideMaster9.xml"/></Relationships>
</file>

<file path=ppt/slideLayouts/_rels/slideLayout13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3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3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3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3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3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4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4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4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4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4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4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4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4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4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4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9.xml"/><Relationship Id="rId4" Type="http://schemas.openxmlformats.org/officeDocument/2006/relationships/image" Target="../media/image4.png"/></Relationships>
</file>

<file path=ppt/slideLayouts/_rels/slideLayout15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Master" Target="../slideMasters/slideMaster9.xml"/><Relationship Id="rId4" Type="http://schemas.openxmlformats.org/officeDocument/2006/relationships/image" Target="../media/image6.jpeg"/></Relationships>
</file>

<file path=ppt/slideLayouts/_rels/slideLayout15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0.xml"/><Relationship Id="rId4" Type="http://schemas.openxmlformats.org/officeDocument/2006/relationships/image" Target="../media/image4.png"/></Relationships>
</file>

<file path=ppt/slideLayouts/_rels/slideLayout15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5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5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5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5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5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5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5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6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6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6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6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6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6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6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6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1.xml"/><Relationship Id="rId4" Type="http://schemas.openxmlformats.org/officeDocument/2006/relationships/image" Target="../media/image4.png"/></Relationships>
</file>

<file path=ppt/slideLayouts/_rels/slideLayout168.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69.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70.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7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7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7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74.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7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7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7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78.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79.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80.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8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8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8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2.xml"/></Relationships>
</file>

<file path=ppt/slideLayouts/_rels/slideLayout18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Master" Target="../slideMasters/slideMaster12.xml"/><Relationship Id="rId4" Type="http://schemas.openxmlformats.org/officeDocument/2006/relationships/image" Target="../media/image4.png"/></Relationships>
</file>

<file path=ppt/slideLayouts/_rels/slideLayout18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2.xml"/></Relationships>
</file>

<file path=ppt/slideLayouts/_rels/slideLayout18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2.xml"/><Relationship Id="rId4" Type="http://schemas.openxmlformats.org/officeDocument/2006/relationships/image" Target="../media/image4.png"/></Relationships>
</file>

<file path=ppt/slideLayouts/_rels/slideLayout18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2.xml"/><Relationship Id="rId4" Type="http://schemas.openxmlformats.org/officeDocument/2006/relationships/image" Target="../media/image4.png"/></Relationships>
</file>

<file path=ppt/slideLayouts/_rels/slideLayout18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2.xml"/><Relationship Id="rId4" Type="http://schemas.openxmlformats.org/officeDocument/2006/relationships/image" Target="../media/image4.png"/></Relationships>
</file>

<file path=ppt/slideLayouts/_rels/slideLayout18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2.xml"/></Relationships>
</file>

<file path=ppt/slideLayouts/_rels/slideLayout19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png"/><Relationship Id="rId1" Type="http://schemas.openxmlformats.org/officeDocument/2006/relationships/slideMaster" Target="../slideMasters/slideMaster12.xml"/><Relationship Id="rId4" Type="http://schemas.openxmlformats.org/officeDocument/2006/relationships/image" Target="../media/image4.png"/></Relationships>
</file>

<file path=ppt/slideLayouts/_rels/slideLayout19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2.xml"/><Relationship Id="rId4" Type="http://schemas.openxmlformats.org/officeDocument/2006/relationships/image" Target="../media/image4.png"/></Relationships>
</file>

<file path=ppt/slideLayouts/_rels/slideLayout19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2.xml"/><Relationship Id="rId4" Type="http://schemas.openxmlformats.org/officeDocument/2006/relationships/image" Target="../media/image4.png"/></Relationships>
</file>

<file path=ppt/slideLayouts/_rels/slideLayout19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Master" Target="../slideMasters/slideMaster12.xml"/></Relationships>
</file>

<file path=ppt/slideLayouts/_rels/slideLayout194.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95.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96.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97.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98.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99.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200.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201.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202.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20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204.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205.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tr-TR"/>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tr-TR"/>
          </a:p>
        </p:txBody>
      </p:sp>
      <p:sp>
        <p:nvSpPr>
          <p:cNvPr id="4" name="Rectangle 4"/>
          <p:cNvSpPr>
            <a:spLocks noGrp="1" noChangeArrowheads="1"/>
          </p:cNvSpPr>
          <p:nvPr>
            <p:ph type="dt" sz="half" idx="10"/>
          </p:nvPr>
        </p:nvSpPr>
        <p:spPr>
          <a:ln/>
        </p:spPr>
        <p:txBody>
          <a:bodyPr/>
          <a:lstStyle>
            <a:lvl1pPr>
              <a:defRPr/>
            </a:lvl1pPr>
          </a:lstStyle>
          <a:p>
            <a:pPr>
              <a:defRPr/>
            </a:pPr>
            <a:endParaRPr lang="tr-TR">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r>
              <a:rPr lang="tr-TR" smtClean="0">
                <a:solidFill>
                  <a:srgbClr val="000000"/>
                </a:solidFill>
              </a:rPr>
              <a:t>Şubat 2016                                                  Ekonomi Bakanlığı</a:t>
            </a:r>
            <a:endParaRPr lang="tr-TR">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B230C4BB-5D19-4BDB-A236-EA73C030666B}" type="slidenum">
              <a:rPr lang="tr-TR">
                <a:solidFill>
                  <a:srgbClr val="000000"/>
                </a:solidFill>
              </a:rPr>
              <a:pPr>
                <a:defRPr/>
              </a:pPr>
              <a:t>‹#›</a:t>
            </a:fld>
            <a:endParaRPr lang="tr-TR">
              <a:solidFill>
                <a:srgbClr val="000000"/>
              </a:solidFill>
            </a:endParaRPr>
          </a:p>
        </p:txBody>
      </p:sp>
    </p:spTree>
    <p:extLst>
      <p:ext uri="{BB962C8B-B14F-4D97-AF65-F5344CB8AC3E}">
        <p14:creationId xmlns:p14="http://schemas.microsoft.com/office/powerpoint/2010/main" val="20810227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r-TR"/>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r-TR"/>
          </a:p>
        </p:txBody>
      </p:sp>
      <p:sp>
        <p:nvSpPr>
          <p:cNvPr id="4" name="Rectangle 4"/>
          <p:cNvSpPr>
            <a:spLocks noGrp="1" noChangeArrowheads="1"/>
          </p:cNvSpPr>
          <p:nvPr>
            <p:ph type="dt" sz="half" idx="10"/>
          </p:nvPr>
        </p:nvSpPr>
        <p:spPr>
          <a:ln/>
        </p:spPr>
        <p:txBody>
          <a:bodyPr/>
          <a:lstStyle>
            <a:lvl1pPr>
              <a:defRPr/>
            </a:lvl1pPr>
          </a:lstStyle>
          <a:p>
            <a:pPr>
              <a:defRPr/>
            </a:pPr>
            <a:endParaRPr lang="tr-TR">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r>
              <a:rPr lang="tr-TR" smtClean="0">
                <a:solidFill>
                  <a:srgbClr val="000000"/>
                </a:solidFill>
              </a:rPr>
              <a:t>Şubat 2016                                                  Ekonomi Bakanlığı</a:t>
            </a:r>
            <a:endParaRPr lang="tr-TR">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37C6CB3C-88F7-4AAF-8445-8409495809A9}" type="slidenum">
              <a:rPr lang="tr-TR">
                <a:solidFill>
                  <a:srgbClr val="000000"/>
                </a:solidFill>
              </a:rPr>
              <a:pPr>
                <a:defRPr/>
              </a:pPr>
              <a:t>‹#›</a:t>
            </a:fld>
            <a:endParaRPr lang="tr-TR">
              <a:solidFill>
                <a:srgbClr val="000000"/>
              </a:solidFill>
            </a:endParaRPr>
          </a:p>
        </p:txBody>
      </p:sp>
    </p:spTree>
    <p:extLst>
      <p:ext uri="{BB962C8B-B14F-4D97-AF65-F5344CB8AC3E}">
        <p14:creationId xmlns:p14="http://schemas.microsoft.com/office/powerpoint/2010/main" val="11351520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tr-T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tr-TR">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r>
              <a:rPr lang="tr-TR" smtClean="0">
                <a:solidFill>
                  <a:srgbClr val="000000"/>
                </a:solidFill>
              </a:rPr>
              <a:t>Şubat 2016                                                  Ekonomi Bakanlığı</a:t>
            </a:r>
            <a:endParaRPr lang="tr-TR">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40262A72-7EBF-47A4-BA3A-8A4CE988D478}" type="slidenum">
              <a:rPr lang="tr-TR">
                <a:solidFill>
                  <a:srgbClr val="000000"/>
                </a:solidFill>
              </a:rPr>
              <a:pPr>
                <a:defRPr/>
              </a:pPr>
              <a:t>‹#›</a:t>
            </a:fld>
            <a:endParaRPr lang="tr-TR">
              <a:solidFill>
                <a:srgbClr val="000000"/>
              </a:solidFill>
            </a:endParaRPr>
          </a:p>
        </p:txBody>
      </p:sp>
    </p:spTree>
    <p:extLst>
      <p:ext uri="{BB962C8B-B14F-4D97-AF65-F5344CB8AC3E}">
        <p14:creationId xmlns:p14="http://schemas.microsoft.com/office/powerpoint/2010/main" val="28482918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r-T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r-T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r-TR"/>
          </a:p>
        </p:txBody>
      </p:sp>
      <p:sp>
        <p:nvSpPr>
          <p:cNvPr id="5" name="Rectangle 4"/>
          <p:cNvSpPr>
            <a:spLocks noGrp="1" noChangeArrowheads="1"/>
          </p:cNvSpPr>
          <p:nvPr>
            <p:ph type="dt" sz="half" idx="10"/>
          </p:nvPr>
        </p:nvSpPr>
        <p:spPr>
          <a:ln/>
        </p:spPr>
        <p:txBody>
          <a:bodyPr/>
          <a:lstStyle>
            <a:lvl1pPr>
              <a:defRPr/>
            </a:lvl1pPr>
          </a:lstStyle>
          <a:p>
            <a:pPr>
              <a:defRPr/>
            </a:pPr>
            <a:endParaRPr lang="tr-TR">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r>
              <a:rPr lang="tr-TR" smtClean="0">
                <a:solidFill>
                  <a:srgbClr val="000000"/>
                </a:solidFill>
              </a:rPr>
              <a:t>Şubat 2016                                                  Ekonomi Bakanlığı</a:t>
            </a:r>
            <a:endParaRPr lang="tr-TR">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BEADFF7C-F053-46B3-A540-867CFD6CE47E}" type="slidenum">
              <a:rPr lang="tr-TR">
                <a:solidFill>
                  <a:srgbClr val="000000"/>
                </a:solidFill>
              </a:rPr>
              <a:pPr>
                <a:defRPr/>
              </a:pPr>
              <a:t>‹#›</a:t>
            </a:fld>
            <a:endParaRPr lang="tr-TR">
              <a:solidFill>
                <a:srgbClr val="000000"/>
              </a:solidFill>
            </a:endParaRPr>
          </a:p>
        </p:txBody>
      </p:sp>
    </p:spTree>
    <p:extLst>
      <p:ext uri="{BB962C8B-B14F-4D97-AF65-F5344CB8AC3E}">
        <p14:creationId xmlns:p14="http://schemas.microsoft.com/office/powerpoint/2010/main" val="25383304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tr-T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r-T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r-TR"/>
          </a:p>
        </p:txBody>
      </p:sp>
      <p:sp>
        <p:nvSpPr>
          <p:cNvPr id="7" name="Rectangle 4"/>
          <p:cNvSpPr>
            <a:spLocks noGrp="1" noChangeArrowheads="1"/>
          </p:cNvSpPr>
          <p:nvPr>
            <p:ph type="dt" sz="half" idx="10"/>
          </p:nvPr>
        </p:nvSpPr>
        <p:spPr>
          <a:ln/>
        </p:spPr>
        <p:txBody>
          <a:bodyPr/>
          <a:lstStyle>
            <a:lvl1pPr>
              <a:defRPr/>
            </a:lvl1pPr>
          </a:lstStyle>
          <a:p>
            <a:pPr>
              <a:defRPr/>
            </a:pPr>
            <a:endParaRPr lang="tr-TR">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r>
              <a:rPr lang="tr-TR" smtClean="0">
                <a:solidFill>
                  <a:srgbClr val="000000"/>
                </a:solidFill>
              </a:rPr>
              <a:t>Şubat 2016                                                  Ekonomi Bakanlığı</a:t>
            </a:r>
            <a:endParaRPr lang="tr-TR">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5641B759-89ED-47C3-B9B9-96FC6906FB6C}" type="slidenum">
              <a:rPr lang="tr-TR">
                <a:solidFill>
                  <a:srgbClr val="000000"/>
                </a:solidFill>
              </a:rPr>
              <a:pPr>
                <a:defRPr/>
              </a:pPr>
              <a:t>‹#›</a:t>
            </a:fld>
            <a:endParaRPr lang="tr-TR">
              <a:solidFill>
                <a:srgbClr val="000000"/>
              </a:solidFill>
            </a:endParaRPr>
          </a:p>
        </p:txBody>
      </p:sp>
    </p:spTree>
    <p:extLst>
      <p:ext uri="{BB962C8B-B14F-4D97-AF65-F5344CB8AC3E}">
        <p14:creationId xmlns:p14="http://schemas.microsoft.com/office/powerpoint/2010/main" val="17170006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r-TR"/>
          </a:p>
        </p:txBody>
      </p:sp>
      <p:sp>
        <p:nvSpPr>
          <p:cNvPr id="3" name="Rectangle 4"/>
          <p:cNvSpPr>
            <a:spLocks noGrp="1" noChangeArrowheads="1"/>
          </p:cNvSpPr>
          <p:nvPr>
            <p:ph type="dt" sz="half" idx="10"/>
          </p:nvPr>
        </p:nvSpPr>
        <p:spPr>
          <a:ln/>
        </p:spPr>
        <p:txBody>
          <a:bodyPr/>
          <a:lstStyle>
            <a:lvl1pPr>
              <a:defRPr/>
            </a:lvl1pPr>
          </a:lstStyle>
          <a:p>
            <a:pPr>
              <a:defRPr/>
            </a:pPr>
            <a:endParaRPr lang="tr-TR">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r>
              <a:rPr lang="tr-TR" smtClean="0">
                <a:solidFill>
                  <a:srgbClr val="000000"/>
                </a:solidFill>
              </a:rPr>
              <a:t>Şubat 2016                                                  Ekonomi Bakanlığı</a:t>
            </a:r>
            <a:endParaRPr lang="tr-TR">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BD813339-2DC7-47BE-B2B0-4BCEDD0E47C5}" type="slidenum">
              <a:rPr lang="tr-TR">
                <a:solidFill>
                  <a:srgbClr val="000000"/>
                </a:solidFill>
              </a:rPr>
              <a:pPr>
                <a:defRPr/>
              </a:pPr>
              <a:t>‹#›</a:t>
            </a:fld>
            <a:endParaRPr lang="tr-TR">
              <a:solidFill>
                <a:srgbClr val="000000"/>
              </a:solidFill>
            </a:endParaRPr>
          </a:p>
        </p:txBody>
      </p:sp>
    </p:spTree>
    <p:extLst>
      <p:ext uri="{BB962C8B-B14F-4D97-AF65-F5344CB8AC3E}">
        <p14:creationId xmlns:p14="http://schemas.microsoft.com/office/powerpoint/2010/main" val="393807940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tr-TR">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r>
              <a:rPr lang="tr-TR" smtClean="0">
                <a:solidFill>
                  <a:srgbClr val="000000"/>
                </a:solidFill>
              </a:rPr>
              <a:t>Şubat 2016                                                  Ekonomi Bakanlığı</a:t>
            </a:r>
            <a:endParaRPr lang="tr-TR">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D0673F3A-42A6-42E7-B200-CAFED383B6E0}" type="slidenum">
              <a:rPr lang="tr-TR">
                <a:solidFill>
                  <a:srgbClr val="000000"/>
                </a:solidFill>
              </a:rPr>
              <a:pPr>
                <a:defRPr/>
              </a:pPr>
              <a:t>‹#›</a:t>
            </a:fld>
            <a:endParaRPr lang="tr-TR">
              <a:solidFill>
                <a:srgbClr val="000000"/>
              </a:solidFill>
            </a:endParaRPr>
          </a:p>
        </p:txBody>
      </p:sp>
    </p:spTree>
    <p:extLst>
      <p:ext uri="{BB962C8B-B14F-4D97-AF65-F5344CB8AC3E}">
        <p14:creationId xmlns:p14="http://schemas.microsoft.com/office/powerpoint/2010/main" val="24223002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tr-T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r-T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tr-TR">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r>
              <a:rPr lang="tr-TR" smtClean="0">
                <a:solidFill>
                  <a:srgbClr val="000000"/>
                </a:solidFill>
              </a:rPr>
              <a:t>Şubat 2016                                                  Ekonomi Bakanlığı</a:t>
            </a:r>
            <a:endParaRPr lang="tr-TR">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DAF55050-F9A5-4A16-AD89-38725D6AF540}" type="slidenum">
              <a:rPr lang="tr-TR">
                <a:solidFill>
                  <a:srgbClr val="000000"/>
                </a:solidFill>
              </a:rPr>
              <a:pPr>
                <a:defRPr/>
              </a:pPr>
              <a:t>‹#›</a:t>
            </a:fld>
            <a:endParaRPr lang="tr-TR">
              <a:solidFill>
                <a:srgbClr val="000000"/>
              </a:solidFill>
            </a:endParaRPr>
          </a:p>
        </p:txBody>
      </p:sp>
    </p:spTree>
    <p:extLst>
      <p:ext uri="{BB962C8B-B14F-4D97-AF65-F5344CB8AC3E}">
        <p14:creationId xmlns:p14="http://schemas.microsoft.com/office/powerpoint/2010/main" val="6816255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tr-T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tr-TR"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tr-TR">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r>
              <a:rPr lang="tr-TR" smtClean="0">
                <a:solidFill>
                  <a:srgbClr val="000000"/>
                </a:solidFill>
              </a:rPr>
              <a:t>Şubat 2016                                                  Ekonomi Bakanlığı</a:t>
            </a:r>
            <a:endParaRPr lang="tr-TR">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AE373DFC-85ED-46D5-BB11-02E6AC2B25EE}" type="slidenum">
              <a:rPr lang="tr-TR">
                <a:solidFill>
                  <a:srgbClr val="000000"/>
                </a:solidFill>
              </a:rPr>
              <a:pPr>
                <a:defRPr/>
              </a:pPr>
              <a:t>‹#›</a:t>
            </a:fld>
            <a:endParaRPr lang="tr-TR">
              <a:solidFill>
                <a:srgbClr val="000000"/>
              </a:solidFill>
            </a:endParaRPr>
          </a:p>
        </p:txBody>
      </p:sp>
    </p:spTree>
    <p:extLst>
      <p:ext uri="{BB962C8B-B14F-4D97-AF65-F5344CB8AC3E}">
        <p14:creationId xmlns:p14="http://schemas.microsoft.com/office/powerpoint/2010/main" val="264675529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r-TR"/>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r-TR"/>
          </a:p>
        </p:txBody>
      </p:sp>
      <p:sp>
        <p:nvSpPr>
          <p:cNvPr id="4" name="Rectangle 4"/>
          <p:cNvSpPr>
            <a:spLocks noGrp="1" noChangeArrowheads="1"/>
          </p:cNvSpPr>
          <p:nvPr>
            <p:ph type="dt" sz="half" idx="10"/>
          </p:nvPr>
        </p:nvSpPr>
        <p:spPr>
          <a:ln/>
        </p:spPr>
        <p:txBody>
          <a:bodyPr/>
          <a:lstStyle>
            <a:lvl1pPr>
              <a:defRPr/>
            </a:lvl1pPr>
          </a:lstStyle>
          <a:p>
            <a:pPr>
              <a:defRPr/>
            </a:pPr>
            <a:endParaRPr lang="tr-TR">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r>
              <a:rPr lang="tr-TR" smtClean="0">
                <a:solidFill>
                  <a:srgbClr val="000000"/>
                </a:solidFill>
              </a:rPr>
              <a:t>Şubat 2016                                                  Ekonomi Bakanlığı</a:t>
            </a:r>
            <a:endParaRPr lang="tr-TR">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0F9E0C9C-125C-4709-A408-5404E70C15A1}" type="slidenum">
              <a:rPr lang="tr-TR">
                <a:solidFill>
                  <a:srgbClr val="000000"/>
                </a:solidFill>
              </a:rPr>
              <a:pPr>
                <a:defRPr/>
              </a:pPr>
              <a:t>‹#›</a:t>
            </a:fld>
            <a:endParaRPr lang="tr-TR">
              <a:solidFill>
                <a:srgbClr val="000000"/>
              </a:solidFill>
            </a:endParaRPr>
          </a:p>
        </p:txBody>
      </p:sp>
    </p:spTree>
    <p:extLst>
      <p:ext uri="{BB962C8B-B14F-4D97-AF65-F5344CB8AC3E}">
        <p14:creationId xmlns:p14="http://schemas.microsoft.com/office/powerpoint/2010/main" val="12879847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tr-T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r-TR"/>
          </a:p>
        </p:txBody>
      </p:sp>
      <p:sp>
        <p:nvSpPr>
          <p:cNvPr id="4" name="Rectangle 4"/>
          <p:cNvSpPr>
            <a:spLocks noGrp="1" noChangeArrowheads="1"/>
          </p:cNvSpPr>
          <p:nvPr>
            <p:ph type="dt" sz="half" idx="10"/>
          </p:nvPr>
        </p:nvSpPr>
        <p:spPr>
          <a:ln/>
        </p:spPr>
        <p:txBody>
          <a:bodyPr/>
          <a:lstStyle>
            <a:lvl1pPr>
              <a:defRPr/>
            </a:lvl1pPr>
          </a:lstStyle>
          <a:p>
            <a:pPr>
              <a:defRPr/>
            </a:pPr>
            <a:endParaRPr lang="tr-TR">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r>
              <a:rPr lang="tr-TR" smtClean="0">
                <a:solidFill>
                  <a:srgbClr val="000000"/>
                </a:solidFill>
              </a:rPr>
              <a:t>Şubat 2016                                                  Ekonomi Bakanlığı</a:t>
            </a:r>
            <a:endParaRPr lang="tr-TR">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359CFDC9-5EE4-4BF2-8EAA-315E0B59F81C}" type="slidenum">
              <a:rPr lang="tr-TR">
                <a:solidFill>
                  <a:srgbClr val="000000"/>
                </a:solidFill>
              </a:rPr>
              <a:pPr>
                <a:defRPr/>
              </a:pPr>
              <a:t>‹#›</a:t>
            </a:fld>
            <a:endParaRPr lang="tr-TR">
              <a:solidFill>
                <a:srgbClr val="000000"/>
              </a:solidFill>
            </a:endParaRPr>
          </a:p>
        </p:txBody>
      </p:sp>
    </p:spTree>
    <p:extLst>
      <p:ext uri="{BB962C8B-B14F-4D97-AF65-F5344CB8AC3E}">
        <p14:creationId xmlns:p14="http://schemas.microsoft.com/office/powerpoint/2010/main" val="110923236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3" name="Picture 11"/>
          <p:cNvPicPr preferRelativeResize="0">
            <a:picLocks noChangeArrowheads="1"/>
          </p:cNvPicPr>
          <p:nvPr userDrawn="1"/>
        </p:nvPicPr>
        <p:blipFill>
          <a:blip r:embed="rId2" cstate="print"/>
          <a:srcRect/>
          <a:stretch>
            <a:fillRect/>
          </a:stretch>
        </p:blipFill>
        <p:spPr bwMode="auto">
          <a:xfrm>
            <a:off x="0" y="6553200"/>
            <a:ext cx="9144000" cy="252413"/>
          </a:xfrm>
          <a:prstGeom prst="rect">
            <a:avLst/>
          </a:prstGeom>
          <a:noFill/>
          <a:ln w="9525">
            <a:noFill/>
            <a:miter lim="800000"/>
            <a:headEnd/>
            <a:tailEnd/>
          </a:ln>
        </p:spPr>
      </p:pic>
      <p:pic>
        <p:nvPicPr>
          <p:cNvPr id="4" name="Picture 2"/>
          <p:cNvPicPr preferRelativeResize="0">
            <a:picLocks noChangeArrowheads="1"/>
          </p:cNvPicPr>
          <p:nvPr userDrawn="1"/>
        </p:nvPicPr>
        <p:blipFill>
          <a:blip r:embed="rId3" cstate="print"/>
          <a:srcRect/>
          <a:stretch>
            <a:fillRect/>
          </a:stretch>
        </p:blipFill>
        <p:spPr bwMode="auto">
          <a:xfrm>
            <a:off x="0" y="188913"/>
            <a:ext cx="9144000" cy="503237"/>
          </a:xfrm>
          <a:prstGeom prst="rect">
            <a:avLst/>
          </a:prstGeom>
          <a:noFill/>
          <a:ln w="9525">
            <a:noFill/>
            <a:miter lim="800000"/>
            <a:headEnd/>
            <a:tailEnd/>
          </a:ln>
        </p:spPr>
      </p:pic>
      <p:pic>
        <p:nvPicPr>
          <p:cNvPr id="5" name="Picture 2" descr="geçici logo"/>
          <p:cNvPicPr>
            <a:picLocks noChangeAspect="1" noChangeArrowheads="1"/>
          </p:cNvPicPr>
          <p:nvPr userDrawn="1"/>
        </p:nvPicPr>
        <p:blipFill>
          <a:blip r:embed="rId4" cstate="print"/>
          <a:srcRect/>
          <a:stretch>
            <a:fillRect/>
          </a:stretch>
        </p:blipFill>
        <p:spPr bwMode="auto">
          <a:xfrm>
            <a:off x="0" y="0"/>
            <a:ext cx="971550" cy="882650"/>
          </a:xfrm>
          <a:prstGeom prst="rect">
            <a:avLst/>
          </a:prstGeom>
          <a:ln>
            <a:noFill/>
          </a:ln>
          <a:effectLst>
            <a:outerShdw blurRad="190500" algn="tl" rotWithShape="0">
              <a:srgbClr val="000000">
                <a:alpha val="70000"/>
              </a:srgbClr>
            </a:outerShdw>
          </a:effectLst>
          <a:extLst/>
        </p:spPr>
      </p:pic>
      <p:sp>
        <p:nvSpPr>
          <p:cNvPr id="6" name="5 Slayt Numarası Yer Tutucusu"/>
          <p:cNvSpPr>
            <a:spLocks/>
          </p:cNvSpPr>
          <p:nvPr/>
        </p:nvSpPr>
        <p:spPr bwMode="auto">
          <a:xfrm>
            <a:off x="8532813" y="6497638"/>
            <a:ext cx="611187" cy="360362"/>
          </a:xfrm>
          <a:prstGeom prst="rect">
            <a:avLst/>
          </a:prstGeom>
          <a:noFill/>
          <a:ln w="9525">
            <a:noFill/>
            <a:miter lim="800000"/>
            <a:headEnd/>
            <a:tailEnd/>
          </a:ln>
        </p:spPr>
        <p:txBody>
          <a:bodyPr anchor="ctr"/>
          <a:lstStyle/>
          <a:p>
            <a:pPr algn="ctr" eaLnBrk="0" hangingPunct="0"/>
            <a:fld id="{65994571-96C0-4474-9045-6608A5AF8258}" type="slidenum">
              <a:rPr lang="en-US" sz="1600">
                <a:solidFill>
                  <a:srgbClr val="D9D9D9"/>
                </a:solidFill>
                <a:effectLst>
                  <a:outerShdw blurRad="38100" dist="38100" dir="2700000" algn="tl">
                    <a:srgbClr val="C0C0C0"/>
                  </a:outerShdw>
                </a:effectLst>
                <a:latin typeface="Calibri" pitchFamily="34" charset="0"/>
                <a:cs typeface="+mn-cs"/>
              </a:rPr>
              <a:pPr algn="ctr" eaLnBrk="0" hangingPunct="0"/>
              <a:t>‹#›</a:t>
            </a:fld>
            <a:endParaRPr lang="tr-TR">
              <a:solidFill>
                <a:srgbClr val="000000"/>
              </a:solidFill>
              <a:latin typeface="Arial" charset="0"/>
              <a:cs typeface="+mn-cs"/>
            </a:endParaRPr>
          </a:p>
        </p:txBody>
      </p:sp>
      <p:sp>
        <p:nvSpPr>
          <p:cNvPr id="409602" name="Rectangle 3"/>
          <p:cNvSpPr>
            <a:spLocks noGrp="1" noChangeArrowheads="1"/>
          </p:cNvSpPr>
          <p:nvPr>
            <p:ph type="subTitle" idx="1"/>
          </p:nvPr>
        </p:nvSpPr>
        <p:spPr>
          <a:xfrm>
            <a:off x="1371600" y="3886200"/>
            <a:ext cx="6400800" cy="1752600"/>
          </a:xfrm>
        </p:spPr>
        <p:txBody>
          <a:bodyPr/>
          <a:lstStyle>
            <a:lvl1pPr marL="0" indent="0" algn="ctr">
              <a:buFont typeface="Wingdings" pitchFamily="2" charset="2"/>
              <a:buNone/>
              <a:defRPr/>
            </a:lvl1pPr>
          </a:lstStyle>
          <a:p>
            <a:r>
              <a:rPr lang="tr-TR"/>
              <a:t>Click to edit Master subtitle style</a:t>
            </a:r>
          </a:p>
        </p:txBody>
      </p:sp>
      <p:sp>
        <p:nvSpPr>
          <p:cNvPr id="7" name="4 Altbilgi Yer Tutucusu"/>
          <p:cNvSpPr>
            <a:spLocks noGrp="1"/>
          </p:cNvSpPr>
          <p:nvPr>
            <p:ph type="ftr" sz="quarter" idx="10"/>
          </p:nvPr>
        </p:nvSpPr>
        <p:spPr>
          <a:xfrm>
            <a:off x="3124200" y="6245225"/>
            <a:ext cx="2895600" cy="476250"/>
          </a:xfrm>
        </p:spPr>
        <p:txBody>
          <a:bodyPr/>
          <a:lstStyle>
            <a:lvl1pPr>
              <a:defRPr/>
            </a:lvl1pPr>
          </a:lstStyle>
          <a:p>
            <a:pPr>
              <a:defRPr/>
            </a:pPr>
            <a:r>
              <a:rPr lang="tr-TR" smtClean="0"/>
              <a:t>Şubat 2016                                                  Ekonomi Bakanlığı</a:t>
            </a:r>
            <a:endParaRPr lang="tr-TR"/>
          </a:p>
        </p:txBody>
      </p:sp>
    </p:spTree>
    <p:extLst>
      <p:ext uri="{BB962C8B-B14F-4D97-AF65-F5344CB8AC3E}">
        <p14:creationId xmlns:p14="http://schemas.microsoft.com/office/powerpoint/2010/main" val="424310728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tr-T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tr-TR"/>
          </a:p>
        </p:txBody>
      </p:sp>
      <p:sp>
        <p:nvSpPr>
          <p:cNvPr id="4" name="4 Altbilgi Yer Tutucusu"/>
          <p:cNvSpPr>
            <a:spLocks noGrp="1"/>
          </p:cNvSpPr>
          <p:nvPr>
            <p:ph type="ftr" sz="quarter" idx="10"/>
          </p:nvPr>
        </p:nvSpPr>
        <p:spPr/>
        <p:txBody>
          <a:bodyPr/>
          <a:lstStyle>
            <a:lvl1pPr>
              <a:defRPr/>
            </a:lvl1pPr>
          </a:lstStyle>
          <a:p>
            <a:pPr>
              <a:defRPr/>
            </a:pPr>
            <a:r>
              <a:rPr lang="tr-TR" smtClean="0"/>
              <a:t>Şubat 2016                                                  Ekonomi Bakanlığı</a:t>
            </a:r>
            <a:endParaRPr lang="tr-TR"/>
          </a:p>
        </p:txBody>
      </p:sp>
    </p:spTree>
    <p:extLst>
      <p:ext uri="{BB962C8B-B14F-4D97-AF65-F5344CB8AC3E}">
        <p14:creationId xmlns:p14="http://schemas.microsoft.com/office/powerpoint/2010/main" val="225960851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tr-T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4 Altbilgi Yer Tutucusu"/>
          <p:cNvSpPr>
            <a:spLocks noGrp="1"/>
          </p:cNvSpPr>
          <p:nvPr>
            <p:ph type="ftr" sz="quarter" idx="10"/>
          </p:nvPr>
        </p:nvSpPr>
        <p:spPr/>
        <p:txBody>
          <a:bodyPr/>
          <a:lstStyle>
            <a:lvl1pPr>
              <a:defRPr/>
            </a:lvl1pPr>
          </a:lstStyle>
          <a:p>
            <a:pPr>
              <a:defRPr/>
            </a:pPr>
            <a:r>
              <a:rPr lang="tr-TR" smtClean="0"/>
              <a:t>Şubat 2016                                                  Ekonomi Bakanlığı</a:t>
            </a:r>
            <a:endParaRPr lang="tr-TR"/>
          </a:p>
        </p:txBody>
      </p:sp>
    </p:spTree>
    <p:extLst>
      <p:ext uri="{BB962C8B-B14F-4D97-AF65-F5344CB8AC3E}">
        <p14:creationId xmlns:p14="http://schemas.microsoft.com/office/powerpoint/2010/main" val="393260591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tr-TR"/>
          </a:p>
        </p:txBody>
      </p:sp>
      <p:sp>
        <p:nvSpPr>
          <p:cNvPr id="3" name="Content Placeholder 2"/>
          <p:cNvSpPr>
            <a:spLocks noGrp="1"/>
          </p:cNvSpPr>
          <p:nvPr>
            <p:ph sz="half" idx="1"/>
          </p:nvPr>
        </p:nvSpPr>
        <p:spPr>
          <a:xfrm>
            <a:off x="468313" y="1844675"/>
            <a:ext cx="4038600" cy="35607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tr-TR"/>
          </a:p>
        </p:txBody>
      </p:sp>
      <p:sp>
        <p:nvSpPr>
          <p:cNvPr id="4" name="Content Placeholder 3"/>
          <p:cNvSpPr>
            <a:spLocks noGrp="1"/>
          </p:cNvSpPr>
          <p:nvPr>
            <p:ph sz="half" idx="2"/>
          </p:nvPr>
        </p:nvSpPr>
        <p:spPr>
          <a:xfrm>
            <a:off x="4659313" y="1844675"/>
            <a:ext cx="4038600" cy="35607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tr-TR"/>
          </a:p>
        </p:txBody>
      </p:sp>
      <p:sp>
        <p:nvSpPr>
          <p:cNvPr id="5" name="4 Altbilgi Yer Tutucusu"/>
          <p:cNvSpPr>
            <a:spLocks noGrp="1"/>
          </p:cNvSpPr>
          <p:nvPr>
            <p:ph type="ftr" sz="quarter" idx="10"/>
          </p:nvPr>
        </p:nvSpPr>
        <p:spPr/>
        <p:txBody>
          <a:bodyPr/>
          <a:lstStyle>
            <a:lvl1pPr>
              <a:defRPr/>
            </a:lvl1pPr>
          </a:lstStyle>
          <a:p>
            <a:pPr>
              <a:defRPr/>
            </a:pPr>
            <a:r>
              <a:rPr lang="tr-TR" smtClean="0"/>
              <a:t>Şubat 2016                                                  Ekonomi Bakanlığı</a:t>
            </a:r>
            <a:endParaRPr lang="tr-TR"/>
          </a:p>
        </p:txBody>
      </p:sp>
    </p:spTree>
    <p:extLst>
      <p:ext uri="{BB962C8B-B14F-4D97-AF65-F5344CB8AC3E}">
        <p14:creationId xmlns:p14="http://schemas.microsoft.com/office/powerpoint/2010/main" val="126065408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tr-T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tr-T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tr-TR"/>
          </a:p>
        </p:txBody>
      </p:sp>
      <p:sp>
        <p:nvSpPr>
          <p:cNvPr id="7" name="4 Altbilgi Yer Tutucusu"/>
          <p:cNvSpPr>
            <a:spLocks noGrp="1"/>
          </p:cNvSpPr>
          <p:nvPr>
            <p:ph type="ftr" sz="quarter" idx="10"/>
          </p:nvPr>
        </p:nvSpPr>
        <p:spPr/>
        <p:txBody>
          <a:bodyPr/>
          <a:lstStyle>
            <a:lvl1pPr>
              <a:defRPr/>
            </a:lvl1pPr>
          </a:lstStyle>
          <a:p>
            <a:pPr>
              <a:defRPr/>
            </a:pPr>
            <a:r>
              <a:rPr lang="tr-TR" smtClean="0"/>
              <a:t>Şubat 2016                                                  Ekonomi Bakanlığı</a:t>
            </a:r>
            <a:endParaRPr lang="tr-TR"/>
          </a:p>
        </p:txBody>
      </p:sp>
    </p:spTree>
    <p:extLst>
      <p:ext uri="{BB962C8B-B14F-4D97-AF65-F5344CB8AC3E}">
        <p14:creationId xmlns:p14="http://schemas.microsoft.com/office/powerpoint/2010/main" val="409398481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tr-TR"/>
          </a:p>
        </p:txBody>
      </p:sp>
      <p:sp>
        <p:nvSpPr>
          <p:cNvPr id="3" name="4 Altbilgi Yer Tutucusu"/>
          <p:cNvSpPr>
            <a:spLocks noGrp="1"/>
          </p:cNvSpPr>
          <p:nvPr>
            <p:ph type="ftr" sz="quarter" idx="10"/>
          </p:nvPr>
        </p:nvSpPr>
        <p:spPr/>
        <p:txBody>
          <a:bodyPr/>
          <a:lstStyle>
            <a:lvl1pPr>
              <a:defRPr/>
            </a:lvl1pPr>
          </a:lstStyle>
          <a:p>
            <a:pPr>
              <a:defRPr/>
            </a:pPr>
            <a:r>
              <a:rPr lang="tr-TR" smtClean="0"/>
              <a:t>Şubat 2016                                                  Ekonomi Bakanlığı</a:t>
            </a:r>
            <a:endParaRPr lang="tr-TR"/>
          </a:p>
        </p:txBody>
      </p:sp>
    </p:spTree>
    <p:extLst>
      <p:ext uri="{BB962C8B-B14F-4D97-AF65-F5344CB8AC3E}">
        <p14:creationId xmlns:p14="http://schemas.microsoft.com/office/powerpoint/2010/main" val="374203789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4 Altbilgi Yer Tutucusu"/>
          <p:cNvSpPr>
            <a:spLocks noGrp="1"/>
          </p:cNvSpPr>
          <p:nvPr>
            <p:ph type="ftr" sz="quarter" idx="10"/>
          </p:nvPr>
        </p:nvSpPr>
        <p:spPr/>
        <p:txBody>
          <a:bodyPr/>
          <a:lstStyle>
            <a:lvl1pPr>
              <a:defRPr/>
            </a:lvl1pPr>
          </a:lstStyle>
          <a:p>
            <a:pPr>
              <a:defRPr/>
            </a:pPr>
            <a:r>
              <a:rPr lang="tr-TR" smtClean="0"/>
              <a:t>Şubat 2016                                                  Ekonomi Bakanlığı</a:t>
            </a:r>
            <a:endParaRPr lang="tr-TR"/>
          </a:p>
        </p:txBody>
      </p:sp>
    </p:spTree>
    <p:extLst>
      <p:ext uri="{BB962C8B-B14F-4D97-AF65-F5344CB8AC3E}">
        <p14:creationId xmlns:p14="http://schemas.microsoft.com/office/powerpoint/2010/main" val="351978078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tr-T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tr-T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4 Altbilgi Yer Tutucusu"/>
          <p:cNvSpPr>
            <a:spLocks noGrp="1"/>
          </p:cNvSpPr>
          <p:nvPr>
            <p:ph type="ftr" sz="quarter" idx="10"/>
          </p:nvPr>
        </p:nvSpPr>
        <p:spPr/>
        <p:txBody>
          <a:bodyPr/>
          <a:lstStyle>
            <a:lvl1pPr>
              <a:defRPr/>
            </a:lvl1pPr>
          </a:lstStyle>
          <a:p>
            <a:pPr>
              <a:defRPr/>
            </a:pPr>
            <a:r>
              <a:rPr lang="tr-TR" smtClean="0"/>
              <a:t>Şubat 2016                                                  Ekonomi Bakanlığı</a:t>
            </a:r>
            <a:endParaRPr lang="tr-TR"/>
          </a:p>
        </p:txBody>
      </p:sp>
    </p:spTree>
    <p:extLst>
      <p:ext uri="{BB962C8B-B14F-4D97-AF65-F5344CB8AC3E}">
        <p14:creationId xmlns:p14="http://schemas.microsoft.com/office/powerpoint/2010/main" val="419851166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tr-T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tr-TR"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4 Altbilgi Yer Tutucusu"/>
          <p:cNvSpPr>
            <a:spLocks noGrp="1"/>
          </p:cNvSpPr>
          <p:nvPr>
            <p:ph type="ftr" sz="quarter" idx="10"/>
          </p:nvPr>
        </p:nvSpPr>
        <p:spPr/>
        <p:txBody>
          <a:bodyPr/>
          <a:lstStyle>
            <a:lvl1pPr>
              <a:defRPr/>
            </a:lvl1pPr>
          </a:lstStyle>
          <a:p>
            <a:pPr>
              <a:defRPr/>
            </a:pPr>
            <a:r>
              <a:rPr lang="tr-TR" smtClean="0"/>
              <a:t>Şubat 2016                                                  Ekonomi Bakanlığı</a:t>
            </a:r>
            <a:endParaRPr lang="tr-TR"/>
          </a:p>
        </p:txBody>
      </p:sp>
    </p:spTree>
    <p:extLst>
      <p:ext uri="{BB962C8B-B14F-4D97-AF65-F5344CB8AC3E}">
        <p14:creationId xmlns:p14="http://schemas.microsoft.com/office/powerpoint/2010/main" val="275292182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tr-T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tr-TR"/>
          </a:p>
        </p:txBody>
      </p:sp>
      <p:sp>
        <p:nvSpPr>
          <p:cNvPr id="4" name="4 Altbilgi Yer Tutucusu"/>
          <p:cNvSpPr>
            <a:spLocks noGrp="1"/>
          </p:cNvSpPr>
          <p:nvPr>
            <p:ph type="ftr" sz="quarter" idx="10"/>
          </p:nvPr>
        </p:nvSpPr>
        <p:spPr/>
        <p:txBody>
          <a:bodyPr/>
          <a:lstStyle>
            <a:lvl1pPr>
              <a:defRPr/>
            </a:lvl1pPr>
          </a:lstStyle>
          <a:p>
            <a:pPr>
              <a:defRPr/>
            </a:pPr>
            <a:r>
              <a:rPr lang="tr-TR" smtClean="0"/>
              <a:t>Şubat 2016                                                  Ekonomi Bakanlığı</a:t>
            </a:r>
            <a:endParaRPr lang="tr-TR"/>
          </a:p>
        </p:txBody>
      </p:sp>
    </p:spTree>
    <p:extLst>
      <p:ext uri="{BB962C8B-B14F-4D97-AF65-F5344CB8AC3E}">
        <p14:creationId xmlns:p14="http://schemas.microsoft.com/office/powerpoint/2010/main" val="288353655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38925" y="274638"/>
            <a:ext cx="2058988" cy="5130800"/>
          </a:xfrm>
        </p:spPr>
        <p:txBody>
          <a:bodyPr vert="eaVert"/>
          <a:lstStyle/>
          <a:p>
            <a:r>
              <a:rPr lang="en-US"/>
              <a:t>Click to edit Master title style</a:t>
            </a:r>
            <a:endParaRPr lang="tr-TR"/>
          </a:p>
        </p:txBody>
      </p:sp>
      <p:sp>
        <p:nvSpPr>
          <p:cNvPr id="3" name="Vertical Text Placeholder 2"/>
          <p:cNvSpPr>
            <a:spLocks noGrp="1"/>
          </p:cNvSpPr>
          <p:nvPr>
            <p:ph type="body" orient="vert" idx="1"/>
          </p:nvPr>
        </p:nvSpPr>
        <p:spPr>
          <a:xfrm>
            <a:off x="457200" y="274638"/>
            <a:ext cx="6029325" cy="51308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tr-TR"/>
          </a:p>
        </p:txBody>
      </p:sp>
      <p:sp>
        <p:nvSpPr>
          <p:cNvPr id="4" name="4 Altbilgi Yer Tutucusu"/>
          <p:cNvSpPr>
            <a:spLocks noGrp="1"/>
          </p:cNvSpPr>
          <p:nvPr>
            <p:ph type="ftr" sz="quarter" idx="10"/>
          </p:nvPr>
        </p:nvSpPr>
        <p:spPr/>
        <p:txBody>
          <a:bodyPr/>
          <a:lstStyle>
            <a:lvl1pPr>
              <a:defRPr/>
            </a:lvl1pPr>
          </a:lstStyle>
          <a:p>
            <a:pPr>
              <a:defRPr/>
            </a:pPr>
            <a:r>
              <a:rPr lang="tr-TR" smtClean="0"/>
              <a:t>Şubat 2016                                                  Ekonomi Bakanlığı</a:t>
            </a:r>
            <a:endParaRPr lang="tr-TR"/>
          </a:p>
        </p:txBody>
      </p:sp>
    </p:spTree>
    <p:extLst>
      <p:ext uri="{BB962C8B-B14F-4D97-AF65-F5344CB8AC3E}">
        <p14:creationId xmlns:p14="http://schemas.microsoft.com/office/powerpoint/2010/main" val="238724147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a:t>Click to edit Master title style</a:t>
            </a:r>
            <a:endParaRPr lang="tr-TR"/>
          </a:p>
        </p:txBody>
      </p:sp>
      <p:sp>
        <p:nvSpPr>
          <p:cNvPr id="3" name="Table Placeholder 2"/>
          <p:cNvSpPr>
            <a:spLocks noGrp="1"/>
          </p:cNvSpPr>
          <p:nvPr>
            <p:ph type="tbl" idx="1"/>
          </p:nvPr>
        </p:nvSpPr>
        <p:spPr>
          <a:xfrm>
            <a:off x="468313" y="1844675"/>
            <a:ext cx="8229600" cy="3560763"/>
          </a:xfrm>
        </p:spPr>
        <p:txBody>
          <a:bodyPr/>
          <a:lstStyle/>
          <a:p>
            <a:pPr lvl="0"/>
            <a:endParaRPr lang="tr-TR" noProof="0"/>
          </a:p>
        </p:txBody>
      </p:sp>
      <p:sp>
        <p:nvSpPr>
          <p:cNvPr id="4" name="4 Altbilgi Yer Tutucusu"/>
          <p:cNvSpPr>
            <a:spLocks noGrp="1"/>
          </p:cNvSpPr>
          <p:nvPr>
            <p:ph type="ftr" sz="quarter" idx="10"/>
          </p:nvPr>
        </p:nvSpPr>
        <p:spPr/>
        <p:txBody>
          <a:bodyPr/>
          <a:lstStyle>
            <a:lvl1pPr>
              <a:defRPr/>
            </a:lvl1pPr>
          </a:lstStyle>
          <a:p>
            <a:pPr>
              <a:defRPr/>
            </a:pPr>
            <a:r>
              <a:rPr lang="tr-TR" smtClean="0"/>
              <a:t>Şubat 2016                                                  Ekonomi Bakanlığı</a:t>
            </a:r>
            <a:endParaRPr lang="tr-TR"/>
          </a:p>
        </p:txBody>
      </p:sp>
    </p:spTree>
    <p:extLst>
      <p:ext uri="{BB962C8B-B14F-4D97-AF65-F5344CB8AC3E}">
        <p14:creationId xmlns:p14="http://schemas.microsoft.com/office/powerpoint/2010/main" val="56768531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Boş">
    <p:spTree>
      <p:nvGrpSpPr>
        <p:cNvPr id="1" name=""/>
        <p:cNvGrpSpPr/>
        <p:nvPr/>
      </p:nvGrpSpPr>
      <p:grpSpPr>
        <a:xfrm>
          <a:off x="0" y="0"/>
          <a:ext cx="0" cy="0"/>
          <a:chOff x="0" y="0"/>
          <a:chExt cx="0" cy="0"/>
        </a:xfrm>
      </p:grpSpPr>
      <p:sp>
        <p:nvSpPr>
          <p:cNvPr id="2" name="4 Altbilgi Yer Tutucusu"/>
          <p:cNvSpPr>
            <a:spLocks noGrp="1"/>
          </p:cNvSpPr>
          <p:nvPr>
            <p:ph type="ftr" sz="quarter" idx="10"/>
          </p:nvPr>
        </p:nvSpPr>
        <p:spPr/>
        <p:txBody>
          <a:bodyPr/>
          <a:lstStyle>
            <a:lvl1pPr>
              <a:defRPr/>
            </a:lvl1pPr>
          </a:lstStyle>
          <a:p>
            <a:pPr>
              <a:defRPr/>
            </a:pPr>
            <a:r>
              <a:rPr lang="tr-TR" smtClean="0"/>
              <a:t>Şubat 2016                                                  Ekonomi Bakanlığı</a:t>
            </a:r>
            <a:endParaRPr lang="tr-TR"/>
          </a:p>
        </p:txBody>
      </p:sp>
    </p:spTree>
    <p:extLst>
      <p:ext uri="{BB962C8B-B14F-4D97-AF65-F5344CB8AC3E}">
        <p14:creationId xmlns:p14="http://schemas.microsoft.com/office/powerpoint/2010/main" val="203017670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Başlık Slaydı">
    <p:spTree>
      <p:nvGrpSpPr>
        <p:cNvPr id="1" name=""/>
        <p:cNvGrpSpPr/>
        <p:nvPr/>
      </p:nvGrpSpPr>
      <p:grpSpPr>
        <a:xfrm>
          <a:off x="0" y="0"/>
          <a:ext cx="0" cy="0"/>
          <a:chOff x="0" y="0"/>
          <a:chExt cx="0" cy="0"/>
        </a:xfrm>
      </p:grpSpPr>
      <p:pic>
        <p:nvPicPr>
          <p:cNvPr id="4" name="Picture 4"/>
          <p:cNvPicPr preferRelativeResize="0">
            <a:picLocks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0" y="2781300"/>
            <a:ext cx="9144000" cy="1358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3" descr="F:\MUSTAFA\LOGO\tek_tr.jpg"/>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3779839" y="333375"/>
            <a:ext cx="1584325" cy="1511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Metin kutusu 5"/>
          <p:cNvSpPr txBox="1"/>
          <p:nvPr userDrawn="1"/>
        </p:nvSpPr>
        <p:spPr>
          <a:xfrm>
            <a:off x="1476375" y="1844675"/>
            <a:ext cx="6191250" cy="769938"/>
          </a:xfrm>
          <a:prstGeom prst="rect">
            <a:avLst/>
          </a:prstGeom>
          <a:noFill/>
        </p:spPr>
        <p:txBody>
          <a:bodyPr>
            <a:spAutoFit/>
          </a:bodyPr>
          <a:lstStyle/>
          <a:p>
            <a:pPr algn="ctr">
              <a:defRPr/>
            </a:pPr>
            <a:r>
              <a:rPr lang="tr-TR" sz="4400" b="1" dirty="0">
                <a:solidFill>
                  <a:srgbClr val="C00000"/>
                </a:solidFill>
                <a:effectLst>
                  <a:outerShdw blurRad="38100" dist="38100" dir="2700000" algn="tl">
                    <a:srgbClr val="000000">
                      <a:alpha val="43137"/>
                    </a:srgbClr>
                  </a:outerShdw>
                </a:effectLst>
                <a:latin typeface="Calibri"/>
                <a:cs typeface="Arial" charset="0"/>
              </a:rPr>
              <a:t>EKONOMİ BAKANLIĞI</a:t>
            </a:r>
          </a:p>
        </p:txBody>
      </p:sp>
      <p:sp>
        <p:nvSpPr>
          <p:cNvPr id="3" name="2 Alt Başlık"/>
          <p:cNvSpPr>
            <a:spLocks noGrp="1"/>
          </p:cNvSpPr>
          <p:nvPr>
            <p:ph type="subTitle" idx="1"/>
          </p:nvPr>
        </p:nvSpPr>
        <p:spPr>
          <a:xfrm>
            <a:off x="1368000" y="4503600"/>
            <a:ext cx="6400800" cy="1143008"/>
          </a:xfrm>
        </p:spPr>
        <p:txBody>
          <a:bodyPr/>
          <a:lstStyle>
            <a:lvl1pPr marL="0" indent="0" algn="ctr">
              <a:buNone/>
              <a:defRPr i="1">
                <a:solidFill>
                  <a:srgbClr val="4D968B"/>
                </a:solidFill>
                <a:effectLst>
                  <a:outerShdw blurRad="38100" dist="38100" dir="2700000" algn="tl">
                    <a:srgbClr val="000000">
                      <a:alpha val="43137"/>
                    </a:srgbClr>
                  </a:outerShdw>
                </a:effectLst>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r-TR" dirty="0" smtClean="0"/>
              <a:t>Asıl alt başlık stilini düzenlemek için tıklatın</a:t>
            </a:r>
            <a:endParaRPr lang="tr-TR" dirty="0"/>
          </a:p>
        </p:txBody>
      </p:sp>
      <p:sp>
        <p:nvSpPr>
          <p:cNvPr id="7" name="4 Altbilgi Yer Tutucusu"/>
          <p:cNvSpPr>
            <a:spLocks noGrp="1"/>
          </p:cNvSpPr>
          <p:nvPr>
            <p:ph type="ftr" sz="quarter" idx="10"/>
          </p:nvPr>
        </p:nvSpPr>
        <p:spPr>
          <a:xfrm>
            <a:off x="250826" y="6453188"/>
            <a:ext cx="7921625" cy="304800"/>
          </a:xfrm>
        </p:spPr>
        <p:txBody>
          <a:bodyPr/>
          <a:lstStyle>
            <a:lvl1pPr algn="l">
              <a:defRPr sz="1600">
                <a:solidFill>
                  <a:srgbClr val="E7DEC9">
                    <a:lumMod val="75000"/>
                  </a:srgbClr>
                </a:solidFill>
                <a:effectLst>
                  <a:outerShdw blurRad="38100" dist="38100" dir="2700000" algn="tl">
                    <a:srgbClr val="000000">
                      <a:alpha val="43137"/>
                    </a:srgbClr>
                  </a:outerShdw>
                </a:effectLst>
                <a:latin typeface="Calibri" pitchFamily="34" charset="0"/>
              </a:defRPr>
            </a:lvl1pPr>
          </a:lstStyle>
          <a:p>
            <a:pPr>
              <a:defRPr/>
            </a:pPr>
            <a:r>
              <a:rPr lang="sv-SE" smtClean="0"/>
              <a:t>Şubat 2016                                                  Ekonomi Bakanlığı</a:t>
            </a:r>
            <a:endParaRPr lang="tr-TR" dirty="0"/>
          </a:p>
        </p:txBody>
      </p:sp>
      <p:sp>
        <p:nvSpPr>
          <p:cNvPr id="8" name="5 Slayt Numarası Yer Tutucusu"/>
          <p:cNvSpPr>
            <a:spLocks noGrp="1"/>
          </p:cNvSpPr>
          <p:nvPr>
            <p:ph type="sldNum" sz="quarter" idx="11"/>
          </p:nvPr>
        </p:nvSpPr>
        <p:spPr>
          <a:xfrm>
            <a:off x="8459788" y="6453188"/>
            <a:ext cx="571500" cy="252412"/>
          </a:xfrm>
        </p:spPr>
        <p:txBody>
          <a:bodyPr/>
          <a:lstStyle>
            <a:lvl1pPr algn="ctr">
              <a:defRPr sz="1600">
                <a:solidFill>
                  <a:srgbClr val="E7DEC9">
                    <a:lumMod val="75000"/>
                  </a:srgbClr>
                </a:solidFill>
                <a:effectLst>
                  <a:outerShdw blurRad="38100" dist="38100" dir="2700000" algn="tl">
                    <a:srgbClr val="000000">
                      <a:alpha val="43137"/>
                    </a:srgbClr>
                  </a:outerShdw>
                </a:effectLst>
                <a:latin typeface="Calibri" pitchFamily="34" charset="0"/>
              </a:defRPr>
            </a:lvl1pPr>
          </a:lstStyle>
          <a:p>
            <a:pPr>
              <a:defRPr/>
            </a:pPr>
            <a:fld id="{7CFB06FD-9189-4FFC-876A-81D430BF2FB4}" type="slidenum">
              <a:rPr lang="en-US"/>
              <a:pPr>
                <a:defRPr/>
              </a:pPr>
              <a:t>‹#›</a:t>
            </a:fld>
            <a:endParaRPr lang="en-US" dirty="0"/>
          </a:p>
        </p:txBody>
      </p:sp>
    </p:spTree>
    <p:extLst>
      <p:ext uri="{BB962C8B-B14F-4D97-AF65-F5344CB8AC3E}">
        <p14:creationId xmlns:p14="http://schemas.microsoft.com/office/powerpoint/2010/main" val="3399900303"/>
      </p:ext>
    </p:extLst>
  </p:cSld>
  <p:clrMapOvr>
    <a:masterClrMapping/>
  </p:clrMapOvr>
  <p:transition spd="med">
    <p:fade/>
  </p:transition>
  <p:timing>
    <p:tnLst>
      <p:par>
        <p:cTn id="1" dur="indefinite" restart="never" nodeType="tmRoot"/>
      </p:par>
    </p:tn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Başlık ve İçerik">
    <p:spTree>
      <p:nvGrpSpPr>
        <p:cNvPr id="1" name=""/>
        <p:cNvGrpSpPr/>
        <p:nvPr/>
      </p:nvGrpSpPr>
      <p:grpSpPr>
        <a:xfrm>
          <a:off x="0" y="0"/>
          <a:ext cx="0" cy="0"/>
          <a:chOff x="0" y="0"/>
          <a:chExt cx="0" cy="0"/>
        </a:xfrm>
      </p:grpSpPr>
      <p:pic>
        <p:nvPicPr>
          <p:cNvPr id="4" name="Picture 2"/>
          <p:cNvPicPr preferRelativeResize="0">
            <a:picLocks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0" y="6553202"/>
            <a:ext cx="9144000" cy="252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7"/>
          <p:cNvPicPr preferRelativeResize="0">
            <a:picLocks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0" y="154533"/>
            <a:ext cx="9144000" cy="538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2 İçerik Yer Tutucusu"/>
          <p:cNvSpPr>
            <a:spLocks noGrp="1"/>
          </p:cNvSpPr>
          <p:nvPr>
            <p:ph idx="1"/>
          </p:nvPr>
        </p:nvSpPr>
        <p:spPr>
          <a:xfrm>
            <a:off x="357159" y="990600"/>
            <a:ext cx="8429684" cy="5224482"/>
          </a:xfrm>
        </p:spPr>
        <p:txBody>
          <a:bodyPr>
            <a:normAutofit/>
          </a:bodyPr>
          <a:lstStyle>
            <a:lvl1pPr>
              <a:defRPr sz="3600"/>
            </a:lvl1pPr>
            <a:lvl2pPr>
              <a:defRPr sz="3200"/>
            </a:lvl2pPr>
            <a:lvl3pPr>
              <a:defRPr sz="2800"/>
            </a:lvl3pPr>
            <a:lvl4pPr>
              <a:defRPr sz="2400"/>
            </a:lvl4pPr>
            <a:lvl5pPr>
              <a:defRPr sz="2400"/>
            </a:lvl5pPr>
          </a:lstStyle>
          <a:p>
            <a:pPr lvl="0"/>
            <a:r>
              <a:rPr lang="tr-TR" dirty="0" smtClean="0"/>
              <a:t>Asıl metin stillerini düzenlemek için tıklatın</a:t>
            </a:r>
          </a:p>
          <a:p>
            <a:pPr lvl="1"/>
            <a:r>
              <a:rPr lang="tr-TR" dirty="0" smtClean="0"/>
              <a:t>İkinci düzey</a:t>
            </a:r>
          </a:p>
          <a:p>
            <a:pPr lvl="2"/>
            <a:r>
              <a:rPr lang="tr-TR" dirty="0" smtClean="0"/>
              <a:t>Üçüncü düzey</a:t>
            </a:r>
          </a:p>
          <a:p>
            <a:pPr lvl="3"/>
            <a:r>
              <a:rPr lang="tr-TR" dirty="0" smtClean="0"/>
              <a:t>Dördüncü düzey</a:t>
            </a:r>
          </a:p>
          <a:p>
            <a:pPr lvl="4"/>
            <a:r>
              <a:rPr lang="tr-TR" dirty="0" smtClean="0"/>
              <a:t>Beşinci düzey</a:t>
            </a:r>
            <a:endParaRPr lang="tr-TR" dirty="0"/>
          </a:p>
        </p:txBody>
      </p:sp>
      <p:sp>
        <p:nvSpPr>
          <p:cNvPr id="18" name="1 Başlık"/>
          <p:cNvSpPr>
            <a:spLocks noGrp="1"/>
          </p:cNvSpPr>
          <p:nvPr>
            <p:ph type="title"/>
          </p:nvPr>
        </p:nvSpPr>
        <p:spPr>
          <a:xfrm>
            <a:off x="1306121" y="132756"/>
            <a:ext cx="7837879" cy="476844"/>
          </a:xfrm>
        </p:spPr>
        <p:txBody>
          <a:bodyPr>
            <a:normAutofit/>
          </a:bodyPr>
          <a:lstStyle>
            <a:lvl1pPr marL="0" algn="r" defTabSz="914400" rtl="0" eaLnBrk="0" fontAlgn="base" latinLnBrk="0" hangingPunct="0">
              <a:spcBef>
                <a:spcPct val="0"/>
              </a:spcBef>
              <a:spcAft>
                <a:spcPct val="0"/>
              </a:spcAft>
              <a:defRPr lang="tr-TR" sz="4000" b="1" kern="1200" dirty="0">
                <a:solidFill>
                  <a:schemeClr val="bg1"/>
                </a:solidFill>
                <a:effectLst>
                  <a:outerShdw blurRad="38100" dist="38100" dir="2700000" algn="tl">
                    <a:srgbClr val="000000">
                      <a:alpha val="43137"/>
                    </a:srgbClr>
                  </a:outerShdw>
                </a:effectLst>
                <a:latin typeface="+mj-lt"/>
                <a:ea typeface="+mj-ea"/>
                <a:cs typeface="+mj-cs"/>
              </a:defRPr>
            </a:lvl1pPr>
          </a:lstStyle>
          <a:p>
            <a:r>
              <a:rPr lang="tr-TR" dirty="0" smtClean="0"/>
              <a:t>Asıl başlık stili için tıklatın</a:t>
            </a:r>
            <a:endParaRPr lang="tr-TR" dirty="0"/>
          </a:p>
        </p:txBody>
      </p:sp>
      <p:sp>
        <p:nvSpPr>
          <p:cNvPr id="7" name="4 Altbilgi Yer Tutucusu"/>
          <p:cNvSpPr>
            <a:spLocks noGrp="1"/>
          </p:cNvSpPr>
          <p:nvPr>
            <p:ph type="ftr" sz="quarter" idx="10"/>
          </p:nvPr>
        </p:nvSpPr>
        <p:spPr>
          <a:xfrm>
            <a:off x="225426" y="6553202"/>
            <a:ext cx="7947025" cy="252413"/>
          </a:xfrm>
        </p:spPr>
        <p:txBody>
          <a:bodyPr/>
          <a:lstStyle>
            <a:lvl1pPr algn="l">
              <a:defRPr sz="1600">
                <a:solidFill>
                  <a:prstClr val="white"/>
                </a:solidFill>
                <a:effectLst>
                  <a:outerShdw blurRad="38100" dist="38100" dir="2700000" algn="tl">
                    <a:srgbClr val="000000">
                      <a:alpha val="43137"/>
                    </a:srgbClr>
                  </a:outerShdw>
                </a:effectLst>
                <a:latin typeface="Calibri" pitchFamily="34" charset="0"/>
              </a:defRPr>
            </a:lvl1pPr>
          </a:lstStyle>
          <a:p>
            <a:pPr>
              <a:defRPr/>
            </a:pPr>
            <a:r>
              <a:rPr lang="sv-SE" smtClean="0"/>
              <a:t>Şubat 2016                                                  Ekonomi Bakanlığı</a:t>
            </a:r>
            <a:endParaRPr lang="tr-TR"/>
          </a:p>
        </p:txBody>
      </p:sp>
      <p:sp>
        <p:nvSpPr>
          <p:cNvPr id="8" name="5 Slayt Numarası Yer Tutucusu"/>
          <p:cNvSpPr>
            <a:spLocks noGrp="1"/>
          </p:cNvSpPr>
          <p:nvPr>
            <p:ph type="sldNum" sz="quarter" idx="11"/>
          </p:nvPr>
        </p:nvSpPr>
        <p:spPr>
          <a:xfrm>
            <a:off x="8429625" y="6553202"/>
            <a:ext cx="571500" cy="252413"/>
          </a:xfrm>
        </p:spPr>
        <p:txBody>
          <a:bodyPr/>
          <a:lstStyle>
            <a:lvl1pPr algn="ctr">
              <a:defRPr sz="1600">
                <a:solidFill>
                  <a:prstClr val="white"/>
                </a:solidFill>
                <a:effectLst>
                  <a:outerShdw blurRad="38100" dist="38100" dir="2700000" algn="tl">
                    <a:srgbClr val="000000">
                      <a:alpha val="43137"/>
                    </a:srgbClr>
                  </a:outerShdw>
                </a:effectLst>
                <a:latin typeface="Calibri" pitchFamily="34" charset="0"/>
              </a:defRPr>
            </a:lvl1pPr>
          </a:lstStyle>
          <a:p>
            <a:pPr>
              <a:defRPr/>
            </a:pPr>
            <a:fld id="{249613EF-2E04-44F2-AB61-92DEE177BB2B}" type="slidenum">
              <a:rPr lang="en-US"/>
              <a:pPr>
                <a:defRPr/>
              </a:pPr>
              <a:t>‹#›</a:t>
            </a:fld>
            <a:endParaRPr lang="en-US" dirty="0"/>
          </a:p>
        </p:txBody>
      </p:sp>
      <p:pic>
        <p:nvPicPr>
          <p:cNvPr id="9" name="Picture 2" descr="geçici logo"/>
          <p:cNvPicPr>
            <a:picLocks noChangeAspect="1" noChangeArrowheads="1"/>
          </p:cNvPicPr>
          <p:nvPr userDrawn="1"/>
        </p:nvPicPr>
        <p:blipFill>
          <a:blip r:embed="rId4" cstate="print"/>
          <a:srcRect/>
          <a:stretch>
            <a:fillRect/>
          </a:stretch>
        </p:blipFill>
        <p:spPr bwMode="auto">
          <a:xfrm>
            <a:off x="0" y="0"/>
            <a:ext cx="971550" cy="882650"/>
          </a:xfrm>
          <a:prstGeom prst="rect">
            <a:avLst/>
          </a:prstGeom>
          <a:ln>
            <a:noFill/>
          </a:ln>
          <a:effectLst>
            <a:outerShdw blurRad="190500" algn="tl" rotWithShape="0">
              <a:srgbClr val="000000">
                <a:alpha val="70000"/>
              </a:srgbClr>
            </a:outerShdw>
          </a:effectLst>
          <a:extLst/>
        </p:spPr>
      </p:pic>
      <p:sp>
        <p:nvSpPr>
          <p:cNvPr id="10" name="Başlık 1"/>
          <p:cNvSpPr txBox="1">
            <a:spLocks/>
          </p:cNvSpPr>
          <p:nvPr userDrawn="1"/>
        </p:nvSpPr>
        <p:spPr bwMode="auto">
          <a:xfrm>
            <a:off x="827088" y="188913"/>
            <a:ext cx="3744912" cy="490537"/>
          </a:xfrm>
          <a:prstGeom prst="rect">
            <a:avLst/>
          </a:prstGeom>
          <a:noFill/>
          <a:ln w="9525">
            <a:noFill/>
            <a:miter lim="800000"/>
            <a:headEnd/>
            <a:tailEnd/>
          </a:ln>
        </p:spPr>
        <p:txBody>
          <a:bodyPr anchor="ctr"/>
          <a:lstStyle/>
          <a:p>
            <a:pPr eaLnBrk="0" hangingPunct="0">
              <a:defRPr/>
            </a:pPr>
            <a:r>
              <a:rPr lang="en-US" sz="20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Calibri"/>
                <a:cs typeface="Arial" charset="0"/>
              </a:rPr>
              <a:t>EKONOM</a:t>
            </a:r>
            <a:r>
              <a:rPr lang="tr-TR" sz="20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Calibri"/>
                <a:cs typeface="Arial" charset="0"/>
              </a:rPr>
              <a:t>İ BAKANLIĞI</a:t>
            </a:r>
            <a:endParaRPr lang="en-US" sz="20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Calibri"/>
              <a:cs typeface="Arial" charset="0"/>
            </a:endParaRPr>
          </a:p>
        </p:txBody>
      </p:sp>
    </p:spTree>
    <p:extLst>
      <p:ext uri="{BB962C8B-B14F-4D97-AF65-F5344CB8AC3E}">
        <p14:creationId xmlns:p14="http://schemas.microsoft.com/office/powerpoint/2010/main" val="1075854594"/>
      </p:ext>
    </p:extLst>
  </p:cSld>
  <p:clrMapOvr>
    <a:masterClrMapping/>
  </p:clrMapOvr>
  <p:transition spd="med">
    <p:fade/>
  </p:transition>
  <p:timing>
    <p:tnLst>
      <p:par>
        <p:cTn id="1" dur="indefinite" restart="never" nodeType="tmRoot"/>
      </p:par>
    </p:tn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pic>
        <p:nvPicPr>
          <p:cNvPr id="4" name="Picture 4"/>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0" y="2160590"/>
            <a:ext cx="9144000" cy="395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3" descr="F:\MUSTAFA\LOGO\tek_tr.jpg"/>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468314" y="2001840"/>
            <a:ext cx="746125" cy="712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1 Başlık"/>
          <p:cNvSpPr>
            <a:spLocks noGrp="1"/>
          </p:cNvSpPr>
          <p:nvPr>
            <p:ph type="title"/>
          </p:nvPr>
        </p:nvSpPr>
        <p:spPr>
          <a:xfrm>
            <a:off x="722313" y="4406902"/>
            <a:ext cx="7772400" cy="1362075"/>
          </a:xfrm>
        </p:spPr>
        <p:txBody>
          <a:bodyPr anchor="t"/>
          <a:lstStyle>
            <a:lvl1pPr algn="l">
              <a:defRPr sz="4400" b="1" cap="none">
                <a:solidFill>
                  <a:srgbClr val="C00000"/>
                </a:solidFill>
                <a:effectLst>
                  <a:outerShdw blurRad="38100" dist="38100" dir="2700000" algn="tl">
                    <a:srgbClr val="000000">
                      <a:alpha val="43137"/>
                    </a:srgbClr>
                  </a:outerShdw>
                </a:effectLst>
              </a:defRPr>
            </a:lvl1pPr>
          </a:lstStyle>
          <a:p>
            <a:r>
              <a:rPr lang="tr-TR" dirty="0" smtClean="0"/>
              <a:t>Asıl başlık stili için tıklatın</a:t>
            </a:r>
            <a:endParaRPr lang="tr-TR" dirty="0"/>
          </a:p>
        </p:txBody>
      </p:sp>
      <p:sp>
        <p:nvSpPr>
          <p:cNvPr id="3" name="2 Metin Yer Tutucusu"/>
          <p:cNvSpPr>
            <a:spLocks noGrp="1"/>
          </p:cNvSpPr>
          <p:nvPr>
            <p:ph type="body" idx="1"/>
          </p:nvPr>
        </p:nvSpPr>
        <p:spPr>
          <a:xfrm>
            <a:off x="722313" y="2906713"/>
            <a:ext cx="7772400" cy="1500187"/>
          </a:xfrm>
        </p:spPr>
        <p:txBody>
          <a:bodyPr anchor="b"/>
          <a:lstStyle>
            <a:lvl1pPr marL="0" indent="0">
              <a:buNone/>
              <a:defRPr sz="2400" i="1">
                <a:solidFill>
                  <a:srgbClr val="4D968B"/>
                </a:solidFill>
                <a:effectLst>
                  <a:outerShdw blurRad="38100" dist="38100" dir="2700000" algn="tl">
                    <a:srgbClr val="000000">
                      <a:alpha val="43137"/>
                    </a:srgbClr>
                  </a:outerShdw>
                </a:effectLs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dirty="0" smtClean="0"/>
              <a:t>Asıl metin stillerini düzenlemek için tıklatın</a:t>
            </a:r>
          </a:p>
        </p:txBody>
      </p:sp>
      <p:sp>
        <p:nvSpPr>
          <p:cNvPr id="6" name="4 Altbilgi Yer Tutucusu"/>
          <p:cNvSpPr>
            <a:spLocks noGrp="1"/>
          </p:cNvSpPr>
          <p:nvPr>
            <p:ph type="ftr" sz="quarter" idx="10"/>
          </p:nvPr>
        </p:nvSpPr>
        <p:spPr>
          <a:xfrm>
            <a:off x="0" y="6453188"/>
            <a:ext cx="8172450" cy="304800"/>
          </a:xfrm>
        </p:spPr>
        <p:txBody>
          <a:bodyPr/>
          <a:lstStyle>
            <a:lvl1pPr algn="l">
              <a:defRPr sz="1600">
                <a:solidFill>
                  <a:srgbClr val="E7DEC9">
                    <a:lumMod val="75000"/>
                  </a:srgbClr>
                </a:solidFill>
                <a:effectLst>
                  <a:outerShdw blurRad="38100" dist="38100" dir="2700000" algn="tl">
                    <a:srgbClr val="000000">
                      <a:alpha val="43137"/>
                    </a:srgbClr>
                  </a:outerShdw>
                </a:effectLst>
                <a:latin typeface="Calibri" pitchFamily="34" charset="0"/>
              </a:defRPr>
            </a:lvl1pPr>
          </a:lstStyle>
          <a:p>
            <a:pPr>
              <a:defRPr/>
            </a:pPr>
            <a:r>
              <a:rPr lang="sv-SE" smtClean="0"/>
              <a:t>Şubat 2016                                                  Ekonomi Bakanlığı</a:t>
            </a:r>
            <a:endParaRPr lang="tr-TR"/>
          </a:p>
        </p:txBody>
      </p:sp>
      <p:sp>
        <p:nvSpPr>
          <p:cNvPr id="7" name="5 Slayt Numarası Yer Tutucusu"/>
          <p:cNvSpPr>
            <a:spLocks noGrp="1"/>
          </p:cNvSpPr>
          <p:nvPr>
            <p:ph type="sldNum" sz="quarter" idx="11"/>
          </p:nvPr>
        </p:nvSpPr>
        <p:spPr>
          <a:xfrm>
            <a:off x="8429625" y="6553202"/>
            <a:ext cx="571500" cy="252413"/>
          </a:xfrm>
        </p:spPr>
        <p:txBody>
          <a:bodyPr/>
          <a:lstStyle>
            <a:lvl1pPr algn="ctr">
              <a:defRPr sz="1600">
                <a:solidFill>
                  <a:srgbClr val="E7DEC9">
                    <a:lumMod val="75000"/>
                  </a:srgbClr>
                </a:solidFill>
                <a:effectLst>
                  <a:outerShdw blurRad="38100" dist="38100" dir="2700000" algn="tl">
                    <a:srgbClr val="000000">
                      <a:alpha val="43137"/>
                    </a:srgbClr>
                  </a:outerShdw>
                </a:effectLst>
                <a:latin typeface="Calibri" pitchFamily="34" charset="0"/>
              </a:defRPr>
            </a:lvl1pPr>
          </a:lstStyle>
          <a:p>
            <a:pPr>
              <a:defRPr/>
            </a:pPr>
            <a:fld id="{603F6DF0-176E-48D4-A6C0-C7BB6685C1E6}" type="slidenum">
              <a:rPr lang="en-US"/>
              <a:pPr>
                <a:defRPr/>
              </a:pPr>
              <a:t>‹#›</a:t>
            </a:fld>
            <a:endParaRPr lang="en-US" dirty="0"/>
          </a:p>
        </p:txBody>
      </p:sp>
    </p:spTree>
    <p:extLst>
      <p:ext uri="{BB962C8B-B14F-4D97-AF65-F5344CB8AC3E}">
        <p14:creationId xmlns:p14="http://schemas.microsoft.com/office/powerpoint/2010/main" val="3183334210"/>
      </p:ext>
    </p:extLst>
  </p:cSld>
  <p:clrMapOvr>
    <a:masterClrMapping/>
  </p:clrMapOvr>
  <p:transition spd="med">
    <p:fade/>
  </p:transition>
  <p:timing>
    <p:tnLst>
      <p:par>
        <p:cTn id="1" dur="indefinite" restart="never" nodeType="tmRoot"/>
      </p:par>
    </p:tn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İki İçerik">
    <p:spTree>
      <p:nvGrpSpPr>
        <p:cNvPr id="1" name=""/>
        <p:cNvGrpSpPr/>
        <p:nvPr/>
      </p:nvGrpSpPr>
      <p:grpSpPr>
        <a:xfrm>
          <a:off x="0" y="0"/>
          <a:ext cx="0" cy="0"/>
          <a:chOff x="0" y="0"/>
          <a:chExt cx="0" cy="0"/>
        </a:xfrm>
      </p:grpSpPr>
      <p:pic>
        <p:nvPicPr>
          <p:cNvPr id="5" name="Picture 2"/>
          <p:cNvPicPr preferRelativeResize="0">
            <a:picLocks noChangeArrowheads="1"/>
          </p:cNvPicPr>
          <p:nvPr userDrawn="1"/>
        </p:nvPicPr>
        <p:blipFill>
          <a:blip r:embed="rId2" cstate="print">
            <a:duotone>
              <a:schemeClr val="bg2">
                <a:shade val="45000"/>
                <a:satMod val="135000"/>
              </a:schemeClr>
              <a:prstClr val="white"/>
            </a:duotone>
          </a:blip>
          <a:srcRect/>
          <a:stretch>
            <a:fillRect/>
          </a:stretch>
        </p:blipFill>
        <p:spPr bwMode="auto">
          <a:xfrm>
            <a:off x="0" y="6553200"/>
            <a:ext cx="9144000" cy="252000"/>
          </a:xfrm>
          <a:prstGeom prst="rect">
            <a:avLst/>
          </a:prstGeom>
          <a:noFill/>
          <a:ln w="9525">
            <a:noFill/>
            <a:miter lim="800000"/>
            <a:headEnd/>
            <a:tailEnd/>
          </a:ln>
        </p:spPr>
      </p:pic>
      <p:pic>
        <p:nvPicPr>
          <p:cNvPr id="6" name="Picture 7"/>
          <p:cNvPicPr preferRelativeResize="0">
            <a:picLocks noChangeArrowheads="1"/>
          </p:cNvPicPr>
          <p:nvPr userDrawn="1"/>
        </p:nvPicPr>
        <p:blipFill>
          <a:blip r:embed="rId3" cstate="print">
            <a:duotone>
              <a:schemeClr val="bg2">
                <a:shade val="45000"/>
                <a:satMod val="135000"/>
              </a:schemeClr>
              <a:prstClr val="white"/>
            </a:duotone>
          </a:blip>
          <a:srcRect/>
          <a:stretch>
            <a:fillRect/>
          </a:stretch>
        </p:blipFill>
        <p:spPr bwMode="auto">
          <a:xfrm>
            <a:off x="0" y="132758"/>
            <a:ext cx="9144000" cy="539353"/>
          </a:xfrm>
          <a:prstGeom prst="rect">
            <a:avLst/>
          </a:prstGeom>
          <a:noFill/>
          <a:ln w="9525">
            <a:noFill/>
            <a:miter lim="800000"/>
            <a:headEnd/>
            <a:tailEnd/>
          </a:ln>
        </p:spPr>
      </p:pic>
      <p:pic>
        <p:nvPicPr>
          <p:cNvPr id="7" name="Picture 3"/>
          <p:cNvPicPr>
            <a:picLocks noChangeAspect="1" noChangeArrowheads="1"/>
          </p:cNvPicPr>
          <p:nvPr userDrawn="1"/>
        </p:nvPicPr>
        <p:blipFill>
          <a:blip r:embed="rId4" cstate="print">
            <a:extLst/>
          </a:blip>
          <a:stretch>
            <a:fillRect/>
          </a:stretch>
        </p:blipFill>
        <p:spPr bwMode="auto">
          <a:xfrm>
            <a:off x="372791" y="42865"/>
            <a:ext cx="802608" cy="719137"/>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İçerik Yer Tutucusu"/>
          <p:cNvSpPr>
            <a:spLocks noGrp="1"/>
          </p:cNvSpPr>
          <p:nvPr>
            <p:ph sz="half" idx="1"/>
          </p:nvPr>
        </p:nvSpPr>
        <p:spPr>
          <a:xfrm>
            <a:off x="357158" y="914402"/>
            <a:ext cx="4038600" cy="5211763"/>
          </a:xfrm>
        </p:spPr>
        <p:txBody>
          <a:bodyPr>
            <a:normAutofit/>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dirty="0" smtClean="0"/>
              <a:t>Asıl metin stillerini düzenlemek için tıklatın</a:t>
            </a:r>
          </a:p>
          <a:p>
            <a:pPr lvl="1"/>
            <a:r>
              <a:rPr lang="tr-TR" dirty="0" smtClean="0"/>
              <a:t>İkinci düzey</a:t>
            </a:r>
          </a:p>
          <a:p>
            <a:pPr lvl="2"/>
            <a:r>
              <a:rPr lang="tr-TR" dirty="0" smtClean="0"/>
              <a:t>Üçüncü düzey</a:t>
            </a:r>
          </a:p>
          <a:p>
            <a:pPr lvl="3"/>
            <a:r>
              <a:rPr lang="tr-TR" dirty="0" smtClean="0"/>
              <a:t>Dördüncü düzey</a:t>
            </a:r>
          </a:p>
          <a:p>
            <a:pPr lvl="4"/>
            <a:r>
              <a:rPr lang="tr-TR" dirty="0" smtClean="0"/>
              <a:t>Beşinci düzey</a:t>
            </a:r>
            <a:endParaRPr lang="tr-TR" dirty="0"/>
          </a:p>
        </p:txBody>
      </p:sp>
      <p:sp>
        <p:nvSpPr>
          <p:cNvPr id="4" name="3 İçerik Yer Tutucusu"/>
          <p:cNvSpPr>
            <a:spLocks noGrp="1"/>
          </p:cNvSpPr>
          <p:nvPr>
            <p:ph sz="half" idx="2"/>
          </p:nvPr>
        </p:nvSpPr>
        <p:spPr>
          <a:xfrm>
            <a:off x="4748242" y="914402"/>
            <a:ext cx="4038600" cy="5211763"/>
          </a:xfrm>
        </p:spPr>
        <p:txBody>
          <a:bodyPr>
            <a:normAutofit/>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dirty="0" smtClean="0"/>
              <a:t>Asıl metin stillerini düzenlemek için tıklatın</a:t>
            </a:r>
          </a:p>
          <a:p>
            <a:pPr lvl="1"/>
            <a:r>
              <a:rPr lang="tr-TR" dirty="0" smtClean="0"/>
              <a:t>İkinci düzey</a:t>
            </a:r>
          </a:p>
          <a:p>
            <a:pPr lvl="2"/>
            <a:r>
              <a:rPr lang="tr-TR" dirty="0" smtClean="0"/>
              <a:t>Üçüncü düzey</a:t>
            </a:r>
          </a:p>
          <a:p>
            <a:pPr lvl="3"/>
            <a:r>
              <a:rPr lang="tr-TR" dirty="0" smtClean="0"/>
              <a:t>Dördüncü düzey</a:t>
            </a:r>
          </a:p>
          <a:p>
            <a:pPr lvl="4"/>
            <a:r>
              <a:rPr lang="tr-TR" dirty="0" smtClean="0"/>
              <a:t>Beşinci düzey</a:t>
            </a:r>
            <a:endParaRPr lang="tr-TR" dirty="0"/>
          </a:p>
        </p:txBody>
      </p:sp>
      <p:sp>
        <p:nvSpPr>
          <p:cNvPr id="25" name="1 Başlık"/>
          <p:cNvSpPr>
            <a:spLocks noGrp="1"/>
          </p:cNvSpPr>
          <p:nvPr>
            <p:ph type="title"/>
          </p:nvPr>
        </p:nvSpPr>
        <p:spPr>
          <a:xfrm>
            <a:off x="1306121" y="132756"/>
            <a:ext cx="7837879" cy="476844"/>
          </a:xfrm>
        </p:spPr>
        <p:txBody>
          <a:bodyPr>
            <a:normAutofit/>
          </a:bodyPr>
          <a:lstStyle>
            <a:lvl1pPr marL="0" algn="r" defTabSz="914400" rtl="0" eaLnBrk="0" fontAlgn="base" latinLnBrk="0" hangingPunct="0">
              <a:spcBef>
                <a:spcPct val="0"/>
              </a:spcBef>
              <a:spcAft>
                <a:spcPct val="0"/>
              </a:spcAft>
              <a:defRPr lang="tr-TR" sz="4000" b="1" kern="1200" dirty="0">
                <a:solidFill>
                  <a:schemeClr val="bg1"/>
                </a:solidFill>
                <a:effectLst>
                  <a:outerShdw blurRad="38100" dist="38100" dir="2700000" algn="tl">
                    <a:srgbClr val="000000">
                      <a:alpha val="43137"/>
                    </a:srgbClr>
                  </a:outerShdw>
                </a:effectLst>
                <a:latin typeface="+mj-lt"/>
                <a:ea typeface="+mj-ea"/>
                <a:cs typeface="+mj-cs"/>
              </a:defRPr>
            </a:lvl1pPr>
          </a:lstStyle>
          <a:p>
            <a:r>
              <a:rPr lang="tr-TR" dirty="0" smtClean="0"/>
              <a:t>Asıl başlık stili için tıklatın</a:t>
            </a:r>
            <a:endParaRPr lang="tr-TR" dirty="0"/>
          </a:p>
        </p:txBody>
      </p:sp>
      <p:sp>
        <p:nvSpPr>
          <p:cNvPr id="8" name="4 Altbilgi Yer Tutucusu"/>
          <p:cNvSpPr>
            <a:spLocks noGrp="1"/>
          </p:cNvSpPr>
          <p:nvPr>
            <p:ph type="ftr" sz="quarter" idx="10"/>
          </p:nvPr>
        </p:nvSpPr>
        <p:spPr>
          <a:xfrm>
            <a:off x="1828801" y="6553202"/>
            <a:ext cx="5672138" cy="252413"/>
          </a:xfrm>
        </p:spPr>
        <p:txBody>
          <a:bodyPr/>
          <a:lstStyle>
            <a:lvl1pPr algn="l">
              <a:defRPr sz="1600">
                <a:solidFill>
                  <a:prstClr val="white"/>
                </a:solidFill>
                <a:effectLst>
                  <a:outerShdw blurRad="38100" dist="38100" dir="2700000" algn="tl">
                    <a:srgbClr val="000000">
                      <a:alpha val="43137"/>
                    </a:srgbClr>
                  </a:outerShdw>
                </a:effectLst>
                <a:latin typeface="Calibri" pitchFamily="34" charset="0"/>
              </a:defRPr>
            </a:lvl1pPr>
          </a:lstStyle>
          <a:p>
            <a:pPr>
              <a:defRPr/>
            </a:pPr>
            <a:r>
              <a:rPr lang="sv-SE" smtClean="0"/>
              <a:t>Şubat 2016                                                  Ekonomi Bakanlığı</a:t>
            </a:r>
            <a:endParaRPr lang="tr-TR"/>
          </a:p>
        </p:txBody>
      </p:sp>
      <p:sp>
        <p:nvSpPr>
          <p:cNvPr id="9" name="5 Slayt Numarası Yer Tutucusu"/>
          <p:cNvSpPr>
            <a:spLocks noGrp="1"/>
          </p:cNvSpPr>
          <p:nvPr>
            <p:ph type="sldNum" sz="quarter" idx="11"/>
          </p:nvPr>
        </p:nvSpPr>
        <p:spPr>
          <a:xfrm>
            <a:off x="8429625" y="6553202"/>
            <a:ext cx="571500" cy="252413"/>
          </a:xfrm>
        </p:spPr>
        <p:txBody>
          <a:bodyPr/>
          <a:lstStyle>
            <a:lvl1pPr algn="ctr">
              <a:defRPr sz="1600">
                <a:solidFill>
                  <a:prstClr val="white"/>
                </a:solidFill>
                <a:effectLst>
                  <a:outerShdw blurRad="38100" dist="38100" dir="2700000" algn="tl">
                    <a:srgbClr val="000000">
                      <a:alpha val="43137"/>
                    </a:srgbClr>
                  </a:outerShdw>
                </a:effectLst>
                <a:latin typeface="Calibri" pitchFamily="34" charset="0"/>
              </a:defRPr>
            </a:lvl1pPr>
          </a:lstStyle>
          <a:p>
            <a:pPr>
              <a:defRPr/>
            </a:pPr>
            <a:fld id="{3641E5F4-D144-4CD9-8192-4E7F9F30ACEB}" type="slidenum">
              <a:rPr lang="en-US"/>
              <a:pPr>
                <a:defRPr/>
              </a:pPr>
              <a:t>‹#›</a:t>
            </a:fld>
            <a:endParaRPr lang="en-US" dirty="0"/>
          </a:p>
        </p:txBody>
      </p:sp>
      <p:sp>
        <p:nvSpPr>
          <p:cNvPr id="10" name="3 Veri Yer Tutucusu"/>
          <p:cNvSpPr>
            <a:spLocks noGrp="1"/>
          </p:cNvSpPr>
          <p:nvPr>
            <p:ph type="dt" sz="half" idx="12"/>
          </p:nvPr>
        </p:nvSpPr>
        <p:spPr>
          <a:xfrm>
            <a:off x="179388" y="6553202"/>
            <a:ext cx="1543050" cy="252413"/>
          </a:xfrm>
          <a:prstGeom prst="rect">
            <a:avLst/>
          </a:prstGeom>
        </p:spPr>
        <p:txBody>
          <a:bodyPr anchor="ctr"/>
          <a:lstStyle>
            <a:lvl1pPr algn="ctr" fontAlgn="auto">
              <a:spcBef>
                <a:spcPts val="0"/>
              </a:spcBef>
              <a:spcAft>
                <a:spcPts val="0"/>
              </a:spcAft>
              <a:defRPr lang="tr-TR" sz="1600" kern="1200">
                <a:solidFill>
                  <a:prstClr val="white"/>
                </a:solidFill>
                <a:effectLst>
                  <a:outerShdw blurRad="38100" dist="38100" dir="2700000" algn="tl">
                    <a:srgbClr val="000000">
                      <a:alpha val="43137"/>
                    </a:srgbClr>
                  </a:outerShdw>
                </a:effectLst>
                <a:latin typeface="Calibri" pitchFamily="34" charset="0"/>
                <a:ea typeface="+mn-ea"/>
                <a:cs typeface="Arial" pitchFamily="34" charset="0"/>
              </a:defRPr>
            </a:lvl1pPr>
          </a:lstStyle>
          <a:p>
            <a:pPr>
              <a:defRPr/>
            </a:pPr>
            <a:endParaRPr/>
          </a:p>
        </p:txBody>
      </p:sp>
    </p:spTree>
    <p:extLst>
      <p:ext uri="{BB962C8B-B14F-4D97-AF65-F5344CB8AC3E}">
        <p14:creationId xmlns:p14="http://schemas.microsoft.com/office/powerpoint/2010/main" val="2330118290"/>
      </p:ext>
    </p:extLst>
  </p:cSld>
  <p:clrMapOvr>
    <a:masterClrMapping/>
  </p:clrMapOvr>
  <p:transition spd="med">
    <p:fade/>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Karşılaştırma">
    <p:spTree>
      <p:nvGrpSpPr>
        <p:cNvPr id="1" name=""/>
        <p:cNvGrpSpPr/>
        <p:nvPr/>
      </p:nvGrpSpPr>
      <p:grpSpPr>
        <a:xfrm>
          <a:off x="0" y="0"/>
          <a:ext cx="0" cy="0"/>
          <a:chOff x="0" y="0"/>
          <a:chExt cx="0" cy="0"/>
        </a:xfrm>
      </p:grpSpPr>
      <p:pic>
        <p:nvPicPr>
          <p:cNvPr id="7" name="Picture 2"/>
          <p:cNvPicPr preferRelativeResize="0">
            <a:picLocks noChangeArrowheads="1"/>
          </p:cNvPicPr>
          <p:nvPr userDrawn="1"/>
        </p:nvPicPr>
        <p:blipFill>
          <a:blip r:embed="rId2" cstate="print">
            <a:duotone>
              <a:schemeClr val="bg2">
                <a:shade val="45000"/>
                <a:satMod val="135000"/>
              </a:schemeClr>
              <a:prstClr val="white"/>
            </a:duotone>
          </a:blip>
          <a:srcRect/>
          <a:stretch>
            <a:fillRect/>
          </a:stretch>
        </p:blipFill>
        <p:spPr bwMode="auto">
          <a:xfrm>
            <a:off x="0" y="6553200"/>
            <a:ext cx="9144000" cy="252000"/>
          </a:xfrm>
          <a:prstGeom prst="rect">
            <a:avLst/>
          </a:prstGeom>
          <a:noFill/>
          <a:ln w="9525">
            <a:noFill/>
            <a:miter lim="800000"/>
            <a:headEnd/>
            <a:tailEnd/>
          </a:ln>
        </p:spPr>
      </p:pic>
      <p:pic>
        <p:nvPicPr>
          <p:cNvPr id="8" name="Picture 7"/>
          <p:cNvPicPr preferRelativeResize="0">
            <a:picLocks noChangeArrowheads="1"/>
          </p:cNvPicPr>
          <p:nvPr userDrawn="1"/>
        </p:nvPicPr>
        <p:blipFill>
          <a:blip r:embed="rId3" cstate="print">
            <a:duotone>
              <a:schemeClr val="bg2">
                <a:shade val="45000"/>
                <a:satMod val="135000"/>
              </a:schemeClr>
              <a:prstClr val="white"/>
            </a:duotone>
          </a:blip>
          <a:srcRect/>
          <a:stretch>
            <a:fillRect/>
          </a:stretch>
        </p:blipFill>
        <p:spPr bwMode="auto">
          <a:xfrm>
            <a:off x="0" y="132758"/>
            <a:ext cx="9144000" cy="539353"/>
          </a:xfrm>
          <a:prstGeom prst="rect">
            <a:avLst/>
          </a:prstGeom>
          <a:noFill/>
          <a:ln w="9525">
            <a:noFill/>
            <a:miter lim="800000"/>
            <a:headEnd/>
            <a:tailEnd/>
          </a:ln>
        </p:spPr>
      </p:pic>
      <p:pic>
        <p:nvPicPr>
          <p:cNvPr id="9" name="Picture 3"/>
          <p:cNvPicPr>
            <a:picLocks noChangeAspect="1" noChangeArrowheads="1"/>
          </p:cNvPicPr>
          <p:nvPr userDrawn="1"/>
        </p:nvPicPr>
        <p:blipFill>
          <a:blip r:embed="rId4" cstate="print">
            <a:extLst/>
          </a:blip>
          <a:stretch>
            <a:fillRect/>
          </a:stretch>
        </p:blipFill>
        <p:spPr bwMode="auto">
          <a:xfrm>
            <a:off x="370762" y="112067"/>
            <a:ext cx="802800" cy="560042"/>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Metin Yer Tutucusu"/>
          <p:cNvSpPr>
            <a:spLocks noGrp="1"/>
          </p:cNvSpPr>
          <p:nvPr>
            <p:ph type="body" idx="1"/>
          </p:nvPr>
        </p:nvSpPr>
        <p:spPr>
          <a:xfrm>
            <a:off x="457200" y="990600"/>
            <a:ext cx="4040188" cy="639762"/>
          </a:xfrm>
        </p:spPr>
        <p:txBody>
          <a:bodyPr anchor="b">
            <a:noAutofit/>
          </a:bodyPr>
          <a:lstStyle>
            <a:lvl1pPr marL="0" indent="0" algn="ctr">
              <a:buNone/>
              <a:defRPr sz="2000" b="0">
                <a:solidFill>
                  <a:srgbClr val="4D968B"/>
                </a:solidFill>
                <a:effectLst>
                  <a:outerShdw blurRad="38100" dist="38100" dir="2700000" algn="tl">
                    <a:srgbClr val="000000">
                      <a:alpha val="43137"/>
                    </a:srgbClr>
                  </a:outerShdw>
                </a:effectLs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dirty="0" smtClean="0"/>
              <a:t>Asıl metin stillerini düzenlemek için tıklatın</a:t>
            </a:r>
          </a:p>
        </p:txBody>
      </p:sp>
      <p:sp>
        <p:nvSpPr>
          <p:cNvPr id="4" name="3 İçerik Yer Tutucusu"/>
          <p:cNvSpPr>
            <a:spLocks noGrp="1"/>
          </p:cNvSpPr>
          <p:nvPr>
            <p:ph sz="half" idx="2"/>
          </p:nvPr>
        </p:nvSpPr>
        <p:spPr>
          <a:xfrm>
            <a:off x="457200" y="1752601"/>
            <a:ext cx="4040188" cy="4373562"/>
          </a:xfrm>
        </p:spPr>
        <p:txBody>
          <a:bodyPr>
            <a:normAutofit/>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dirty="0"/>
          </a:p>
        </p:txBody>
      </p:sp>
      <p:sp>
        <p:nvSpPr>
          <p:cNvPr id="5" name="4 Metin Yer Tutucusu"/>
          <p:cNvSpPr>
            <a:spLocks noGrp="1"/>
          </p:cNvSpPr>
          <p:nvPr>
            <p:ph type="body" sz="quarter" idx="3"/>
          </p:nvPr>
        </p:nvSpPr>
        <p:spPr>
          <a:xfrm>
            <a:off x="4602761" y="990600"/>
            <a:ext cx="4041775" cy="639762"/>
          </a:xfrm>
        </p:spPr>
        <p:txBody>
          <a:bodyPr anchor="b">
            <a:noAutofit/>
          </a:bodyPr>
          <a:lstStyle>
            <a:lvl1pPr marL="0" indent="0" algn="ctr">
              <a:buNone/>
              <a:defRPr sz="2000" b="0">
                <a:solidFill>
                  <a:srgbClr val="4D968B"/>
                </a:solidFill>
                <a:effectLst>
                  <a:outerShdw blurRad="38100" dist="38100" dir="2700000" algn="tl">
                    <a:srgbClr val="000000">
                      <a:alpha val="43137"/>
                    </a:srgbClr>
                  </a:outerShdw>
                </a:effectLs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dirty="0" smtClean="0"/>
              <a:t>Asıl metin stillerini düzenlemek için tıklatın</a:t>
            </a:r>
          </a:p>
        </p:txBody>
      </p:sp>
      <p:sp>
        <p:nvSpPr>
          <p:cNvPr id="6" name="5 İçerik Yer Tutucusu"/>
          <p:cNvSpPr>
            <a:spLocks noGrp="1"/>
          </p:cNvSpPr>
          <p:nvPr>
            <p:ph sz="quarter" idx="4"/>
          </p:nvPr>
        </p:nvSpPr>
        <p:spPr>
          <a:xfrm>
            <a:off x="4645026" y="1752601"/>
            <a:ext cx="4041775" cy="4373562"/>
          </a:xfrm>
        </p:spPr>
        <p:txBody>
          <a:bodyPr>
            <a:normAutofit/>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dirty="0"/>
          </a:p>
        </p:txBody>
      </p:sp>
      <p:sp>
        <p:nvSpPr>
          <p:cNvPr id="25" name="1 Başlık"/>
          <p:cNvSpPr>
            <a:spLocks noGrp="1"/>
          </p:cNvSpPr>
          <p:nvPr>
            <p:ph type="title"/>
          </p:nvPr>
        </p:nvSpPr>
        <p:spPr>
          <a:xfrm>
            <a:off x="1306121" y="132756"/>
            <a:ext cx="7837879" cy="476844"/>
          </a:xfrm>
        </p:spPr>
        <p:txBody>
          <a:bodyPr>
            <a:normAutofit/>
          </a:bodyPr>
          <a:lstStyle>
            <a:lvl1pPr marL="0" algn="r" defTabSz="914400" rtl="0" eaLnBrk="0" fontAlgn="base" latinLnBrk="0" hangingPunct="0">
              <a:spcBef>
                <a:spcPct val="0"/>
              </a:spcBef>
              <a:spcAft>
                <a:spcPct val="0"/>
              </a:spcAft>
              <a:defRPr lang="tr-TR" sz="4000" b="1" kern="1200" dirty="0">
                <a:solidFill>
                  <a:schemeClr val="bg1"/>
                </a:solidFill>
                <a:effectLst>
                  <a:outerShdw blurRad="38100" dist="38100" dir="2700000" algn="tl">
                    <a:srgbClr val="000000">
                      <a:alpha val="43137"/>
                    </a:srgbClr>
                  </a:outerShdw>
                </a:effectLst>
                <a:latin typeface="+mj-lt"/>
                <a:ea typeface="+mj-ea"/>
                <a:cs typeface="+mj-cs"/>
              </a:defRPr>
            </a:lvl1pPr>
          </a:lstStyle>
          <a:p>
            <a:r>
              <a:rPr lang="tr-TR" dirty="0" smtClean="0"/>
              <a:t>Asıl başlık stili için tıklatın</a:t>
            </a:r>
            <a:endParaRPr lang="tr-TR" dirty="0"/>
          </a:p>
        </p:txBody>
      </p:sp>
      <p:sp>
        <p:nvSpPr>
          <p:cNvPr id="10" name="4 Altbilgi Yer Tutucusu"/>
          <p:cNvSpPr>
            <a:spLocks noGrp="1"/>
          </p:cNvSpPr>
          <p:nvPr>
            <p:ph type="ftr" sz="quarter" idx="10"/>
          </p:nvPr>
        </p:nvSpPr>
        <p:spPr>
          <a:xfrm>
            <a:off x="1828801" y="6553202"/>
            <a:ext cx="5672138" cy="252413"/>
          </a:xfrm>
        </p:spPr>
        <p:txBody>
          <a:bodyPr/>
          <a:lstStyle>
            <a:lvl1pPr algn="l">
              <a:defRPr sz="1600">
                <a:solidFill>
                  <a:prstClr val="white"/>
                </a:solidFill>
                <a:effectLst>
                  <a:outerShdw blurRad="38100" dist="38100" dir="2700000" algn="tl">
                    <a:srgbClr val="000000">
                      <a:alpha val="43137"/>
                    </a:srgbClr>
                  </a:outerShdw>
                </a:effectLst>
                <a:latin typeface="Calibri" pitchFamily="34" charset="0"/>
              </a:defRPr>
            </a:lvl1pPr>
          </a:lstStyle>
          <a:p>
            <a:pPr>
              <a:defRPr/>
            </a:pPr>
            <a:r>
              <a:rPr lang="sv-SE" smtClean="0"/>
              <a:t>Şubat 2016                                                  Ekonomi Bakanlığı</a:t>
            </a:r>
            <a:endParaRPr lang="tr-TR"/>
          </a:p>
        </p:txBody>
      </p:sp>
      <p:sp>
        <p:nvSpPr>
          <p:cNvPr id="11" name="5 Slayt Numarası Yer Tutucusu"/>
          <p:cNvSpPr>
            <a:spLocks noGrp="1"/>
          </p:cNvSpPr>
          <p:nvPr>
            <p:ph type="sldNum" sz="quarter" idx="11"/>
          </p:nvPr>
        </p:nvSpPr>
        <p:spPr>
          <a:xfrm>
            <a:off x="8429625" y="6553202"/>
            <a:ext cx="571500" cy="252413"/>
          </a:xfrm>
        </p:spPr>
        <p:txBody>
          <a:bodyPr/>
          <a:lstStyle>
            <a:lvl1pPr algn="ctr">
              <a:defRPr sz="1600">
                <a:solidFill>
                  <a:prstClr val="white"/>
                </a:solidFill>
                <a:effectLst>
                  <a:outerShdw blurRad="38100" dist="38100" dir="2700000" algn="tl">
                    <a:srgbClr val="000000">
                      <a:alpha val="43137"/>
                    </a:srgbClr>
                  </a:outerShdw>
                </a:effectLst>
                <a:latin typeface="Calibri" pitchFamily="34" charset="0"/>
              </a:defRPr>
            </a:lvl1pPr>
          </a:lstStyle>
          <a:p>
            <a:pPr>
              <a:defRPr/>
            </a:pPr>
            <a:fld id="{2DDDA4E6-F58D-43BF-A199-A6105954F025}" type="slidenum">
              <a:rPr lang="en-US"/>
              <a:pPr>
                <a:defRPr/>
              </a:pPr>
              <a:t>‹#›</a:t>
            </a:fld>
            <a:endParaRPr lang="en-US" dirty="0"/>
          </a:p>
        </p:txBody>
      </p:sp>
      <p:sp>
        <p:nvSpPr>
          <p:cNvPr id="12" name="3 Veri Yer Tutucusu"/>
          <p:cNvSpPr>
            <a:spLocks noGrp="1"/>
          </p:cNvSpPr>
          <p:nvPr>
            <p:ph type="dt" sz="half" idx="12"/>
          </p:nvPr>
        </p:nvSpPr>
        <p:spPr>
          <a:xfrm>
            <a:off x="179388" y="6553202"/>
            <a:ext cx="1543050" cy="252413"/>
          </a:xfrm>
          <a:prstGeom prst="rect">
            <a:avLst/>
          </a:prstGeom>
        </p:spPr>
        <p:txBody>
          <a:bodyPr anchor="ctr"/>
          <a:lstStyle>
            <a:lvl1pPr algn="ctr" fontAlgn="auto">
              <a:spcBef>
                <a:spcPts val="0"/>
              </a:spcBef>
              <a:spcAft>
                <a:spcPts val="0"/>
              </a:spcAft>
              <a:defRPr lang="tr-TR" sz="1600" kern="1200">
                <a:solidFill>
                  <a:prstClr val="white"/>
                </a:solidFill>
                <a:effectLst>
                  <a:outerShdw blurRad="38100" dist="38100" dir="2700000" algn="tl">
                    <a:srgbClr val="000000">
                      <a:alpha val="43137"/>
                    </a:srgbClr>
                  </a:outerShdw>
                </a:effectLst>
                <a:latin typeface="Calibri" pitchFamily="34" charset="0"/>
                <a:ea typeface="+mn-ea"/>
                <a:cs typeface="Arial" pitchFamily="34" charset="0"/>
              </a:defRPr>
            </a:lvl1pPr>
          </a:lstStyle>
          <a:p>
            <a:pPr>
              <a:defRPr/>
            </a:pPr>
            <a:endParaRPr/>
          </a:p>
        </p:txBody>
      </p:sp>
    </p:spTree>
    <p:extLst>
      <p:ext uri="{BB962C8B-B14F-4D97-AF65-F5344CB8AC3E}">
        <p14:creationId xmlns:p14="http://schemas.microsoft.com/office/powerpoint/2010/main" val="2997035457"/>
      </p:ext>
    </p:extLst>
  </p:cSld>
  <p:clrMapOvr>
    <a:masterClrMapping/>
  </p:clrMapOvr>
  <p:transition spd="med">
    <p:fade/>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Yalnızca Başlık">
    <p:spTree>
      <p:nvGrpSpPr>
        <p:cNvPr id="1" name=""/>
        <p:cNvGrpSpPr/>
        <p:nvPr/>
      </p:nvGrpSpPr>
      <p:grpSpPr>
        <a:xfrm>
          <a:off x="0" y="0"/>
          <a:ext cx="0" cy="0"/>
          <a:chOff x="0" y="0"/>
          <a:chExt cx="0" cy="0"/>
        </a:xfrm>
      </p:grpSpPr>
      <p:pic>
        <p:nvPicPr>
          <p:cNvPr id="3" name="Picture 6"/>
          <p:cNvPicPr preferRelativeResize="0">
            <a:picLocks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0" y="6494463"/>
            <a:ext cx="91440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7"/>
          <p:cNvPicPr preferRelativeResize="0">
            <a:picLocks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0" y="133352"/>
            <a:ext cx="9144000" cy="538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3" descr="F:\MUSTAFA\LOGO\tek_tr.jpg"/>
          <p:cNvPicPr>
            <a:picLocks noChangeAspect="1" noChangeArrowheads="1"/>
          </p:cNvPicPr>
          <p:nvPr userDrawn="1"/>
        </p:nvPicPr>
        <p:blipFill>
          <a:blip r:embed="rId4" cstate="print">
            <a:extLst>
              <a:ext uri="{28A0092B-C50C-407E-A947-70E740481C1C}">
                <a14:useLocalDpi xmlns:a14="http://schemas.microsoft.com/office/drawing/2010/main" val="0"/>
              </a:ext>
            </a:extLst>
          </a:blip>
          <a:srcRect/>
          <a:stretch>
            <a:fillRect/>
          </a:stretch>
        </p:blipFill>
        <p:spPr bwMode="auto">
          <a:xfrm>
            <a:off x="293689" y="46040"/>
            <a:ext cx="746125" cy="712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1 Başlık"/>
          <p:cNvSpPr>
            <a:spLocks noGrp="1"/>
          </p:cNvSpPr>
          <p:nvPr>
            <p:ph type="title"/>
          </p:nvPr>
        </p:nvSpPr>
        <p:spPr>
          <a:xfrm>
            <a:off x="1306121" y="132756"/>
            <a:ext cx="7837879" cy="476844"/>
          </a:xfrm>
        </p:spPr>
        <p:txBody>
          <a:bodyPr>
            <a:normAutofit/>
          </a:bodyPr>
          <a:lstStyle>
            <a:lvl1pPr marL="0" algn="r" defTabSz="914400" rtl="0" eaLnBrk="0" fontAlgn="base" latinLnBrk="0" hangingPunct="0">
              <a:spcBef>
                <a:spcPct val="0"/>
              </a:spcBef>
              <a:spcAft>
                <a:spcPct val="0"/>
              </a:spcAft>
              <a:defRPr lang="tr-TR" sz="4000" b="1" kern="1200" dirty="0">
                <a:solidFill>
                  <a:schemeClr val="bg1"/>
                </a:solidFill>
                <a:effectLst>
                  <a:outerShdw blurRad="38100" dist="38100" dir="2700000" algn="tl">
                    <a:srgbClr val="000000">
                      <a:alpha val="43137"/>
                    </a:srgbClr>
                  </a:outerShdw>
                </a:effectLst>
                <a:latin typeface="+mj-lt"/>
                <a:ea typeface="+mj-ea"/>
                <a:cs typeface="+mj-cs"/>
              </a:defRPr>
            </a:lvl1pPr>
          </a:lstStyle>
          <a:p>
            <a:r>
              <a:rPr lang="tr-TR" dirty="0" smtClean="0"/>
              <a:t>Asıl başlık stili için tıklatın</a:t>
            </a:r>
            <a:endParaRPr lang="tr-TR" dirty="0"/>
          </a:p>
        </p:txBody>
      </p:sp>
      <p:sp>
        <p:nvSpPr>
          <p:cNvPr id="6" name="4 Altbilgi Yer Tutucusu"/>
          <p:cNvSpPr>
            <a:spLocks noGrp="1"/>
          </p:cNvSpPr>
          <p:nvPr>
            <p:ph type="ftr" sz="quarter" idx="10"/>
          </p:nvPr>
        </p:nvSpPr>
        <p:spPr>
          <a:xfrm>
            <a:off x="107950" y="6524625"/>
            <a:ext cx="8064500" cy="304800"/>
          </a:xfrm>
        </p:spPr>
        <p:txBody>
          <a:bodyPr/>
          <a:lstStyle>
            <a:lvl1pPr algn="l">
              <a:defRPr sz="1600">
                <a:solidFill>
                  <a:prstClr val="white"/>
                </a:solidFill>
                <a:effectLst>
                  <a:outerShdw blurRad="38100" dist="38100" dir="2700000" algn="tl">
                    <a:srgbClr val="000000">
                      <a:alpha val="43137"/>
                    </a:srgbClr>
                  </a:outerShdw>
                </a:effectLst>
                <a:latin typeface="Calibri" pitchFamily="34" charset="0"/>
              </a:defRPr>
            </a:lvl1pPr>
          </a:lstStyle>
          <a:p>
            <a:pPr>
              <a:defRPr/>
            </a:pPr>
            <a:r>
              <a:rPr lang="sv-SE" smtClean="0"/>
              <a:t>Şubat 2016                                                  Ekonomi Bakanlığı</a:t>
            </a:r>
            <a:endParaRPr lang="tr-TR"/>
          </a:p>
        </p:txBody>
      </p:sp>
      <p:sp>
        <p:nvSpPr>
          <p:cNvPr id="7" name="5 Slayt Numarası Yer Tutucusu"/>
          <p:cNvSpPr>
            <a:spLocks noGrp="1"/>
          </p:cNvSpPr>
          <p:nvPr>
            <p:ph type="sldNum" sz="quarter" idx="11"/>
          </p:nvPr>
        </p:nvSpPr>
        <p:spPr>
          <a:xfrm>
            <a:off x="8429625" y="6553202"/>
            <a:ext cx="571500" cy="252413"/>
          </a:xfrm>
        </p:spPr>
        <p:txBody>
          <a:bodyPr/>
          <a:lstStyle>
            <a:lvl1pPr algn="ctr">
              <a:defRPr sz="1600">
                <a:solidFill>
                  <a:prstClr val="white"/>
                </a:solidFill>
                <a:effectLst>
                  <a:outerShdw blurRad="38100" dist="38100" dir="2700000" algn="tl">
                    <a:srgbClr val="000000">
                      <a:alpha val="43137"/>
                    </a:srgbClr>
                  </a:outerShdw>
                </a:effectLst>
                <a:latin typeface="Calibri" pitchFamily="34" charset="0"/>
              </a:defRPr>
            </a:lvl1pPr>
          </a:lstStyle>
          <a:p>
            <a:pPr>
              <a:defRPr/>
            </a:pPr>
            <a:fld id="{EB3BFC0C-43B1-44B8-9A14-5AE59E360105}" type="slidenum">
              <a:rPr lang="en-US"/>
              <a:pPr>
                <a:defRPr/>
              </a:pPr>
              <a:t>‹#›</a:t>
            </a:fld>
            <a:endParaRPr lang="en-US" dirty="0"/>
          </a:p>
        </p:txBody>
      </p:sp>
    </p:spTree>
    <p:extLst>
      <p:ext uri="{BB962C8B-B14F-4D97-AF65-F5344CB8AC3E}">
        <p14:creationId xmlns:p14="http://schemas.microsoft.com/office/powerpoint/2010/main" val="2191359042"/>
      </p:ext>
    </p:extLst>
  </p:cSld>
  <p:clrMapOvr>
    <a:masterClrMapping/>
  </p:clrMapOvr>
  <p:transition spd="med">
    <p:fade/>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Boş">
    <p:spTree>
      <p:nvGrpSpPr>
        <p:cNvPr id="1" name=""/>
        <p:cNvGrpSpPr/>
        <p:nvPr/>
      </p:nvGrpSpPr>
      <p:grpSpPr>
        <a:xfrm>
          <a:off x="0" y="0"/>
          <a:ext cx="0" cy="0"/>
          <a:chOff x="0" y="0"/>
          <a:chExt cx="0" cy="0"/>
        </a:xfrm>
      </p:grpSpPr>
      <p:pic>
        <p:nvPicPr>
          <p:cNvPr id="2" name="Picture 2"/>
          <p:cNvPicPr preferRelativeResize="0">
            <a:picLocks noChangeArrowheads="1"/>
          </p:cNvPicPr>
          <p:nvPr userDrawn="1"/>
        </p:nvPicPr>
        <p:blipFill>
          <a:blip r:embed="rId2" cstate="print">
            <a:duotone>
              <a:schemeClr val="bg2">
                <a:shade val="45000"/>
                <a:satMod val="135000"/>
              </a:schemeClr>
              <a:prstClr val="white"/>
            </a:duotone>
          </a:blip>
          <a:srcRect/>
          <a:stretch>
            <a:fillRect/>
          </a:stretch>
        </p:blipFill>
        <p:spPr bwMode="auto">
          <a:xfrm>
            <a:off x="0" y="6553200"/>
            <a:ext cx="9144000" cy="252000"/>
          </a:xfrm>
          <a:prstGeom prst="rect">
            <a:avLst/>
          </a:prstGeom>
          <a:noFill/>
          <a:ln w="9525">
            <a:noFill/>
            <a:miter lim="800000"/>
            <a:headEnd/>
            <a:tailEnd/>
          </a:ln>
        </p:spPr>
      </p:pic>
      <p:sp>
        <p:nvSpPr>
          <p:cNvPr id="3" name="4 Altbilgi Yer Tutucusu"/>
          <p:cNvSpPr>
            <a:spLocks noGrp="1"/>
          </p:cNvSpPr>
          <p:nvPr>
            <p:ph type="ftr" sz="quarter" idx="10"/>
          </p:nvPr>
        </p:nvSpPr>
        <p:spPr>
          <a:xfrm>
            <a:off x="1828801" y="6553202"/>
            <a:ext cx="5672138" cy="252413"/>
          </a:xfrm>
        </p:spPr>
        <p:txBody>
          <a:bodyPr/>
          <a:lstStyle>
            <a:lvl1pPr algn="l">
              <a:defRPr sz="1600">
                <a:solidFill>
                  <a:prstClr val="white"/>
                </a:solidFill>
                <a:effectLst>
                  <a:outerShdw blurRad="38100" dist="38100" dir="2700000" algn="tl">
                    <a:srgbClr val="000000">
                      <a:alpha val="43137"/>
                    </a:srgbClr>
                  </a:outerShdw>
                </a:effectLst>
                <a:latin typeface="Calibri" pitchFamily="34" charset="0"/>
              </a:defRPr>
            </a:lvl1pPr>
          </a:lstStyle>
          <a:p>
            <a:pPr>
              <a:defRPr/>
            </a:pPr>
            <a:r>
              <a:rPr lang="sv-SE" smtClean="0"/>
              <a:t>Şubat 2016                                                  Ekonomi Bakanlığı</a:t>
            </a:r>
            <a:endParaRPr lang="tr-TR"/>
          </a:p>
        </p:txBody>
      </p:sp>
      <p:sp>
        <p:nvSpPr>
          <p:cNvPr id="4" name="5 Slayt Numarası Yer Tutucusu"/>
          <p:cNvSpPr>
            <a:spLocks noGrp="1"/>
          </p:cNvSpPr>
          <p:nvPr>
            <p:ph type="sldNum" sz="quarter" idx="11"/>
          </p:nvPr>
        </p:nvSpPr>
        <p:spPr>
          <a:xfrm>
            <a:off x="8429625" y="6553202"/>
            <a:ext cx="571500" cy="252413"/>
          </a:xfrm>
        </p:spPr>
        <p:txBody>
          <a:bodyPr/>
          <a:lstStyle>
            <a:lvl1pPr algn="ctr">
              <a:defRPr sz="1600">
                <a:solidFill>
                  <a:prstClr val="white"/>
                </a:solidFill>
                <a:effectLst>
                  <a:outerShdw blurRad="38100" dist="38100" dir="2700000" algn="tl">
                    <a:srgbClr val="000000">
                      <a:alpha val="43137"/>
                    </a:srgbClr>
                  </a:outerShdw>
                </a:effectLst>
                <a:latin typeface="Calibri" pitchFamily="34" charset="0"/>
              </a:defRPr>
            </a:lvl1pPr>
          </a:lstStyle>
          <a:p>
            <a:pPr>
              <a:defRPr/>
            </a:pPr>
            <a:fld id="{6494528A-C33F-4A50-A837-DD8EFE3719B7}" type="slidenum">
              <a:rPr lang="en-US"/>
              <a:pPr>
                <a:defRPr/>
              </a:pPr>
              <a:t>‹#›</a:t>
            </a:fld>
            <a:endParaRPr lang="en-US" dirty="0"/>
          </a:p>
        </p:txBody>
      </p:sp>
      <p:sp>
        <p:nvSpPr>
          <p:cNvPr id="5" name="3 Veri Yer Tutucusu"/>
          <p:cNvSpPr>
            <a:spLocks noGrp="1"/>
          </p:cNvSpPr>
          <p:nvPr>
            <p:ph type="dt" sz="half" idx="12"/>
          </p:nvPr>
        </p:nvSpPr>
        <p:spPr>
          <a:xfrm>
            <a:off x="179388" y="6553202"/>
            <a:ext cx="1543050" cy="252413"/>
          </a:xfrm>
          <a:prstGeom prst="rect">
            <a:avLst/>
          </a:prstGeom>
        </p:spPr>
        <p:txBody>
          <a:bodyPr anchor="ctr"/>
          <a:lstStyle>
            <a:lvl1pPr algn="ctr" fontAlgn="auto">
              <a:spcBef>
                <a:spcPts val="0"/>
              </a:spcBef>
              <a:spcAft>
                <a:spcPts val="0"/>
              </a:spcAft>
              <a:defRPr lang="tr-TR" sz="1600" kern="1200">
                <a:solidFill>
                  <a:prstClr val="white"/>
                </a:solidFill>
                <a:effectLst>
                  <a:outerShdw blurRad="38100" dist="38100" dir="2700000" algn="tl">
                    <a:srgbClr val="000000">
                      <a:alpha val="43137"/>
                    </a:srgbClr>
                  </a:outerShdw>
                </a:effectLst>
                <a:latin typeface="Calibri" pitchFamily="34" charset="0"/>
                <a:ea typeface="+mn-ea"/>
                <a:cs typeface="Arial" pitchFamily="34" charset="0"/>
              </a:defRPr>
            </a:lvl1pPr>
          </a:lstStyle>
          <a:p>
            <a:pPr>
              <a:defRPr/>
            </a:pPr>
            <a:endParaRPr/>
          </a:p>
        </p:txBody>
      </p:sp>
    </p:spTree>
    <p:extLst>
      <p:ext uri="{BB962C8B-B14F-4D97-AF65-F5344CB8AC3E}">
        <p14:creationId xmlns:p14="http://schemas.microsoft.com/office/powerpoint/2010/main" val="4013350786"/>
      </p:ext>
    </p:extLst>
  </p:cSld>
  <p:clrMapOvr>
    <a:masterClrMapping/>
  </p:clrMapOvr>
  <p:transition spd="med">
    <p:fade/>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Başlıklı İçerik">
    <p:spTree>
      <p:nvGrpSpPr>
        <p:cNvPr id="1" name=""/>
        <p:cNvGrpSpPr/>
        <p:nvPr/>
      </p:nvGrpSpPr>
      <p:grpSpPr>
        <a:xfrm>
          <a:off x="0" y="0"/>
          <a:ext cx="0" cy="0"/>
          <a:chOff x="0" y="0"/>
          <a:chExt cx="0" cy="0"/>
        </a:xfrm>
      </p:grpSpPr>
      <p:pic>
        <p:nvPicPr>
          <p:cNvPr id="5" name="Picture 2"/>
          <p:cNvPicPr preferRelativeResize="0">
            <a:picLocks noChangeArrowheads="1"/>
          </p:cNvPicPr>
          <p:nvPr userDrawn="1"/>
        </p:nvPicPr>
        <p:blipFill>
          <a:blip r:embed="rId2" cstate="print">
            <a:duotone>
              <a:schemeClr val="bg2">
                <a:shade val="45000"/>
                <a:satMod val="135000"/>
              </a:schemeClr>
              <a:prstClr val="white"/>
            </a:duotone>
          </a:blip>
          <a:srcRect/>
          <a:stretch>
            <a:fillRect/>
          </a:stretch>
        </p:blipFill>
        <p:spPr bwMode="auto">
          <a:xfrm>
            <a:off x="0" y="6553200"/>
            <a:ext cx="9144000" cy="252000"/>
          </a:xfrm>
          <a:prstGeom prst="rect">
            <a:avLst/>
          </a:prstGeom>
          <a:noFill/>
          <a:ln w="9525">
            <a:noFill/>
            <a:miter lim="800000"/>
            <a:headEnd/>
            <a:tailEnd/>
          </a:ln>
        </p:spPr>
      </p:pic>
      <p:pic>
        <p:nvPicPr>
          <p:cNvPr id="6" name="Picture 7"/>
          <p:cNvPicPr preferRelativeResize="0">
            <a:picLocks noChangeArrowheads="1"/>
          </p:cNvPicPr>
          <p:nvPr userDrawn="1"/>
        </p:nvPicPr>
        <p:blipFill>
          <a:blip r:embed="rId3" cstate="print">
            <a:duotone>
              <a:schemeClr val="bg2">
                <a:shade val="45000"/>
                <a:satMod val="135000"/>
              </a:schemeClr>
              <a:prstClr val="white"/>
            </a:duotone>
          </a:blip>
          <a:srcRect/>
          <a:stretch>
            <a:fillRect/>
          </a:stretch>
        </p:blipFill>
        <p:spPr bwMode="auto">
          <a:xfrm>
            <a:off x="0" y="132758"/>
            <a:ext cx="9144000" cy="539353"/>
          </a:xfrm>
          <a:prstGeom prst="rect">
            <a:avLst/>
          </a:prstGeom>
          <a:noFill/>
          <a:ln w="9525">
            <a:noFill/>
            <a:miter lim="800000"/>
            <a:headEnd/>
            <a:tailEnd/>
          </a:ln>
        </p:spPr>
      </p:pic>
      <p:pic>
        <p:nvPicPr>
          <p:cNvPr id="7" name="Picture 3"/>
          <p:cNvPicPr>
            <a:picLocks noChangeAspect="1" noChangeArrowheads="1"/>
          </p:cNvPicPr>
          <p:nvPr userDrawn="1"/>
        </p:nvPicPr>
        <p:blipFill>
          <a:blip r:embed="rId4" cstate="print">
            <a:extLst/>
          </a:blip>
          <a:stretch>
            <a:fillRect/>
          </a:stretch>
        </p:blipFill>
        <p:spPr bwMode="auto">
          <a:xfrm>
            <a:off x="372791" y="42865"/>
            <a:ext cx="802800" cy="71930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İçerik Yer Tutucusu"/>
          <p:cNvSpPr>
            <a:spLocks noGrp="1"/>
          </p:cNvSpPr>
          <p:nvPr>
            <p:ph idx="1"/>
          </p:nvPr>
        </p:nvSpPr>
        <p:spPr>
          <a:xfrm>
            <a:off x="2857488" y="762002"/>
            <a:ext cx="5929354" cy="5364163"/>
          </a:xfrm>
        </p:spPr>
        <p:txBody>
          <a:bodyPr>
            <a:normAutofit/>
          </a:bodyPr>
          <a:lstStyle>
            <a:lvl1pPr>
              <a:defRPr sz="2800"/>
            </a:lvl1pPr>
            <a:lvl2pPr>
              <a:defRPr sz="2400"/>
            </a:lvl2pPr>
            <a:lvl3pPr>
              <a:defRPr sz="2000"/>
            </a:lvl3pPr>
            <a:lvl4pPr>
              <a:defRPr sz="1800"/>
            </a:lvl4pPr>
            <a:lvl5pPr>
              <a:defRPr sz="18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dirty="0"/>
          </a:p>
        </p:txBody>
      </p:sp>
      <p:sp>
        <p:nvSpPr>
          <p:cNvPr id="4" name="3 Metin Yer Tutucusu"/>
          <p:cNvSpPr>
            <a:spLocks noGrp="1"/>
          </p:cNvSpPr>
          <p:nvPr>
            <p:ph type="body" sz="half" idx="2"/>
          </p:nvPr>
        </p:nvSpPr>
        <p:spPr>
          <a:xfrm>
            <a:off x="360000" y="762002"/>
            <a:ext cx="2340000" cy="53641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18" name="1 Başlık"/>
          <p:cNvSpPr>
            <a:spLocks noGrp="1"/>
          </p:cNvSpPr>
          <p:nvPr>
            <p:ph type="title"/>
          </p:nvPr>
        </p:nvSpPr>
        <p:spPr>
          <a:xfrm>
            <a:off x="1306121" y="132756"/>
            <a:ext cx="7837879" cy="476844"/>
          </a:xfrm>
        </p:spPr>
        <p:txBody>
          <a:bodyPr>
            <a:normAutofit/>
          </a:bodyPr>
          <a:lstStyle>
            <a:lvl1pPr marL="0" algn="r" defTabSz="914400" rtl="0" eaLnBrk="0" fontAlgn="base" latinLnBrk="0" hangingPunct="0">
              <a:spcBef>
                <a:spcPct val="0"/>
              </a:spcBef>
              <a:spcAft>
                <a:spcPct val="0"/>
              </a:spcAft>
              <a:defRPr lang="tr-TR" sz="4000" b="1" kern="1200" dirty="0">
                <a:solidFill>
                  <a:schemeClr val="bg1"/>
                </a:solidFill>
                <a:effectLst>
                  <a:outerShdw blurRad="38100" dist="38100" dir="2700000" algn="tl">
                    <a:srgbClr val="000000">
                      <a:alpha val="43137"/>
                    </a:srgbClr>
                  </a:outerShdw>
                </a:effectLst>
                <a:latin typeface="+mj-lt"/>
                <a:ea typeface="+mj-ea"/>
                <a:cs typeface="+mj-cs"/>
              </a:defRPr>
            </a:lvl1pPr>
          </a:lstStyle>
          <a:p>
            <a:r>
              <a:rPr lang="tr-TR" dirty="0" smtClean="0"/>
              <a:t>Asıl başlık stili için tıklatın</a:t>
            </a:r>
            <a:endParaRPr lang="tr-TR" dirty="0"/>
          </a:p>
        </p:txBody>
      </p:sp>
      <p:sp>
        <p:nvSpPr>
          <p:cNvPr id="8" name="4 Altbilgi Yer Tutucusu"/>
          <p:cNvSpPr>
            <a:spLocks noGrp="1"/>
          </p:cNvSpPr>
          <p:nvPr>
            <p:ph type="ftr" sz="quarter" idx="10"/>
          </p:nvPr>
        </p:nvSpPr>
        <p:spPr>
          <a:xfrm>
            <a:off x="1828801" y="6553202"/>
            <a:ext cx="5672138" cy="252413"/>
          </a:xfrm>
        </p:spPr>
        <p:txBody>
          <a:bodyPr/>
          <a:lstStyle>
            <a:lvl1pPr algn="l">
              <a:defRPr sz="1600">
                <a:solidFill>
                  <a:prstClr val="white"/>
                </a:solidFill>
                <a:effectLst>
                  <a:outerShdw blurRad="38100" dist="38100" dir="2700000" algn="tl">
                    <a:srgbClr val="000000">
                      <a:alpha val="43137"/>
                    </a:srgbClr>
                  </a:outerShdw>
                </a:effectLst>
                <a:latin typeface="Calibri" pitchFamily="34" charset="0"/>
              </a:defRPr>
            </a:lvl1pPr>
          </a:lstStyle>
          <a:p>
            <a:pPr>
              <a:defRPr/>
            </a:pPr>
            <a:r>
              <a:rPr lang="sv-SE" smtClean="0"/>
              <a:t>Şubat 2016                                                  Ekonomi Bakanlığı</a:t>
            </a:r>
            <a:endParaRPr lang="tr-TR"/>
          </a:p>
        </p:txBody>
      </p:sp>
      <p:sp>
        <p:nvSpPr>
          <p:cNvPr id="9" name="5 Slayt Numarası Yer Tutucusu"/>
          <p:cNvSpPr>
            <a:spLocks noGrp="1"/>
          </p:cNvSpPr>
          <p:nvPr>
            <p:ph type="sldNum" sz="quarter" idx="11"/>
          </p:nvPr>
        </p:nvSpPr>
        <p:spPr>
          <a:xfrm>
            <a:off x="8429625" y="6553202"/>
            <a:ext cx="571500" cy="252413"/>
          </a:xfrm>
        </p:spPr>
        <p:txBody>
          <a:bodyPr/>
          <a:lstStyle>
            <a:lvl1pPr algn="ctr">
              <a:defRPr sz="1600">
                <a:solidFill>
                  <a:prstClr val="white"/>
                </a:solidFill>
                <a:effectLst>
                  <a:outerShdw blurRad="38100" dist="38100" dir="2700000" algn="tl">
                    <a:srgbClr val="000000">
                      <a:alpha val="43137"/>
                    </a:srgbClr>
                  </a:outerShdw>
                </a:effectLst>
                <a:latin typeface="Calibri" pitchFamily="34" charset="0"/>
              </a:defRPr>
            </a:lvl1pPr>
          </a:lstStyle>
          <a:p>
            <a:pPr>
              <a:defRPr/>
            </a:pPr>
            <a:fld id="{3EF13184-BAAA-470C-AC06-ACF9F1CD3DDC}" type="slidenum">
              <a:rPr lang="en-US"/>
              <a:pPr>
                <a:defRPr/>
              </a:pPr>
              <a:t>‹#›</a:t>
            </a:fld>
            <a:endParaRPr lang="en-US" dirty="0"/>
          </a:p>
        </p:txBody>
      </p:sp>
      <p:sp>
        <p:nvSpPr>
          <p:cNvPr id="10" name="3 Veri Yer Tutucusu"/>
          <p:cNvSpPr>
            <a:spLocks noGrp="1"/>
          </p:cNvSpPr>
          <p:nvPr>
            <p:ph type="dt" sz="half" idx="12"/>
          </p:nvPr>
        </p:nvSpPr>
        <p:spPr>
          <a:xfrm>
            <a:off x="179388" y="6553202"/>
            <a:ext cx="1543050" cy="252413"/>
          </a:xfrm>
          <a:prstGeom prst="rect">
            <a:avLst/>
          </a:prstGeom>
        </p:spPr>
        <p:txBody>
          <a:bodyPr anchor="ctr"/>
          <a:lstStyle>
            <a:lvl1pPr algn="ctr" fontAlgn="auto">
              <a:spcBef>
                <a:spcPts val="0"/>
              </a:spcBef>
              <a:spcAft>
                <a:spcPts val="0"/>
              </a:spcAft>
              <a:defRPr lang="tr-TR" sz="1600" kern="1200">
                <a:solidFill>
                  <a:prstClr val="white"/>
                </a:solidFill>
                <a:effectLst>
                  <a:outerShdw blurRad="38100" dist="38100" dir="2700000" algn="tl">
                    <a:srgbClr val="000000">
                      <a:alpha val="43137"/>
                    </a:srgbClr>
                  </a:outerShdw>
                </a:effectLst>
                <a:latin typeface="Calibri" pitchFamily="34" charset="0"/>
                <a:ea typeface="+mn-ea"/>
                <a:cs typeface="Arial" pitchFamily="34" charset="0"/>
              </a:defRPr>
            </a:lvl1pPr>
          </a:lstStyle>
          <a:p>
            <a:pPr>
              <a:defRPr/>
            </a:pPr>
            <a:endParaRPr/>
          </a:p>
        </p:txBody>
      </p:sp>
    </p:spTree>
    <p:extLst>
      <p:ext uri="{BB962C8B-B14F-4D97-AF65-F5344CB8AC3E}">
        <p14:creationId xmlns:p14="http://schemas.microsoft.com/office/powerpoint/2010/main" val="1056645692"/>
      </p:ext>
    </p:extLst>
  </p:cSld>
  <p:clrMapOvr>
    <a:masterClrMapping/>
  </p:clrMapOvr>
  <p:transition spd="med">
    <p:fade/>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Başlıklı Resim">
    <p:spTree>
      <p:nvGrpSpPr>
        <p:cNvPr id="1" name=""/>
        <p:cNvGrpSpPr/>
        <p:nvPr/>
      </p:nvGrpSpPr>
      <p:grpSpPr>
        <a:xfrm>
          <a:off x="0" y="0"/>
          <a:ext cx="0" cy="0"/>
          <a:chOff x="0" y="0"/>
          <a:chExt cx="0" cy="0"/>
        </a:xfrm>
      </p:grpSpPr>
      <p:pic>
        <p:nvPicPr>
          <p:cNvPr id="5" name="Picture 2"/>
          <p:cNvPicPr preferRelativeResize="0">
            <a:picLocks noChangeArrowheads="1"/>
          </p:cNvPicPr>
          <p:nvPr userDrawn="1"/>
        </p:nvPicPr>
        <p:blipFill>
          <a:blip r:embed="rId2" cstate="print">
            <a:duotone>
              <a:schemeClr val="bg2">
                <a:shade val="45000"/>
                <a:satMod val="135000"/>
              </a:schemeClr>
              <a:prstClr val="white"/>
            </a:duotone>
          </a:blip>
          <a:srcRect/>
          <a:stretch>
            <a:fillRect/>
          </a:stretch>
        </p:blipFill>
        <p:spPr bwMode="auto">
          <a:xfrm>
            <a:off x="0" y="6553200"/>
            <a:ext cx="9144000" cy="252000"/>
          </a:xfrm>
          <a:prstGeom prst="rect">
            <a:avLst/>
          </a:prstGeom>
          <a:noFill/>
          <a:ln w="9525">
            <a:noFill/>
            <a:miter lim="800000"/>
            <a:headEnd/>
            <a:tailEnd/>
          </a:ln>
        </p:spPr>
      </p:pic>
      <p:pic>
        <p:nvPicPr>
          <p:cNvPr id="6" name="Picture 7"/>
          <p:cNvPicPr preferRelativeResize="0">
            <a:picLocks noChangeArrowheads="1"/>
          </p:cNvPicPr>
          <p:nvPr userDrawn="1"/>
        </p:nvPicPr>
        <p:blipFill>
          <a:blip r:embed="rId3" cstate="print">
            <a:duotone>
              <a:schemeClr val="bg2">
                <a:shade val="45000"/>
                <a:satMod val="135000"/>
              </a:schemeClr>
              <a:prstClr val="white"/>
            </a:duotone>
          </a:blip>
          <a:srcRect/>
          <a:stretch>
            <a:fillRect/>
          </a:stretch>
        </p:blipFill>
        <p:spPr bwMode="auto">
          <a:xfrm>
            <a:off x="0" y="132758"/>
            <a:ext cx="9144000" cy="539353"/>
          </a:xfrm>
          <a:prstGeom prst="rect">
            <a:avLst/>
          </a:prstGeom>
          <a:noFill/>
          <a:ln w="9525">
            <a:noFill/>
            <a:miter lim="800000"/>
            <a:headEnd/>
            <a:tailEnd/>
          </a:ln>
        </p:spPr>
      </p:pic>
      <p:pic>
        <p:nvPicPr>
          <p:cNvPr id="7" name="Picture 3"/>
          <p:cNvPicPr>
            <a:picLocks noChangeAspect="1" noChangeArrowheads="1"/>
          </p:cNvPicPr>
          <p:nvPr userDrawn="1"/>
        </p:nvPicPr>
        <p:blipFill>
          <a:blip r:embed="rId4" cstate="print">
            <a:extLst/>
          </a:blip>
          <a:stretch>
            <a:fillRect/>
          </a:stretch>
        </p:blipFill>
        <p:spPr bwMode="auto">
          <a:xfrm>
            <a:off x="372791" y="42865"/>
            <a:ext cx="802608" cy="719137"/>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Resim Yer Tutucusu"/>
          <p:cNvSpPr>
            <a:spLocks noGrp="1"/>
          </p:cNvSpPr>
          <p:nvPr>
            <p:ph type="pic" idx="1"/>
          </p:nvPr>
        </p:nvSpPr>
        <p:spPr>
          <a:xfrm>
            <a:off x="2000232" y="762002"/>
            <a:ext cx="6215106" cy="4648199"/>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tr-TR" noProof="0" smtClean="0"/>
              <a:t>Resim eklemek için simgeyi tıklatın</a:t>
            </a:r>
            <a:endParaRPr lang="tr-TR" noProof="0"/>
          </a:p>
        </p:txBody>
      </p:sp>
      <p:sp>
        <p:nvSpPr>
          <p:cNvPr id="4" name="3 Metin Yer Tutucusu"/>
          <p:cNvSpPr>
            <a:spLocks noGrp="1"/>
          </p:cNvSpPr>
          <p:nvPr>
            <p:ph type="body" sz="half" idx="2"/>
          </p:nvPr>
        </p:nvSpPr>
        <p:spPr>
          <a:xfrm>
            <a:off x="2000232" y="5481658"/>
            <a:ext cx="6215106" cy="804862"/>
          </a:xfrm>
        </p:spPr>
        <p:txBody>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dirty="0" smtClean="0"/>
              <a:t>Asıl metin stillerini düzenlemek için tıklatın</a:t>
            </a:r>
          </a:p>
        </p:txBody>
      </p:sp>
      <p:sp>
        <p:nvSpPr>
          <p:cNvPr id="26" name="1 Başlık"/>
          <p:cNvSpPr>
            <a:spLocks noGrp="1"/>
          </p:cNvSpPr>
          <p:nvPr>
            <p:ph type="title"/>
          </p:nvPr>
        </p:nvSpPr>
        <p:spPr>
          <a:xfrm>
            <a:off x="1306121" y="132756"/>
            <a:ext cx="7837879" cy="476844"/>
          </a:xfrm>
        </p:spPr>
        <p:txBody>
          <a:bodyPr>
            <a:normAutofit/>
          </a:bodyPr>
          <a:lstStyle>
            <a:lvl1pPr marL="0" algn="r" defTabSz="914400" rtl="0" eaLnBrk="0" fontAlgn="base" latinLnBrk="0" hangingPunct="0">
              <a:spcBef>
                <a:spcPct val="0"/>
              </a:spcBef>
              <a:spcAft>
                <a:spcPct val="0"/>
              </a:spcAft>
              <a:defRPr lang="tr-TR" sz="4000" b="1" kern="1200" dirty="0">
                <a:solidFill>
                  <a:schemeClr val="bg1"/>
                </a:solidFill>
                <a:effectLst>
                  <a:outerShdw blurRad="38100" dist="38100" dir="2700000" algn="tl">
                    <a:srgbClr val="000000">
                      <a:alpha val="43137"/>
                    </a:srgbClr>
                  </a:outerShdw>
                </a:effectLst>
                <a:latin typeface="+mj-lt"/>
                <a:ea typeface="+mj-ea"/>
                <a:cs typeface="+mj-cs"/>
              </a:defRPr>
            </a:lvl1pPr>
          </a:lstStyle>
          <a:p>
            <a:r>
              <a:rPr lang="tr-TR" dirty="0" smtClean="0"/>
              <a:t>Asıl başlık stili için tıklatın</a:t>
            </a:r>
            <a:endParaRPr lang="tr-TR" dirty="0"/>
          </a:p>
        </p:txBody>
      </p:sp>
      <p:sp>
        <p:nvSpPr>
          <p:cNvPr id="8" name="4 Altbilgi Yer Tutucusu"/>
          <p:cNvSpPr>
            <a:spLocks noGrp="1"/>
          </p:cNvSpPr>
          <p:nvPr>
            <p:ph type="ftr" sz="quarter" idx="10"/>
          </p:nvPr>
        </p:nvSpPr>
        <p:spPr>
          <a:xfrm>
            <a:off x="1828801" y="6553202"/>
            <a:ext cx="5672138" cy="252413"/>
          </a:xfrm>
        </p:spPr>
        <p:txBody>
          <a:bodyPr/>
          <a:lstStyle>
            <a:lvl1pPr algn="l">
              <a:defRPr sz="1600">
                <a:solidFill>
                  <a:prstClr val="white"/>
                </a:solidFill>
                <a:effectLst>
                  <a:outerShdw blurRad="38100" dist="38100" dir="2700000" algn="tl">
                    <a:srgbClr val="000000">
                      <a:alpha val="43137"/>
                    </a:srgbClr>
                  </a:outerShdw>
                </a:effectLst>
                <a:latin typeface="Calibri" pitchFamily="34" charset="0"/>
              </a:defRPr>
            </a:lvl1pPr>
          </a:lstStyle>
          <a:p>
            <a:pPr>
              <a:defRPr/>
            </a:pPr>
            <a:r>
              <a:rPr lang="sv-SE" smtClean="0"/>
              <a:t>Şubat 2016                                                  Ekonomi Bakanlığı</a:t>
            </a:r>
            <a:endParaRPr lang="tr-TR"/>
          </a:p>
        </p:txBody>
      </p:sp>
      <p:sp>
        <p:nvSpPr>
          <p:cNvPr id="9" name="5 Slayt Numarası Yer Tutucusu"/>
          <p:cNvSpPr>
            <a:spLocks noGrp="1"/>
          </p:cNvSpPr>
          <p:nvPr>
            <p:ph type="sldNum" sz="quarter" idx="11"/>
          </p:nvPr>
        </p:nvSpPr>
        <p:spPr>
          <a:xfrm>
            <a:off x="8429625" y="6553202"/>
            <a:ext cx="571500" cy="252413"/>
          </a:xfrm>
        </p:spPr>
        <p:txBody>
          <a:bodyPr/>
          <a:lstStyle>
            <a:lvl1pPr algn="ctr">
              <a:defRPr sz="1600">
                <a:solidFill>
                  <a:prstClr val="white"/>
                </a:solidFill>
                <a:effectLst>
                  <a:outerShdw blurRad="38100" dist="38100" dir="2700000" algn="tl">
                    <a:srgbClr val="000000">
                      <a:alpha val="43137"/>
                    </a:srgbClr>
                  </a:outerShdw>
                </a:effectLst>
                <a:latin typeface="Calibri" pitchFamily="34" charset="0"/>
              </a:defRPr>
            </a:lvl1pPr>
          </a:lstStyle>
          <a:p>
            <a:pPr>
              <a:defRPr/>
            </a:pPr>
            <a:fld id="{695870E2-6793-4A9C-AD5A-328752E064DA}" type="slidenum">
              <a:rPr lang="en-US"/>
              <a:pPr>
                <a:defRPr/>
              </a:pPr>
              <a:t>‹#›</a:t>
            </a:fld>
            <a:endParaRPr lang="en-US" dirty="0"/>
          </a:p>
        </p:txBody>
      </p:sp>
      <p:sp>
        <p:nvSpPr>
          <p:cNvPr id="10" name="3 Veri Yer Tutucusu"/>
          <p:cNvSpPr>
            <a:spLocks noGrp="1"/>
          </p:cNvSpPr>
          <p:nvPr>
            <p:ph type="dt" sz="half" idx="12"/>
          </p:nvPr>
        </p:nvSpPr>
        <p:spPr>
          <a:xfrm>
            <a:off x="179388" y="6553202"/>
            <a:ext cx="1543050" cy="252413"/>
          </a:xfrm>
          <a:prstGeom prst="rect">
            <a:avLst/>
          </a:prstGeom>
        </p:spPr>
        <p:txBody>
          <a:bodyPr anchor="ctr"/>
          <a:lstStyle>
            <a:lvl1pPr algn="ctr" fontAlgn="auto">
              <a:spcBef>
                <a:spcPts val="0"/>
              </a:spcBef>
              <a:spcAft>
                <a:spcPts val="0"/>
              </a:spcAft>
              <a:defRPr lang="tr-TR" sz="1600" kern="1200">
                <a:solidFill>
                  <a:prstClr val="white"/>
                </a:solidFill>
                <a:effectLst>
                  <a:outerShdw blurRad="38100" dist="38100" dir="2700000" algn="tl">
                    <a:srgbClr val="000000">
                      <a:alpha val="43137"/>
                    </a:srgbClr>
                  </a:outerShdw>
                </a:effectLst>
                <a:latin typeface="Calibri" pitchFamily="34" charset="0"/>
                <a:ea typeface="+mn-ea"/>
                <a:cs typeface="Arial" pitchFamily="34" charset="0"/>
              </a:defRPr>
            </a:lvl1pPr>
          </a:lstStyle>
          <a:p>
            <a:pPr>
              <a:defRPr/>
            </a:pPr>
            <a:endParaRPr/>
          </a:p>
        </p:txBody>
      </p:sp>
    </p:spTree>
    <p:extLst>
      <p:ext uri="{BB962C8B-B14F-4D97-AF65-F5344CB8AC3E}">
        <p14:creationId xmlns:p14="http://schemas.microsoft.com/office/powerpoint/2010/main" val="3383466463"/>
      </p:ext>
    </p:extLst>
  </p:cSld>
  <p:clrMapOvr>
    <a:masterClrMapping/>
  </p:clrMapOvr>
  <p:transition spd="med">
    <p:fade/>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Başlık, Dikey Metin">
    <p:spTree>
      <p:nvGrpSpPr>
        <p:cNvPr id="1" name=""/>
        <p:cNvGrpSpPr/>
        <p:nvPr/>
      </p:nvGrpSpPr>
      <p:grpSpPr>
        <a:xfrm>
          <a:off x="0" y="0"/>
          <a:ext cx="0" cy="0"/>
          <a:chOff x="0" y="0"/>
          <a:chExt cx="0" cy="0"/>
        </a:xfrm>
      </p:grpSpPr>
      <p:pic>
        <p:nvPicPr>
          <p:cNvPr id="4" name="Picture 2"/>
          <p:cNvPicPr preferRelativeResize="0">
            <a:picLocks noChangeArrowheads="1"/>
          </p:cNvPicPr>
          <p:nvPr userDrawn="1"/>
        </p:nvPicPr>
        <p:blipFill>
          <a:blip r:embed="rId2" cstate="print">
            <a:duotone>
              <a:schemeClr val="bg2">
                <a:shade val="45000"/>
                <a:satMod val="135000"/>
              </a:schemeClr>
              <a:prstClr val="white"/>
            </a:duotone>
          </a:blip>
          <a:srcRect/>
          <a:stretch>
            <a:fillRect/>
          </a:stretch>
        </p:blipFill>
        <p:spPr bwMode="auto">
          <a:xfrm>
            <a:off x="0" y="6553200"/>
            <a:ext cx="9144000" cy="252000"/>
          </a:xfrm>
          <a:prstGeom prst="rect">
            <a:avLst/>
          </a:prstGeom>
          <a:noFill/>
          <a:ln w="9525">
            <a:noFill/>
            <a:miter lim="800000"/>
            <a:headEnd/>
            <a:tailEnd/>
          </a:ln>
        </p:spPr>
      </p:pic>
      <p:pic>
        <p:nvPicPr>
          <p:cNvPr id="5" name="Picture 7"/>
          <p:cNvPicPr preferRelativeResize="0">
            <a:picLocks noChangeArrowheads="1"/>
          </p:cNvPicPr>
          <p:nvPr userDrawn="1"/>
        </p:nvPicPr>
        <p:blipFill>
          <a:blip r:embed="rId3" cstate="print">
            <a:duotone>
              <a:schemeClr val="bg2">
                <a:shade val="45000"/>
                <a:satMod val="135000"/>
              </a:schemeClr>
              <a:prstClr val="white"/>
            </a:duotone>
          </a:blip>
          <a:srcRect/>
          <a:stretch>
            <a:fillRect/>
          </a:stretch>
        </p:blipFill>
        <p:spPr bwMode="auto">
          <a:xfrm>
            <a:off x="0" y="132758"/>
            <a:ext cx="9144000" cy="539353"/>
          </a:xfrm>
          <a:prstGeom prst="rect">
            <a:avLst/>
          </a:prstGeom>
          <a:noFill/>
          <a:ln w="9525">
            <a:noFill/>
            <a:miter lim="800000"/>
            <a:headEnd/>
            <a:tailEnd/>
          </a:ln>
        </p:spPr>
      </p:pic>
      <p:pic>
        <p:nvPicPr>
          <p:cNvPr id="6" name="Picture 3"/>
          <p:cNvPicPr>
            <a:picLocks noChangeAspect="1" noChangeArrowheads="1"/>
          </p:cNvPicPr>
          <p:nvPr userDrawn="1"/>
        </p:nvPicPr>
        <p:blipFill>
          <a:blip r:embed="rId4" cstate="print">
            <a:extLst/>
          </a:blip>
          <a:stretch>
            <a:fillRect/>
          </a:stretch>
        </p:blipFill>
        <p:spPr bwMode="auto">
          <a:xfrm>
            <a:off x="372791" y="42865"/>
            <a:ext cx="802608" cy="719137"/>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Dikey Metin Yer Tutucusu"/>
          <p:cNvSpPr>
            <a:spLocks noGrp="1"/>
          </p:cNvSpPr>
          <p:nvPr>
            <p:ph type="body" orient="vert" idx="1"/>
          </p:nvPr>
        </p:nvSpPr>
        <p:spPr>
          <a:xfrm>
            <a:off x="357159" y="990600"/>
            <a:ext cx="8429684" cy="5224482"/>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19" name="1 Başlık"/>
          <p:cNvSpPr>
            <a:spLocks noGrp="1"/>
          </p:cNvSpPr>
          <p:nvPr>
            <p:ph type="title"/>
          </p:nvPr>
        </p:nvSpPr>
        <p:spPr>
          <a:xfrm>
            <a:off x="1306121" y="132756"/>
            <a:ext cx="7837879" cy="476844"/>
          </a:xfrm>
        </p:spPr>
        <p:txBody>
          <a:bodyPr>
            <a:normAutofit/>
          </a:bodyPr>
          <a:lstStyle>
            <a:lvl1pPr marL="0" algn="r" defTabSz="914400" rtl="0" eaLnBrk="0" fontAlgn="base" latinLnBrk="0" hangingPunct="0">
              <a:spcBef>
                <a:spcPct val="0"/>
              </a:spcBef>
              <a:spcAft>
                <a:spcPct val="0"/>
              </a:spcAft>
              <a:defRPr lang="tr-TR" sz="4000" b="1" kern="1200" dirty="0">
                <a:solidFill>
                  <a:schemeClr val="bg1"/>
                </a:solidFill>
                <a:effectLst>
                  <a:outerShdw blurRad="38100" dist="38100" dir="2700000" algn="tl">
                    <a:srgbClr val="000000">
                      <a:alpha val="43137"/>
                    </a:srgbClr>
                  </a:outerShdw>
                </a:effectLst>
                <a:latin typeface="+mj-lt"/>
                <a:ea typeface="+mj-ea"/>
                <a:cs typeface="+mj-cs"/>
              </a:defRPr>
            </a:lvl1pPr>
          </a:lstStyle>
          <a:p>
            <a:r>
              <a:rPr lang="tr-TR" dirty="0" smtClean="0"/>
              <a:t>Asıl başlık stili için tıklatın</a:t>
            </a:r>
            <a:endParaRPr lang="tr-TR" dirty="0"/>
          </a:p>
        </p:txBody>
      </p:sp>
      <p:sp>
        <p:nvSpPr>
          <p:cNvPr id="7" name="4 Altbilgi Yer Tutucusu"/>
          <p:cNvSpPr>
            <a:spLocks noGrp="1"/>
          </p:cNvSpPr>
          <p:nvPr>
            <p:ph type="ftr" sz="quarter" idx="10"/>
          </p:nvPr>
        </p:nvSpPr>
        <p:spPr>
          <a:xfrm>
            <a:off x="1828801" y="6553202"/>
            <a:ext cx="5672138" cy="252413"/>
          </a:xfrm>
        </p:spPr>
        <p:txBody>
          <a:bodyPr/>
          <a:lstStyle>
            <a:lvl1pPr algn="l">
              <a:defRPr sz="1600">
                <a:solidFill>
                  <a:prstClr val="white"/>
                </a:solidFill>
                <a:effectLst>
                  <a:outerShdw blurRad="38100" dist="38100" dir="2700000" algn="tl">
                    <a:srgbClr val="000000">
                      <a:alpha val="43137"/>
                    </a:srgbClr>
                  </a:outerShdw>
                </a:effectLst>
                <a:latin typeface="Calibri" pitchFamily="34" charset="0"/>
              </a:defRPr>
            </a:lvl1pPr>
          </a:lstStyle>
          <a:p>
            <a:pPr>
              <a:defRPr/>
            </a:pPr>
            <a:r>
              <a:rPr lang="sv-SE" smtClean="0"/>
              <a:t>Şubat 2016                                                  Ekonomi Bakanlığı</a:t>
            </a:r>
            <a:endParaRPr lang="tr-TR"/>
          </a:p>
        </p:txBody>
      </p:sp>
      <p:sp>
        <p:nvSpPr>
          <p:cNvPr id="8" name="5 Slayt Numarası Yer Tutucusu"/>
          <p:cNvSpPr>
            <a:spLocks noGrp="1"/>
          </p:cNvSpPr>
          <p:nvPr>
            <p:ph type="sldNum" sz="quarter" idx="11"/>
          </p:nvPr>
        </p:nvSpPr>
        <p:spPr>
          <a:xfrm>
            <a:off x="8429625" y="6553202"/>
            <a:ext cx="571500" cy="252413"/>
          </a:xfrm>
        </p:spPr>
        <p:txBody>
          <a:bodyPr/>
          <a:lstStyle>
            <a:lvl1pPr algn="ctr">
              <a:defRPr sz="1600">
                <a:solidFill>
                  <a:prstClr val="white"/>
                </a:solidFill>
                <a:effectLst>
                  <a:outerShdw blurRad="38100" dist="38100" dir="2700000" algn="tl">
                    <a:srgbClr val="000000">
                      <a:alpha val="43137"/>
                    </a:srgbClr>
                  </a:outerShdw>
                </a:effectLst>
                <a:latin typeface="Calibri" pitchFamily="34" charset="0"/>
              </a:defRPr>
            </a:lvl1pPr>
          </a:lstStyle>
          <a:p>
            <a:pPr>
              <a:defRPr/>
            </a:pPr>
            <a:fld id="{A132560D-C1DC-4684-BB6F-DA80F020533B}" type="slidenum">
              <a:rPr lang="en-US"/>
              <a:pPr>
                <a:defRPr/>
              </a:pPr>
              <a:t>‹#›</a:t>
            </a:fld>
            <a:endParaRPr lang="en-US" dirty="0"/>
          </a:p>
        </p:txBody>
      </p:sp>
      <p:sp>
        <p:nvSpPr>
          <p:cNvPr id="9" name="3 Veri Yer Tutucusu"/>
          <p:cNvSpPr>
            <a:spLocks noGrp="1"/>
          </p:cNvSpPr>
          <p:nvPr>
            <p:ph type="dt" sz="half" idx="12"/>
          </p:nvPr>
        </p:nvSpPr>
        <p:spPr>
          <a:xfrm>
            <a:off x="179388" y="6553202"/>
            <a:ext cx="1543050" cy="252413"/>
          </a:xfrm>
          <a:prstGeom prst="rect">
            <a:avLst/>
          </a:prstGeom>
        </p:spPr>
        <p:txBody>
          <a:bodyPr anchor="ctr"/>
          <a:lstStyle>
            <a:lvl1pPr algn="ctr" fontAlgn="auto">
              <a:spcBef>
                <a:spcPts val="0"/>
              </a:spcBef>
              <a:spcAft>
                <a:spcPts val="0"/>
              </a:spcAft>
              <a:defRPr lang="tr-TR" sz="1600" kern="1200">
                <a:solidFill>
                  <a:prstClr val="white"/>
                </a:solidFill>
                <a:effectLst>
                  <a:outerShdw blurRad="38100" dist="38100" dir="2700000" algn="tl">
                    <a:srgbClr val="000000">
                      <a:alpha val="43137"/>
                    </a:srgbClr>
                  </a:outerShdw>
                </a:effectLst>
                <a:latin typeface="Calibri" pitchFamily="34" charset="0"/>
                <a:ea typeface="+mn-ea"/>
                <a:cs typeface="Arial" pitchFamily="34" charset="0"/>
              </a:defRPr>
            </a:lvl1pPr>
          </a:lstStyle>
          <a:p>
            <a:pPr>
              <a:defRPr/>
            </a:pPr>
            <a:endParaRPr/>
          </a:p>
        </p:txBody>
      </p:sp>
    </p:spTree>
    <p:extLst>
      <p:ext uri="{BB962C8B-B14F-4D97-AF65-F5344CB8AC3E}">
        <p14:creationId xmlns:p14="http://schemas.microsoft.com/office/powerpoint/2010/main" val="3903363419"/>
      </p:ext>
    </p:extLst>
  </p:cSld>
  <p:clrMapOvr>
    <a:masterClrMapping/>
  </p:clrMapOvr>
  <p:transition spd="med">
    <p:fade/>
  </p:transition>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Dikey Başlık ve Metin">
    <p:spTree>
      <p:nvGrpSpPr>
        <p:cNvPr id="1" name=""/>
        <p:cNvGrpSpPr/>
        <p:nvPr/>
      </p:nvGrpSpPr>
      <p:grpSpPr>
        <a:xfrm>
          <a:off x="0" y="0"/>
          <a:ext cx="0" cy="0"/>
          <a:chOff x="0" y="0"/>
          <a:chExt cx="0" cy="0"/>
        </a:xfrm>
      </p:grpSpPr>
      <p:pic>
        <p:nvPicPr>
          <p:cNvPr id="3" name="Picture 4"/>
          <p:cNvPicPr>
            <a:picLocks noChangeAspect="1" noChangeArrowheads="1"/>
          </p:cNvPicPr>
          <p:nvPr userDrawn="1"/>
        </p:nvPicPr>
        <p:blipFill>
          <a:blip r:embed="rId2" cstate="print">
            <a:duotone>
              <a:schemeClr val="bg2">
                <a:shade val="45000"/>
                <a:satMod val="135000"/>
              </a:schemeClr>
              <a:prstClr val="white"/>
            </a:duotone>
          </a:blip>
          <a:srcRect/>
          <a:stretch>
            <a:fillRect/>
          </a:stretch>
        </p:blipFill>
        <p:spPr bwMode="auto">
          <a:xfrm rot="16200000">
            <a:off x="-2845180" y="3235679"/>
            <a:ext cx="6866644" cy="395287"/>
          </a:xfrm>
          <a:prstGeom prst="rect">
            <a:avLst/>
          </a:prstGeom>
          <a:noFill/>
          <a:ln w="9525">
            <a:noFill/>
            <a:miter lim="800000"/>
            <a:headEnd/>
            <a:tailEnd/>
          </a:ln>
        </p:spPr>
      </p:pic>
      <p:pic>
        <p:nvPicPr>
          <p:cNvPr id="4" name="Picture 7"/>
          <p:cNvPicPr>
            <a:picLocks noChangeAspect="1" noChangeArrowheads="1"/>
          </p:cNvPicPr>
          <p:nvPr userDrawn="1"/>
        </p:nvPicPr>
        <p:blipFill>
          <a:blip r:embed="rId3" cstate="print">
            <a:extLst/>
          </a:blip>
          <a:stretch>
            <a:fillRect/>
          </a:stretch>
        </p:blipFill>
        <p:spPr bwMode="auto">
          <a:xfrm rot="16200000">
            <a:off x="119305" y="5231493"/>
            <a:ext cx="1004464" cy="900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0" name="8 Başlık"/>
          <p:cNvSpPr>
            <a:spLocks noGrp="1"/>
          </p:cNvSpPr>
          <p:nvPr>
            <p:ph type="title" idx="4294967295"/>
          </p:nvPr>
        </p:nvSpPr>
        <p:spPr>
          <a:xfrm rot="16200000">
            <a:off x="-1821686" y="3036083"/>
            <a:ext cx="6858025" cy="785811"/>
          </a:xfrm>
        </p:spPr>
        <p:txBody>
          <a:bodyPr>
            <a:noAutofit/>
          </a:bodyPr>
          <a:lstStyle>
            <a:lvl1pPr>
              <a:defRPr sz="4400" b="1">
                <a:solidFill>
                  <a:srgbClr val="C00000"/>
                </a:solidFill>
                <a:effectLst>
                  <a:outerShdw blurRad="38100" dist="38100" dir="2700000" algn="tl">
                    <a:srgbClr val="000000">
                      <a:alpha val="43137"/>
                    </a:srgbClr>
                  </a:outerShdw>
                </a:effectLst>
              </a:defRPr>
            </a:lvl1pPr>
          </a:lstStyle>
          <a:p>
            <a:endParaRPr lang="tr-TR" dirty="0"/>
          </a:p>
        </p:txBody>
      </p:sp>
      <p:sp>
        <p:nvSpPr>
          <p:cNvPr id="5" name="3 Veri Yer Tutucusu"/>
          <p:cNvSpPr>
            <a:spLocks noGrp="1"/>
          </p:cNvSpPr>
          <p:nvPr>
            <p:ph type="dt" sz="half" idx="10"/>
          </p:nvPr>
        </p:nvSpPr>
        <p:spPr>
          <a:xfrm rot="16200000">
            <a:off x="7912101" y="5618164"/>
            <a:ext cx="1543050" cy="365125"/>
          </a:xfrm>
          <a:prstGeom prst="rect">
            <a:avLst/>
          </a:prstGeom>
        </p:spPr>
        <p:txBody>
          <a:bodyPr/>
          <a:lstStyle>
            <a:lvl1pPr algn="ctr" fontAlgn="auto">
              <a:spcBef>
                <a:spcPts val="0"/>
              </a:spcBef>
              <a:spcAft>
                <a:spcPts val="0"/>
              </a:spcAft>
              <a:defRPr sz="1600">
                <a:solidFill>
                  <a:srgbClr val="494949">
                    <a:tint val="75000"/>
                  </a:srgbClr>
                </a:solidFill>
                <a:latin typeface="+mn-lt"/>
                <a:cs typeface="Arial" charset="0"/>
              </a:defRPr>
            </a:lvl1pPr>
          </a:lstStyle>
          <a:p>
            <a:pPr>
              <a:defRPr/>
            </a:pPr>
            <a:endParaRPr lang="tr-TR"/>
          </a:p>
        </p:txBody>
      </p:sp>
      <p:sp>
        <p:nvSpPr>
          <p:cNvPr id="6" name="4 Altbilgi Yer Tutucusu"/>
          <p:cNvSpPr>
            <a:spLocks noGrp="1"/>
          </p:cNvSpPr>
          <p:nvPr>
            <p:ph type="ftr" sz="quarter" idx="11"/>
          </p:nvPr>
        </p:nvSpPr>
        <p:spPr>
          <a:xfrm rot="16200000">
            <a:off x="5004595" y="3210721"/>
            <a:ext cx="6357937" cy="365125"/>
          </a:xfrm>
        </p:spPr>
        <p:txBody>
          <a:bodyPr/>
          <a:lstStyle>
            <a:lvl1pPr algn="ctr" fontAlgn="auto">
              <a:spcBef>
                <a:spcPts val="0"/>
              </a:spcBef>
              <a:spcAft>
                <a:spcPts val="0"/>
              </a:spcAft>
              <a:defRPr sz="1800">
                <a:solidFill>
                  <a:srgbClr val="494949">
                    <a:tint val="75000"/>
                  </a:srgbClr>
                </a:solidFill>
                <a:latin typeface="+mn-lt"/>
              </a:defRPr>
            </a:lvl1pPr>
          </a:lstStyle>
          <a:p>
            <a:pPr>
              <a:defRPr/>
            </a:pPr>
            <a:r>
              <a:rPr lang="sv-SE" smtClean="0"/>
              <a:t>Şubat 2016                                                  Ekonomi Bakanlığı</a:t>
            </a:r>
            <a:endParaRPr lang="tr-TR"/>
          </a:p>
        </p:txBody>
      </p:sp>
      <p:sp>
        <p:nvSpPr>
          <p:cNvPr id="7" name="5 Slayt Numarası Yer Tutucusu"/>
          <p:cNvSpPr>
            <a:spLocks noGrp="1"/>
          </p:cNvSpPr>
          <p:nvPr>
            <p:ph type="sldNum" sz="quarter" idx="12"/>
          </p:nvPr>
        </p:nvSpPr>
        <p:spPr>
          <a:xfrm rot="16200000">
            <a:off x="8447883" y="267494"/>
            <a:ext cx="471487" cy="365125"/>
          </a:xfrm>
        </p:spPr>
        <p:txBody>
          <a:bodyPr/>
          <a:lstStyle>
            <a:lvl1pPr algn="r" fontAlgn="auto">
              <a:spcBef>
                <a:spcPts val="0"/>
              </a:spcBef>
              <a:spcAft>
                <a:spcPts val="0"/>
              </a:spcAft>
              <a:defRPr sz="1600">
                <a:solidFill>
                  <a:srgbClr val="494949">
                    <a:tint val="75000"/>
                  </a:srgbClr>
                </a:solidFill>
                <a:latin typeface="+mn-lt"/>
              </a:defRPr>
            </a:lvl1pPr>
          </a:lstStyle>
          <a:p>
            <a:pPr>
              <a:defRPr/>
            </a:pPr>
            <a:fld id="{D7422298-2D03-448E-AD69-41D9601A2BFE}" type="slidenum">
              <a:rPr lang="tr-TR"/>
              <a:pPr>
                <a:defRPr/>
              </a:pPr>
              <a:t>‹#›</a:t>
            </a:fld>
            <a:endParaRPr lang="tr-TR" dirty="0"/>
          </a:p>
        </p:txBody>
      </p:sp>
    </p:spTree>
    <p:extLst>
      <p:ext uri="{BB962C8B-B14F-4D97-AF65-F5344CB8AC3E}">
        <p14:creationId xmlns:p14="http://schemas.microsoft.com/office/powerpoint/2010/main" val="2172213789"/>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userDrawn="1">
  <p:cSld name="1_Başlık ve İçerik">
    <p:spTree>
      <p:nvGrpSpPr>
        <p:cNvPr id="1" name=""/>
        <p:cNvGrpSpPr/>
        <p:nvPr/>
      </p:nvGrpSpPr>
      <p:grpSpPr>
        <a:xfrm>
          <a:off x="0" y="0"/>
          <a:ext cx="0" cy="0"/>
          <a:chOff x="0" y="0"/>
          <a:chExt cx="0" cy="0"/>
        </a:xfrm>
      </p:grpSpPr>
      <p:pic>
        <p:nvPicPr>
          <p:cNvPr id="4" name="Picture 2"/>
          <p:cNvPicPr preferRelativeResize="0">
            <a:picLocks noChangeArrowheads="1"/>
          </p:cNvPicPr>
          <p:nvPr userDrawn="1"/>
        </p:nvPicPr>
        <p:blipFill>
          <a:blip r:embed="rId2" cstate="print">
            <a:duotone>
              <a:schemeClr val="bg2">
                <a:shade val="45000"/>
                <a:satMod val="135000"/>
              </a:schemeClr>
              <a:prstClr val="white"/>
            </a:duotone>
          </a:blip>
          <a:srcRect/>
          <a:stretch>
            <a:fillRect/>
          </a:stretch>
        </p:blipFill>
        <p:spPr bwMode="auto">
          <a:xfrm>
            <a:off x="0" y="6553200"/>
            <a:ext cx="9144000" cy="252000"/>
          </a:xfrm>
          <a:prstGeom prst="rect">
            <a:avLst/>
          </a:prstGeom>
          <a:noFill/>
          <a:ln w="9525">
            <a:noFill/>
            <a:miter lim="800000"/>
            <a:headEnd/>
            <a:tailEnd/>
          </a:ln>
        </p:spPr>
      </p:pic>
      <p:pic>
        <p:nvPicPr>
          <p:cNvPr id="5" name="Picture 7"/>
          <p:cNvPicPr preferRelativeResize="0">
            <a:picLocks noChangeArrowheads="1"/>
          </p:cNvPicPr>
          <p:nvPr userDrawn="1"/>
        </p:nvPicPr>
        <p:blipFill>
          <a:blip r:embed="rId3" cstate="print">
            <a:duotone>
              <a:schemeClr val="bg2">
                <a:shade val="45000"/>
                <a:satMod val="135000"/>
              </a:schemeClr>
              <a:prstClr val="white"/>
            </a:duotone>
          </a:blip>
          <a:srcRect/>
          <a:stretch>
            <a:fillRect/>
          </a:stretch>
        </p:blipFill>
        <p:spPr bwMode="auto">
          <a:xfrm>
            <a:off x="0" y="132758"/>
            <a:ext cx="9144000" cy="539353"/>
          </a:xfrm>
          <a:prstGeom prst="rect">
            <a:avLst/>
          </a:prstGeom>
          <a:noFill/>
          <a:ln w="9525">
            <a:noFill/>
            <a:miter lim="800000"/>
            <a:headEnd/>
            <a:tailEnd/>
          </a:ln>
        </p:spPr>
      </p:pic>
      <p:pic>
        <p:nvPicPr>
          <p:cNvPr id="6" name="Picture 3"/>
          <p:cNvPicPr>
            <a:picLocks noChangeAspect="1" noChangeArrowheads="1"/>
          </p:cNvPicPr>
          <p:nvPr userDrawn="1"/>
        </p:nvPicPr>
        <p:blipFill>
          <a:blip r:embed="rId4" cstate="print">
            <a:extLst/>
          </a:blip>
          <a:stretch>
            <a:fillRect/>
          </a:stretch>
        </p:blipFill>
        <p:spPr bwMode="auto">
          <a:xfrm>
            <a:off x="372791" y="42865"/>
            <a:ext cx="802608" cy="719137"/>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1" name="2 İçerik Yer Tutucusu"/>
          <p:cNvSpPr>
            <a:spLocks noGrp="1"/>
          </p:cNvSpPr>
          <p:nvPr>
            <p:ph idx="1"/>
          </p:nvPr>
        </p:nvSpPr>
        <p:spPr>
          <a:xfrm>
            <a:off x="357159" y="990600"/>
            <a:ext cx="8429684" cy="5224482"/>
          </a:xfrm>
        </p:spPr>
        <p:txBody>
          <a:bodyPr>
            <a:normAutofit/>
          </a:bodyPr>
          <a:lstStyle>
            <a:lvl1pPr>
              <a:defRPr sz="3600"/>
            </a:lvl1pPr>
            <a:lvl2pPr>
              <a:defRPr sz="3200"/>
            </a:lvl2pPr>
            <a:lvl3pPr>
              <a:defRPr sz="2800"/>
            </a:lvl3pPr>
            <a:lvl4pPr>
              <a:defRPr sz="2400"/>
            </a:lvl4pPr>
            <a:lvl5pPr>
              <a:defRPr sz="2400"/>
            </a:lvl5pPr>
          </a:lstStyle>
          <a:p>
            <a:pPr lvl="0"/>
            <a:r>
              <a:rPr lang="tr-TR" dirty="0" smtClean="0"/>
              <a:t>Asıl metin stillerini düzenlemek için tıklatın</a:t>
            </a:r>
          </a:p>
          <a:p>
            <a:pPr lvl="1"/>
            <a:r>
              <a:rPr lang="tr-TR" dirty="0" smtClean="0"/>
              <a:t>İkinci düzey</a:t>
            </a:r>
          </a:p>
          <a:p>
            <a:pPr lvl="2"/>
            <a:r>
              <a:rPr lang="tr-TR" dirty="0" smtClean="0"/>
              <a:t>Üçüncü düzey</a:t>
            </a:r>
          </a:p>
          <a:p>
            <a:pPr lvl="3"/>
            <a:r>
              <a:rPr lang="tr-TR" dirty="0" smtClean="0"/>
              <a:t>Dördüncü düzey</a:t>
            </a:r>
          </a:p>
          <a:p>
            <a:pPr lvl="4"/>
            <a:r>
              <a:rPr lang="tr-TR" dirty="0" smtClean="0"/>
              <a:t>Beşinci düzey</a:t>
            </a:r>
            <a:endParaRPr lang="tr-TR" dirty="0"/>
          </a:p>
        </p:txBody>
      </p:sp>
      <p:sp>
        <p:nvSpPr>
          <p:cNvPr id="20" name="1 Başlık"/>
          <p:cNvSpPr>
            <a:spLocks noGrp="1"/>
          </p:cNvSpPr>
          <p:nvPr>
            <p:ph type="title"/>
          </p:nvPr>
        </p:nvSpPr>
        <p:spPr>
          <a:xfrm>
            <a:off x="1306121" y="132756"/>
            <a:ext cx="7837879" cy="476844"/>
          </a:xfrm>
        </p:spPr>
        <p:txBody>
          <a:bodyPr>
            <a:normAutofit/>
          </a:bodyPr>
          <a:lstStyle>
            <a:lvl1pPr marL="0" algn="r" defTabSz="914400" rtl="0" eaLnBrk="0" fontAlgn="base" latinLnBrk="0" hangingPunct="0">
              <a:spcBef>
                <a:spcPct val="0"/>
              </a:spcBef>
              <a:spcAft>
                <a:spcPct val="0"/>
              </a:spcAft>
              <a:defRPr lang="tr-TR" sz="4000" b="1" kern="1200" dirty="0">
                <a:solidFill>
                  <a:schemeClr val="bg1"/>
                </a:solidFill>
                <a:effectLst>
                  <a:outerShdw blurRad="38100" dist="38100" dir="2700000" algn="tl">
                    <a:srgbClr val="000000">
                      <a:alpha val="43137"/>
                    </a:srgbClr>
                  </a:outerShdw>
                </a:effectLst>
                <a:latin typeface="+mj-lt"/>
                <a:ea typeface="+mj-ea"/>
                <a:cs typeface="+mj-cs"/>
              </a:defRPr>
            </a:lvl1pPr>
          </a:lstStyle>
          <a:p>
            <a:r>
              <a:rPr lang="tr-TR" dirty="0" smtClean="0"/>
              <a:t>Asıl başlık stili için tıklatın</a:t>
            </a:r>
            <a:endParaRPr lang="tr-TR" dirty="0"/>
          </a:p>
        </p:txBody>
      </p:sp>
      <p:sp>
        <p:nvSpPr>
          <p:cNvPr id="7" name="4 Altbilgi Yer Tutucusu"/>
          <p:cNvSpPr>
            <a:spLocks noGrp="1"/>
          </p:cNvSpPr>
          <p:nvPr>
            <p:ph type="ftr" sz="quarter" idx="10"/>
          </p:nvPr>
        </p:nvSpPr>
        <p:spPr>
          <a:xfrm>
            <a:off x="1828801" y="6553202"/>
            <a:ext cx="5672138" cy="252413"/>
          </a:xfrm>
        </p:spPr>
        <p:txBody>
          <a:bodyPr/>
          <a:lstStyle>
            <a:lvl1pPr algn="l">
              <a:defRPr sz="1600">
                <a:solidFill>
                  <a:prstClr val="white"/>
                </a:solidFill>
                <a:effectLst>
                  <a:outerShdw blurRad="38100" dist="38100" dir="2700000" algn="tl">
                    <a:srgbClr val="000000">
                      <a:alpha val="43137"/>
                    </a:srgbClr>
                  </a:outerShdw>
                </a:effectLst>
                <a:latin typeface="Calibri" pitchFamily="34" charset="0"/>
              </a:defRPr>
            </a:lvl1pPr>
          </a:lstStyle>
          <a:p>
            <a:pPr>
              <a:defRPr/>
            </a:pPr>
            <a:r>
              <a:rPr lang="sv-SE" smtClean="0"/>
              <a:t>Şubat 2016                                                  Ekonomi Bakanlığı</a:t>
            </a:r>
            <a:endParaRPr lang="tr-TR"/>
          </a:p>
        </p:txBody>
      </p:sp>
      <p:sp>
        <p:nvSpPr>
          <p:cNvPr id="8" name="5 Slayt Numarası Yer Tutucusu"/>
          <p:cNvSpPr>
            <a:spLocks noGrp="1"/>
          </p:cNvSpPr>
          <p:nvPr>
            <p:ph type="sldNum" sz="quarter" idx="11"/>
          </p:nvPr>
        </p:nvSpPr>
        <p:spPr>
          <a:xfrm>
            <a:off x="8429625" y="6553202"/>
            <a:ext cx="571500" cy="252413"/>
          </a:xfrm>
        </p:spPr>
        <p:txBody>
          <a:bodyPr/>
          <a:lstStyle>
            <a:lvl1pPr algn="ctr">
              <a:defRPr sz="1600">
                <a:solidFill>
                  <a:prstClr val="white"/>
                </a:solidFill>
                <a:effectLst>
                  <a:outerShdw blurRad="38100" dist="38100" dir="2700000" algn="tl">
                    <a:srgbClr val="000000">
                      <a:alpha val="43137"/>
                    </a:srgbClr>
                  </a:outerShdw>
                </a:effectLst>
                <a:latin typeface="Calibri" pitchFamily="34" charset="0"/>
              </a:defRPr>
            </a:lvl1pPr>
          </a:lstStyle>
          <a:p>
            <a:pPr>
              <a:defRPr/>
            </a:pPr>
            <a:fld id="{29DFBD07-4086-456D-89E7-3A2EF83966C0}" type="slidenum">
              <a:rPr lang="en-US"/>
              <a:pPr>
                <a:defRPr/>
              </a:pPr>
              <a:t>‹#›</a:t>
            </a:fld>
            <a:endParaRPr lang="en-US" dirty="0"/>
          </a:p>
        </p:txBody>
      </p:sp>
      <p:sp>
        <p:nvSpPr>
          <p:cNvPr id="9" name="3 Veri Yer Tutucusu"/>
          <p:cNvSpPr>
            <a:spLocks noGrp="1"/>
          </p:cNvSpPr>
          <p:nvPr>
            <p:ph type="dt" sz="half" idx="12"/>
          </p:nvPr>
        </p:nvSpPr>
        <p:spPr>
          <a:xfrm>
            <a:off x="179388" y="6553202"/>
            <a:ext cx="1543050" cy="252413"/>
          </a:xfrm>
          <a:prstGeom prst="rect">
            <a:avLst/>
          </a:prstGeom>
        </p:spPr>
        <p:txBody>
          <a:bodyPr anchor="ctr"/>
          <a:lstStyle>
            <a:lvl1pPr algn="ctr" fontAlgn="auto">
              <a:spcBef>
                <a:spcPts val="0"/>
              </a:spcBef>
              <a:spcAft>
                <a:spcPts val="0"/>
              </a:spcAft>
              <a:defRPr lang="tr-TR" sz="1600" kern="1200">
                <a:solidFill>
                  <a:prstClr val="white"/>
                </a:solidFill>
                <a:effectLst>
                  <a:outerShdw blurRad="38100" dist="38100" dir="2700000" algn="tl">
                    <a:srgbClr val="000000">
                      <a:alpha val="43137"/>
                    </a:srgbClr>
                  </a:outerShdw>
                </a:effectLst>
                <a:latin typeface="Calibri" pitchFamily="34" charset="0"/>
                <a:ea typeface="+mn-ea"/>
                <a:cs typeface="Arial" pitchFamily="34" charset="0"/>
              </a:defRPr>
            </a:lvl1pPr>
          </a:lstStyle>
          <a:p>
            <a:pPr>
              <a:defRPr/>
            </a:pPr>
            <a:endParaRPr/>
          </a:p>
        </p:txBody>
      </p:sp>
    </p:spTree>
    <p:extLst>
      <p:ext uri="{BB962C8B-B14F-4D97-AF65-F5344CB8AC3E}">
        <p14:creationId xmlns:p14="http://schemas.microsoft.com/office/powerpoint/2010/main" val="1757432193"/>
      </p:ext>
    </p:extLst>
  </p:cSld>
  <p:clrMapOvr>
    <a:masterClrMapping/>
  </p:clrMapOvr>
  <p:transition spd="med">
    <p:fade/>
  </p:transition>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1_İki İçerik">
    <p:spTree>
      <p:nvGrpSpPr>
        <p:cNvPr id="1" name=""/>
        <p:cNvGrpSpPr/>
        <p:nvPr/>
      </p:nvGrpSpPr>
      <p:grpSpPr>
        <a:xfrm>
          <a:off x="0" y="0"/>
          <a:ext cx="0" cy="0"/>
          <a:chOff x="0" y="0"/>
          <a:chExt cx="0" cy="0"/>
        </a:xfrm>
      </p:grpSpPr>
      <p:pic>
        <p:nvPicPr>
          <p:cNvPr id="5" name="Picture 2"/>
          <p:cNvPicPr preferRelativeResize="0">
            <a:picLocks noChangeArrowheads="1"/>
          </p:cNvPicPr>
          <p:nvPr userDrawn="1"/>
        </p:nvPicPr>
        <p:blipFill>
          <a:blip r:embed="rId2" cstate="print">
            <a:duotone>
              <a:schemeClr val="bg2">
                <a:shade val="45000"/>
                <a:satMod val="135000"/>
              </a:schemeClr>
              <a:prstClr val="white"/>
            </a:duotone>
          </a:blip>
          <a:srcRect/>
          <a:stretch>
            <a:fillRect/>
          </a:stretch>
        </p:blipFill>
        <p:spPr bwMode="auto">
          <a:xfrm>
            <a:off x="0" y="6553200"/>
            <a:ext cx="9144000" cy="252000"/>
          </a:xfrm>
          <a:prstGeom prst="rect">
            <a:avLst/>
          </a:prstGeom>
          <a:noFill/>
          <a:ln w="9525">
            <a:noFill/>
            <a:miter lim="800000"/>
            <a:headEnd/>
            <a:tailEnd/>
          </a:ln>
        </p:spPr>
      </p:pic>
      <p:pic>
        <p:nvPicPr>
          <p:cNvPr id="6" name="Picture 7"/>
          <p:cNvPicPr preferRelativeResize="0">
            <a:picLocks noChangeArrowheads="1"/>
          </p:cNvPicPr>
          <p:nvPr userDrawn="1"/>
        </p:nvPicPr>
        <p:blipFill>
          <a:blip r:embed="rId3" cstate="print">
            <a:duotone>
              <a:schemeClr val="bg2">
                <a:shade val="45000"/>
                <a:satMod val="135000"/>
              </a:schemeClr>
              <a:prstClr val="white"/>
            </a:duotone>
          </a:blip>
          <a:srcRect/>
          <a:stretch>
            <a:fillRect/>
          </a:stretch>
        </p:blipFill>
        <p:spPr bwMode="auto">
          <a:xfrm>
            <a:off x="0" y="132758"/>
            <a:ext cx="9144000" cy="539353"/>
          </a:xfrm>
          <a:prstGeom prst="rect">
            <a:avLst/>
          </a:prstGeom>
          <a:noFill/>
          <a:ln w="9525">
            <a:noFill/>
            <a:miter lim="800000"/>
            <a:headEnd/>
            <a:tailEnd/>
          </a:ln>
        </p:spPr>
      </p:pic>
      <p:pic>
        <p:nvPicPr>
          <p:cNvPr id="7" name="Picture 3"/>
          <p:cNvPicPr>
            <a:picLocks noChangeAspect="1" noChangeArrowheads="1"/>
          </p:cNvPicPr>
          <p:nvPr userDrawn="1"/>
        </p:nvPicPr>
        <p:blipFill>
          <a:blip r:embed="rId4" cstate="print">
            <a:extLst/>
          </a:blip>
          <a:stretch>
            <a:fillRect/>
          </a:stretch>
        </p:blipFill>
        <p:spPr bwMode="auto">
          <a:xfrm>
            <a:off x="372791" y="42865"/>
            <a:ext cx="802608" cy="719137"/>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İçerik Yer Tutucusu"/>
          <p:cNvSpPr>
            <a:spLocks noGrp="1"/>
          </p:cNvSpPr>
          <p:nvPr>
            <p:ph sz="half" idx="1"/>
          </p:nvPr>
        </p:nvSpPr>
        <p:spPr>
          <a:xfrm>
            <a:off x="357158" y="914402"/>
            <a:ext cx="4038600" cy="5211763"/>
          </a:xfrm>
        </p:spPr>
        <p:txBody>
          <a:bodyPr>
            <a:normAutofit/>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dirty="0" smtClean="0"/>
              <a:t>Asıl metin stillerini düzenlemek için tıklatın</a:t>
            </a:r>
          </a:p>
          <a:p>
            <a:pPr lvl="1"/>
            <a:r>
              <a:rPr lang="tr-TR" dirty="0" smtClean="0"/>
              <a:t>İkinci düzey</a:t>
            </a:r>
          </a:p>
          <a:p>
            <a:pPr lvl="2"/>
            <a:r>
              <a:rPr lang="tr-TR" dirty="0" smtClean="0"/>
              <a:t>Üçüncü düzey</a:t>
            </a:r>
          </a:p>
          <a:p>
            <a:pPr lvl="3"/>
            <a:r>
              <a:rPr lang="tr-TR" dirty="0" smtClean="0"/>
              <a:t>Dördüncü düzey</a:t>
            </a:r>
          </a:p>
          <a:p>
            <a:pPr lvl="4"/>
            <a:r>
              <a:rPr lang="tr-TR" dirty="0" smtClean="0"/>
              <a:t>Beşinci düzey</a:t>
            </a:r>
            <a:endParaRPr lang="tr-TR" dirty="0"/>
          </a:p>
        </p:txBody>
      </p:sp>
      <p:sp>
        <p:nvSpPr>
          <p:cNvPr id="4" name="3 İçerik Yer Tutucusu"/>
          <p:cNvSpPr>
            <a:spLocks noGrp="1"/>
          </p:cNvSpPr>
          <p:nvPr>
            <p:ph sz="half" idx="2"/>
          </p:nvPr>
        </p:nvSpPr>
        <p:spPr>
          <a:xfrm>
            <a:off x="4748242" y="914402"/>
            <a:ext cx="4038600" cy="5211763"/>
          </a:xfrm>
        </p:spPr>
        <p:txBody>
          <a:bodyPr>
            <a:normAutofit/>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dirty="0" smtClean="0"/>
              <a:t>Asıl metin stillerini düzenlemek için tıklatın</a:t>
            </a:r>
          </a:p>
          <a:p>
            <a:pPr lvl="1"/>
            <a:r>
              <a:rPr lang="tr-TR" dirty="0" smtClean="0"/>
              <a:t>İkinci düzey</a:t>
            </a:r>
          </a:p>
          <a:p>
            <a:pPr lvl="2"/>
            <a:r>
              <a:rPr lang="tr-TR" dirty="0" smtClean="0"/>
              <a:t>Üçüncü düzey</a:t>
            </a:r>
          </a:p>
          <a:p>
            <a:pPr lvl="3"/>
            <a:r>
              <a:rPr lang="tr-TR" dirty="0" smtClean="0"/>
              <a:t>Dördüncü düzey</a:t>
            </a:r>
          </a:p>
          <a:p>
            <a:pPr lvl="4"/>
            <a:r>
              <a:rPr lang="tr-TR" dirty="0" smtClean="0"/>
              <a:t>Beşinci düzey</a:t>
            </a:r>
            <a:endParaRPr lang="tr-TR" dirty="0"/>
          </a:p>
        </p:txBody>
      </p:sp>
      <p:sp>
        <p:nvSpPr>
          <p:cNvPr id="21" name="1 Başlık"/>
          <p:cNvSpPr>
            <a:spLocks noGrp="1"/>
          </p:cNvSpPr>
          <p:nvPr>
            <p:ph type="title"/>
          </p:nvPr>
        </p:nvSpPr>
        <p:spPr>
          <a:xfrm>
            <a:off x="1306121" y="132756"/>
            <a:ext cx="7837879" cy="476844"/>
          </a:xfrm>
        </p:spPr>
        <p:txBody>
          <a:bodyPr>
            <a:normAutofit/>
          </a:bodyPr>
          <a:lstStyle>
            <a:lvl1pPr marL="0" algn="r" defTabSz="914400" rtl="0" eaLnBrk="0" fontAlgn="base" latinLnBrk="0" hangingPunct="0">
              <a:spcBef>
                <a:spcPct val="0"/>
              </a:spcBef>
              <a:spcAft>
                <a:spcPct val="0"/>
              </a:spcAft>
              <a:defRPr lang="tr-TR" sz="4000" b="1" kern="1200" dirty="0">
                <a:solidFill>
                  <a:schemeClr val="bg1"/>
                </a:solidFill>
                <a:effectLst>
                  <a:outerShdw blurRad="38100" dist="38100" dir="2700000" algn="tl">
                    <a:srgbClr val="000000">
                      <a:alpha val="43137"/>
                    </a:srgbClr>
                  </a:outerShdw>
                </a:effectLst>
                <a:latin typeface="+mj-lt"/>
                <a:ea typeface="+mj-ea"/>
                <a:cs typeface="+mj-cs"/>
              </a:defRPr>
            </a:lvl1pPr>
          </a:lstStyle>
          <a:p>
            <a:r>
              <a:rPr lang="tr-TR" dirty="0" smtClean="0"/>
              <a:t>Asıl başlık stili için tıklatın</a:t>
            </a:r>
            <a:endParaRPr lang="tr-TR" dirty="0"/>
          </a:p>
        </p:txBody>
      </p:sp>
      <p:sp>
        <p:nvSpPr>
          <p:cNvPr id="8" name="4 Altbilgi Yer Tutucusu"/>
          <p:cNvSpPr>
            <a:spLocks noGrp="1"/>
          </p:cNvSpPr>
          <p:nvPr>
            <p:ph type="ftr" sz="quarter" idx="10"/>
          </p:nvPr>
        </p:nvSpPr>
        <p:spPr>
          <a:xfrm>
            <a:off x="1828801" y="6553202"/>
            <a:ext cx="5672138" cy="252413"/>
          </a:xfrm>
        </p:spPr>
        <p:txBody>
          <a:bodyPr/>
          <a:lstStyle>
            <a:lvl1pPr algn="l">
              <a:defRPr sz="1600">
                <a:solidFill>
                  <a:prstClr val="white"/>
                </a:solidFill>
                <a:effectLst>
                  <a:outerShdw blurRad="38100" dist="38100" dir="2700000" algn="tl">
                    <a:srgbClr val="000000">
                      <a:alpha val="43137"/>
                    </a:srgbClr>
                  </a:outerShdw>
                </a:effectLst>
                <a:latin typeface="Calibri" pitchFamily="34" charset="0"/>
              </a:defRPr>
            </a:lvl1pPr>
          </a:lstStyle>
          <a:p>
            <a:pPr>
              <a:defRPr/>
            </a:pPr>
            <a:r>
              <a:rPr lang="sv-SE" smtClean="0"/>
              <a:t>Şubat 2016                                                  Ekonomi Bakanlığı</a:t>
            </a:r>
            <a:endParaRPr lang="tr-TR"/>
          </a:p>
        </p:txBody>
      </p:sp>
      <p:sp>
        <p:nvSpPr>
          <p:cNvPr id="9" name="5 Slayt Numarası Yer Tutucusu"/>
          <p:cNvSpPr>
            <a:spLocks noGrp="1"/>
          </p:cNvSpPr>
          <p:nvPr>
            <p:ph type="sldNum" sz="quarter" idx="11"/>
          </p:nvPr>
        </p:nvSpPr>
        <p:spPr>
          <a:xfrm>
            <a:off x="8429625" y="6553202"/>
            <a:ext cx="571500" cy="252413"/>
          </a:xfrm>
        </p:spPr>
        <p:txBody>
          <a:bodyPr/>
          <a:lstStyle>
            <a:lvl1pPr algn="ctr">
              <a:defRPr sz="1600">
                <a:solidFill>
                  <a:prstClr val="white"/>
                </a:solidFill>
                <a:effectLst>
                  <a:outerShdw blurRad="38100" dist="38100" dir="2700000" algn="tl">
                    <a:srgbClr val="000000">
                      <a:alpha val="43137"/>
                    </a:srgbClr>
                  </a:outerShdw>
                </a:effectLst>
                <a:latin typeface="Calibri" pitchFamily="34" charset="0"/>
              </a:defRPr>
            </a:lvl1pPr>
          </a:lstStyle>
          <a:p>
            <a:pPr>
              <a:defRPr/>
            </a:pPr>
            <a:fld id="{382BA686-85B2-4E0F-B265-1C455DCBD863}" type="slidenum">
              <a:rPr lang="en-US"/>
              <a:pPr>
                <a:defRPr/>
              </a:pPr>
              <a:t>‹#›</a:t>
            </a:fld>
            <a:endParaRPr lang="en-US" dirty="0"/>
          </a:p>
        </p:txBody>
      </p:sp>
      <p:sp>
        <p:nvSpPr>
          <p:cNvPr id="10" name="3 Veri Yer Tutucusu"/>
          <p:cNvSpPr>
            <a:spLocks noGrp="1"/>
          </p:cNvSpPr>
          <p:nvPr>
            <p:ph type="dt" sz="half" idx="12"/>
          </p:nvPr>
        </p:nvSpPr>
        <p:spPr>
          <a:xfrm>
            <a:off x="179388" y="6553202"/>
            <a:ext cx="1543050" cy="252413"/>
          </a:xfrm>
          <a:prstGeom prst="rect">
            <a:avLst/>
          </a:prstGeom>
        </p:spPr>
        <p:txBody>
          <a:bodyPr anchor="ctr"/>
          <a:lstStyle>
            <a:lvl1pPr algn="ctr" fontAlgn="auto">
              <a:spcBef>
                <a:spcPts val="0"/>
              </a:spcBef>
              <a:spcAft>
                <a:spcPts val="0"/>
              </a:spcAft>
              <a:defRPr lang="tr-TR" sz="1600" kern="1200">
                <a:solidFill>
                  <a:prstClr val="white"/>
                </a:solidFill>
                <a:effectLst>
                  <a:outerShdw blurRad="38100" dist="38100" dir="2700000" algn="tl">
                    <a:srgbClr val="000000">
                      <a:alpha val="43137"/>
                    </a:srgbClr>
                  </a:outerShdw>
                </a:effectLst>
                <a:latin typeface="Calibri" pitchFamily="34" charset="0"/>
                <a:ea typeface="+mn-ea"/>
                <a:cs typeface="Arial" pitchFamily="34" charset="0"/>
              </a:defRPr>
            </a:lvl1pPr>
          </a:lstStyle>
          <a:p>
            <a:pPr>
              <a:defRPr/>
            </a:pPr>
            <a:endParaRPr/>
          </a:p>
        </p:txBody>
      </p:sp>
    </p:spTree>
    <p:extLst>
      <p:ext uri="{BB962C8B-B14F-4D97-AF65-F5344CB8AC3E}">
        <p14:creationId xmlns:p14="http://schemas.microsoft.com/office/powerpoint/2010/main" val="2556153831"/>
      </p:ext>
    </p:extLst>
  </p:cSld>
  <p:clrMapOvr>
    <a:masterClrMapping/>
  </p:clrMapOvr>
  <p:transition spd="med">
    <p:fade/>
  </p:transition>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1_Karşılaştırma">
    <p:spTree>
      <p:nvGrpSpPr>
        <p:cNvPr id="1" name=""/>
        <p:cNvGrpSpPr/>
        <p:nvPr/>
      </p:nvGrpSpPr>
      <p:grpSpPr>
        <a:xfrm>
          <a:off x="0" y="0"/>
          <a:ext cx="0" cy="0"/>
          <a:chOff x="0" y="0"/>
          <a:chExt cx="0" cy="0"/>
        </a:xfrm>
      </p:grpSpPr>
      <p:pic>
        <p:nvPicPr>
          <p:cNvPr id="7" name="Picture 2"/>
          <p:cNvPicPr preferRelativeResize="0">
            <a:picLocks noChangeArrowheads="1"/>
          </p:cNvPicPr>
          <p:nvPr userDrawn="1"/>
        </p:nvPicPr>
        <p:blipFill>
          <a:blip r:embed="rId2" cstate="print">
            <a:duotone>
              <a:schemeClr val="bg2">
                <a:shade val="45000"/>
                <a:satMod val="135000"/>
              </a:schemeClr>
              <a:prstClr val="white"/>
            </a:duotone>
          </a:blip>
          <a:srcRect/>
          <a:stretch>
            <a:fillRect/>
          </a:stretch>
        </p:blipFill>
        <p:spPr bwMode="auto">
          <a:xfrm>
            <a:off x="0" y="6553200"/>
            <a:ext cx="9144000" cy="252000"/>
          </a:xfrm>
          <a:prstGeom prst="rect">
            <a:avLst/>
          </a:prstGeom>
          <a:noFill/>
          <a:ln w="9525">
            <a:noFill/>
            <a:miter lim="800000"/>
            <a:headEnd/>
            <a:tailEnd/>
          </a:ln>
        </p:spPr>
      </p:pic>
      <p:pic>
        <p:nvPicPr>
          <p:cNvPr id="8" name="Picture 7"/>
          <p:cNvPicPr preferRelativeResize="0">
            <a:picLocks noChangeArrowheads="1"/>
          </p:cNvPicPr>
          <p:nvPr userDrawn="1"/>
        </p:nvPicPr>
        <p:blipFill>
          <a:blip r:embed="rId3" cstate="print">
            <a:duotone>
              <a:schemeClr val="bg2">
                <a:shade val="45000"/>
                <a:satMod val="135000"/>
              </a:schemeClr>
              <a:prstClr val="white"/>
            </a:duotone>
          </a:blip>
          <a:srcRect/>
          <a:stretch>
            <a:fillRect/>
          </a:stretch>
        </p:blipFill>
        <p:spPr bwMode="auto">
          <a:xfrm>
            <a:off x="0" y="132758"/>
            <a:ext cx="9144000" cy="539353"/>
          </a:xfrm>
          <a:prstGeom prst="rect">
            <a:avLst/>
          </a:prstGeom>
          <a:noFill/>
          <a:ln w="9525">
            <a:noFill/>
            <a:miter lim="800000"/>
            <a:headEnd/>
            <a:tailEnd/>
          </a:ln>
        </p:spPr>
      </p:pic>
      <p:pic>
        <p:nvPicPr>
          <p:cNvPr id="9" name="Picture 3"/>
          <p:cNvPicPr>
            <a:picLocks noChangeAspect="1" noChangeArrowheads="1"/>
          </p:cNvPicPr>
          <p:nvPr userDrawn="1"/>
        </p:nvPicPr>
        <p:blipFill>
          <a:blip r:embed="rId4" cstate="print">
            <a:extLst/>
          </a:blip>
          <a:stretch>
            <a:fillRect/>
          </a:stretch>
        </p:blipFill>
        <p:spPr bwMode="auto">
          <a:xfrm>
            <a:off x="372791" y="42865"/>
            <a:ext cx="802608" cy="719137"/>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Metin Yer Tutucusu"/>
          <p:cNvSpPr>
            <a:spLocks noGrp="1"/>
          </p:cNvSpPr>
          <p:nvPr>
            <p:ph type="body" idx="1"/>
          </p:nvPr>
        </p:nvSpPr>
        <p:spPr>
          <a:xfrm>
            <a:off x="457200" y="960438"/>
            <a:ext cx="4040188" cy="639762"/>
          </a:xfrm>
        </p:spPr>
        <p:txBody>
          <a:bodyPr anchor="b">
            <a:noAutofit/>
          </a:bodyPr>
          <a:lstStyle>
            <a:lvl1pPr marL="0" indent="0" algn="ctr">
              <a:buNone/>
              <a:defRPr sz="2000" b="0">
                <a:solidFill>
                  <a:srgbClr val="4D968B"/>
                </a:solidFill>
                <a:effectLst>
                  <a:outerShdw blurRad="38100" dist="38100" dir="2700000" algn="tl">
                    <a:srgbClr val="000000">
                      <a:alpha val="43137"/>
                    </a:srgbClr>
                  </a:outerShdw>
                </a:effectLs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dirty="0" smtClean="0"/>
              <a:t>Asıl metin stillerini düzenlemek için tıklatın</a:t>
            </a:r>
          </a:p>
        </p:txBody>
      </p:sp>
      <p:sp>
        <p:nvSpPr>
          <p:cNvPr id="4" name="3 İçerik Yer Tutucusu"/>
          <p:cNvSpPr>
            <a:spLocks noGrp="1"/>
          </p:cNvSpPr>
          <p:nvPr>
            <p:ph sz="half" idx="2"/>
          </p:nvPr>
        </p:nvSpPr>
        <p:spPr>
          <a:xfrm>
            <a:off x="457200" y="1752601"/>
            <a:ext cx="4040188" cy="4373562"/>
          </a:xfrm>
        </p:spPr>
        <p:txBody>
          <a:bodyPr>
            <a:normAutofit/>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dirty="0"/>
          </a:p>
        </p:txBody>
      </p:sp>
      <p:sp>
        <p:nvSpPr>
          <p:cNvPr id="5" name="4 Metin Yer Tutucusu"/>
          <p:cNvSpPr>
            <a:spLocks noGrp="1"/>
          </p:cNvSpPr>
          <p:nvPr>
            <p:ph type="body" sz="quarter" idx="3"/>
          </p:nvPr>
        </p:nvSpPr>
        <p:spPr>
          <a:xfrm>
            <a:off x="4645026" y="957258"/>
            <a:ext cx="4041775" cy="639762"/>
          </a:xfrm>
        </p:spPr>
        <p:txBody>
          <a:bodyPr anchor="b">
            <a:noAutofit/>
          </a:bodyPr>
          <a:lstStyle>
            <a:lvl1pPr marL="0" indent="0" algn="ctr">
              <a:buNone/>
              <a:defRPr sz="2000" b="0">
                <a:solidFill>
                  <a:srgbClr val="4D968B"/>
                </a:solidFill>
                <a:effectLst>
                  <a:outerShdw blurRad="38100" dist="38100" dir="2700000" algn="tl">
                    <a:srgbClr val="000000">
                      <a:alpha val="43137"/>
                    </a:srgbClr>
                  </a:outerShdw>
                </a:effectLs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dirty="0" smtClean="0"/>
              <a:t>Asıl metin stillerini düzenlemek için tıklatın</a:t>
            </a:r>
          </a:p>
        </p:txBody>
      </p:sp>
      <p:sp>
        <p:nvSpPr>
          <p:cNvPr id="6" name="5 İçerik Yer Tutucusu"/>
          <p:cNvSpPr>
            <a:spLocks noGrp="1"/>
          </p:cNvSpPr>
          <p:nvPr>
            <p:ph sz="quarter" idx="4"/>
          </p:nvPr>
        </p:nvSpPr>
        <p:spPr>
          <a:xfrm>
            <a:off x="4645026" y="1752601"/>
            <a:ext cx="4041775" cy="4373562"/>
          </a:xfrm>
        </p:spPr>
        <p:txBody>
          <a:bodyPr>
            <a:normAutofit/>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dirty="0"/>
          </a:p>
        </p:txBody>
      </p:sp>
      <p:sp>
        <p:nvSpPr>
          <p:cNvPr id="22" name="1 Başlık"/>
          <p:cNvSpPr>
            <a:spLocks noGrp="1"/>
          </p:cNvSpPr>
          <p:nvPr>
            <p:ph type="title"/>
          </p:nvPr>
        </p:nvSpPr>
        <p:spPr>
          <a:xfrm>
            <a:off x="1306121" y="132756"/>
            <a:ext cx="7837879" cy="476844"/>
          </a:xfrm>
        </p:spPr>
        <p:txBody>
          <a:bodyPr>
            <a:normAutofit/>
          </a:bodyPr>
          <a:lstStyle>
            <a:lvl1pPr marL="0" algn="r" defTabSz="914400" rtl="0" eaLnBrk="0" fontAlgn="base" latinLnBrk="0" hangingPunct="0">
              <a:spcBef>
                <a:spcPct val="0"/>
              </a:spcBef>
              <a:spcAft>
                <a:spcPct val="0"/>
              </a:spcAft>
              <a:defRPr lang="tr-TR" sz="4000" b="1" kern="1200" dirty="0">
                <a:solidFill>
                  <a:schemeClr val="bg1"/>
                </a:solidFill>
                <a:effectLst>
                  <a:outerShdw blurRad="38100" dist="38100" dir="2700000" algn="tl">
                    <a:srgbClr val="000000">
                      <a:alpha val="43137"/>
                    </a:srgbClr>
                  </a:outerShdw>
                </a:effectLst>
                <a:latin typeface="+mj-lt"/>
                <a:ea typeface="+mj-ea"/>
                <a:cs typeface="+mj-cs"/>
              </a:defRPr>
            </a:lvl1pPr>
          </a:lstStyle>
          <a:p>
            <a:r>
              <a:rPr lang="tr-TR" dirty="0" smtClean="0"/>
              <a:t>Asıl başlık stili için tıklatın</a:t>
            </a:r>
            <a:endParaRPr lang="tr-TR" dirty="0"/>
          </a:p>
        </p:txBody>
      </p:sp>
      <p:sp>
        <p:nvSpPr>
          <p:cNvPr id="10" name="4 Altbilgi Yer Tutucusu"/>
          <p:cNvSpPr>
            <a:spLocks noGrp="1"/>
          </p:cNvSpPr>
          <p:nvPr>
            <p:ph type="ftr" sz="quarter" idx="10"/>
          </p:nvPr>
        </p:nvSpPr>
        <p:spPr>
          <a:xfrm>
            <a:off x="1828801" y="6553202"/>
            <a:ext cx="5672138" cy="252413"/>
          </a:xfrm>
        </p:spPr>
        <p:txBody>
          <a:bodyPr/>
          <a:lstStyle>
            <a:lvl1pPr algn="l">
              <a:defRPr sz="1600">
                <a:solidFill>
                  <a:prstClr val="white"/>
                </a:solidFill>
                <a:effectLst>
                  <a:outerShdw blurRad="38100" dist="38100" dir="2700000" algn="tl">
                    <a:srgbClr val="000000">
                      <a:alpha val="43137"/>
                    </a:srgbClr>
                  </a:outerShdw>
                </a:effectLst>
                <a:latin typeface="Calibri" pitchFamily="34" charset="0"/>
              </a:defRPr>
            </a:lvl1pPr>
          </a:lstStyle>
          <a:p>
            <a:pPr>
              <a:defRPr/>
            </a:pPr>
            <a:r>
              <a:rPr lang="sv-SE" smtClean="0"/>
              <a:t>Şubat 2016                                                  Ekonomi Bakanlığı</a:t>
            </a:r>
            <a:endParaRPr lang="tr-TR"/>
          </a:p>
        </p:txBody>
      </p:sp>
      <p:sp>
        <p:nvSpPr>
          <p:cNvPr id="11" name="5 Slayt Numarası Yer Tutucusu"/>
          <p:cNvSpPr>
            <a:spLocks noGrp="1"/>
          </p:cNvSpPr>
          <p:nvPr>
            <p:ph type="sldNum" sz="quarter" idx="11"/>
          </p:nvPr>
        </p:nvSpPr>
        <p:spPr>
          <a:xfrm>
            <a:off x="8429625" y="6553202"/>
            <a:ext cx="571500" cy="252413"/>
          </a:xfrm>
        </p:spPr>
        <p:txBody>
          <a:bodyPr/>
          <a:lstStyle>
            <a:lvl1pPr algn="ctr">
              <a:defRPr sz="1600">
                <a:solidFill>
                  <a:prstClr val="white"/>
                </a:solidFill>
                <a:effectLst>
                  <a:outerShdw blurRad="38100" dist="38100" dir="2700000" algn="tl">
                    <a:srgbClr val="000000">
                      <a:alpha val="43137"/>
                    </a:srgbClr>
                  </a:outerShdw>
                </a:effectLst>
                <a:latin typeface="Calibri" pitchFamily="34" charset="0"/>
              </a:defRPr>
            </a:lvl1pPr>
          </a:lstStyle>
          <a:p>
            <a:pPr>
              <a:defRPr/>
            </a:pPr>
            <a:fld id="{E9D0A985-B02A-46D6-BBCA-D76D15412283}" type="slidenum">
              <a:rPr lang="en-US"/>
              <a:pPr>
                <a:defRPr/>
              </a:pPr>
              <a:t>‹#›</a:t>
            </a:fld>
            <a:endParaRPr lang="en-US" dirty="0"/>
          </a:p>
        </p:txBody>
      </p:sp>
      <p:sp>
        <p:nvSpPr>
          <p:cNvPr id="12" name="3 Veri Yer Tutucusu"/>
          <p:cNvSpPr>
            <a:spLocks noGrp="1"/>
          </p:cNvSpPr>
          <p:nvPr>
            <p:ph type="dt" sz="half" idx="12"/>
          </p:nvPr>
        </p:nvSpPr>
        <p:spPr>
          <a:xfrm>
            <a:off x="179388" y="6553202"/>
            <a:ext cx="1543050" cy="252413"/>
          </a:xfrm>
          <a:prstGeom prst="rect">
            <a:avLst/>
          </a:prstGeom>
        </p:spPr>
        <p:txBody>
          <a:bodyPr anchor="ctr"/>
          <a:lstStyle>
            <a:lvl1pPr algn="ctr" fontAlgn="auto">
              <a:spcBef>
                <a:spcPts val="0"/>
              </a:spcBef>
              <a:spcAft>
                <a:spcPts val="0"/>
              </a:spcAft>
              <a:defRPr lang="tr-TR" sz="1600" kern="1200">
                <a:solidFill>
                  <a:prstClr val="white"/>
                </a:solidFill>
                <a:effectLst>
                  <a:outerShdw blurRad="38100" dist="38100" dir="2700000" algn="tl">
                    <a:srgbClr val="000000">
                      <a:alpha val="43137"/>
                    </a:srgbClr>
                  </a:outerShdw>
                </a:effectLst>
                <a:latin typeface="Calibri" pitchFamily="34" charset="0"/>
                <a:ea typeface="+mn-ea"/>
                <a:cs typeface="Arial" pitchFamily="34" charset="0"/>
              </a:defRPr>
            </a:lvl1pPr>
          </a:lstStyle>
          <a:p>
            <a:pPr>
              <a:defRPr/>
            </a:pPr>
            <a:endParaRPr/>
          </a:p>
        </p:txBody>
      </p:sp>
    </p:spTree>
    <p:extLst>
      <p:ext uri="{BB962C8B-B14F-4D97-AF65-F5344CB8AC3E}">
        <p14:creationId xmlns:p14="http://schemas.microsoft.com/office/powerpoint/2010/main" val="1115626009"/>
      </p:ext>
    </p:extLst>
  </p:cSld>
  <p:clrMapOvr>
    <a:masterClrMapping/>
  </p:clrMapOvr>
  <p:transition spd="med">
    <p:fade/>
  </p:transition>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1_Yalnızca Başlık">
    <p:spTree>
      <p:nvGrpSpPr>
        <p:cNvPr id="1" name=""/>
        <p:cNvGrpSpPr/>
        <p:nvPr/>
      </p:nvGrpSpPr>
      <p:grpSpPr>
        <a:xfrm>
          <a:off x="0" y="0"/>
          <a:ext cx="0" cy="0"/>
          <a:chOff x="0" y="0"/>
          <a:chExt cx="0" cy="0"/>
        </a:xfrm>
      </p:grpSpPr>
      <p:pic>
        <p:nvPicPr>
          <p:cNvPr id="3" name="Picture 6"/>
          <p:cNvPicPr preferRelativeResize="0">
            <a:picLocks noChangeArrowheads="1"/>
          </p:cNvPicPr>
          <p:nvPr userDrawn="1"/>
        </p:nvPicPr>
        <p:blipFill>
          <a:blip r:embed="rId2" cstate="print">
            <a:duotone>
              <a:schemeClr val="bg2">
                <a:shade val="45000"/>
                <a:satMod val="135000"/>
              </a:schemeClr>
              <a:prstClr val="white"/>
            </a:duotone>
          </a:blip>
          <a:srcRect/>
          <a:stretch>
            <a:fillRect/>
          </a:stretch>
        </p:blipFill>
        <p:spPr bwMode="auto">
          <a:xfrm>
            <a:off x="0" y="6553200"/>
            <a:ext cx="9144000" cy="252000"/>
          </a:xfrm>
          <a:prstGeom prst="rect">
            <a:avLst/>
          </a:prstGeom>
          <a:noFill/>
          <a:ln w="9525">
            <a:noFill/>
            <a:miter lim="800000"/>
            <a:headEnd/>
            <a:tailEnd/>
          </a:ln>
        </p:spPr>
      </p:pic>
      <p:pic>
        <p:nvPicPr>
          <p:cNvPr id="4" name="Picture 7"/>
          <p:cNvPicPr preferRelativeResize="0">
            <a:picLocks noChangeArrowheads="1"/>
          </p:cNvPicPr>
          <p:nvPr userDrawn="1"/>
        </p:nvPicPr>
        <p:blipFill>
          <a:blip r:embed="rId3" cstate="print">
            <a:duotone>
              <a:schemeClr val="bg2">
                <a:shade val="45000"/>
                <a:satMod val="135000"/>
              </a:schemeClr>
              <a:prstClr val="white"/>
            </a:duotone>
          </a:blip>
          <a:srcRect/>
          <a:stretch>
            <a:fillRect/>
          </a:stretch>
        </p:blipFill>
        <p:spPr bwMode="auto">
          <a:xfrm>
            <a:off x="0" y="132758"/>
            <a:ext cx="9144000" cy="539353"/>
          </a:xfrm>
          <a:prstGeom prst="rect">
            <a:avLst/>
          </a:prstGeom>
          <a:noFill/>
          <a:ln w="9525">
            <a:noFill/>
            <a:miter lim="800000"/>
            <a:headEnd/>
            <a:tailEnd/>
          </a:ln>
        </p:spPr>
      </p:pic>
      <p:pic>
        <p:nvPicPr>
          <p:cNvPr id="5" name="Picture 3"/>
          <p:cNvPicPr>
            <a:picLocks noChangeAspect="1" noChangeArrowheads="1"/>
          </p:cNvPicPr>
          <p:nvPr userDrawn="1"/>
        </p:nvPicPr>
        <p:blipFill>
          <a:blip r:embed="rId4" cstate="print">
            <a:extLst/>
          </a:blip>
          <a:stretch>
            <a:fillRect/>
          </a:stretch>
        </p:blipFill>
        <p:spPr bwMode="auto">
          <a:xfrm>
            <a:off x="372791" y="42865"/>
            <a:ext cx="802608" cy="719137"/>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6" name="1 Başlık"/>
          <p:cNvSpPr>
            <a:spLocks noGrp="1"/>
          </p:cNvSpPr>
          <p:nvPr>
            <p:ph type="title"/>
          </p:nvPr>
        </p:nvSpPr>
        <p:spPr>
          <a:xfrm>
            <a:off x="1306121" y="132756"/>
            <a:ext cx="7837879" cy="476844"/>
          </a:xfrm>
        </p:spPr>
        <p:txBody>
          <a:bodyPr>
            <a:normAutofit/>
          </a:bodyPr>
          <a:lstStyle>
            <a:lvl1pPr marL="0" algn="r" defTabSz="914400" rtl="0" eaLnBrk="0" fontAlgn="base" latinLnBrk="0" hangingPunct="0">
              <a:spcBef>
                <a:spcPct val="0"/>
              </a:spcBef>
              <a:spcAft>
                <a:spcPct val="0"/>
              </a:spcAft>
              <a:defRPr lang="tr-TR" sz="4000" b="1" kern="1200" dirty="0">
                <a:solidFill>
                  <a:schemeClr val="bg1"/>
                </a:solidFill>
                <a:effectLst>
                  <a:outerShdw blurRad="38100" dist="38100" dir="2700000" algn="tl">
                    <a:srgbClr val="000000">
                      <a:alpha val="43137"/>
                    </a:srgbClr>
                  </a:outerShdw>
                </a:effectLst>
                <a:latin typeface="+mj-lt"/>
                <a:ea typeface="+mj-ea"/>
                <a:cs typeface="+mj-cs"/>
              </a:defRPr>
            </a:lvl1pPr>
          </a:lstStyle>
          <a:p>
            <a:r>
              <a:rPr lang="tr-TR" dirty="0" smtClean="0"/>
              <a:t>Asıl başlık stili için tıklatın</a:t>
            </a:r>
            <a:endParaRPr lang="tr-TR" dirty="0"/>
          </a:p>
        </p:txBody>
      </p:sp>
      <p:sp>
        <p:nvSpPr>
          <p:cNvPr id="6" name="4 Altbilgi Yer Tutucusu"/>
          <p:cNvSpPr>
            <a:spLocks noGrp="1"/>
          </p:cNvSpPr>
          <p:nvPr>
            <p:ph type="ftr" sz="quarter" idx="10"/>
          </p:nvPr>
        </p:nvSpPr>
        <p:spPr>
          <a:xfrm>
            <a:off x="1828801" y="6553202"/>
            <a:ext cx="5672138" cy="252413"/>
          </a:xfrm>
        </p:spPr>
        <p:txBody>
          <a:bodyPr/>
          <a:lstStyle>
            <a:lvl1pPr algn="l">
              <a:defRPr sz="1600">
                <a:solidFill>
                  <a:prstClr val="white"/>
                </a:solidFill>
                <a:effectLst>
                  <a:outerShdw blurRad="38100" dist="38100" dir="2700000" algn="tl">
                    <a:srgbClr val="000000">
                      <a:alpha val="43137"/>
                    </a:srgbClr>
                  </a:outerShdw>
                </a:effectLst>
                <a:latin typeface="Calibri" pitchFamily="34" charset="0"/>
              </a:defRPr>
            </a:lvl1pPr>
          </a:lstStyle>
          <a:p>
            <a:pPr>
              <a:defRPr/>
            </a:pPr>
            <a:r>
              <a:rPr lang="sv-SE" smtClean="0"/>
              <a:t>Şubat 2016                                                  Ekonomi Bakanlığı</a:t>
            </a:r>
            <a:endParaRPr lang="tr-TR"/>
          </a:p>
        </p:txBody>
      </p:sp>
      <p:sp>
        <p:nvSpPr>
          <p:cNvPr id="7" name="5 Slayt Numarası Yer Tutucusu"/>
          <p:cNvSpPr>
            <a:spLocks noGrp="1"/>
          </p:cNvSpPr>
          <p:nvPr>
            <p:ph type="sldNum" sz="quarter" idx="11"/>
          </p:nvPr>
        </p:nvSpPr>
        <p:spPr>
          <a:xfrm>
            <a:off x="8429625" y="6553202"/>
            <a:ext cx="571500" cy="252413"/>
          </a:xfrm>
        </p:spPr>
        <p:txBody>
          <a:bodyPr/>
          <a:lstStyle>
            <a:lvl1pPr algn="ctr">
              <a:defRPr sz="1600">
                <a:solidFill>
                  <a:prstClr val="white"/>
                </a:solidFill>
                <a:effectLst>
                  <a:outerShdw blurRad="38100" dist="38100" dir="2700000" algn="tl">
                    <a:srgbClr val="000000">
                      <a:alpha val="43137"/>
                    </a:srgbClr>
                  </a:outerShdw>
                </a:effectLst>
                <a:latin typeface="Calibri" pitchFamily="34" charset="0"/>
              </a:defRPr>
            </a:lvl1pPr>
          </a:lstStyle>
          <a:p>
            <a:pPr>
              <a:defRPr/>
            </a:pPr>
            <a:fld id="{ACE8A53C-FA09-439A-B42A-98B267B2B793}" type="slidenum">
              <a:rPr lang="en-US"/>
              <a:pPr>
                <a:defRPr/>
              </a:pPr>
              <a:t>‹#›</a:t>
            </a:fld>
            <a:endParaRPr lang="en-US" dirty="0"/>
          </a:p>
        </p:txBody>
      </p:sp>
      <p:sp>
        <p:nvSpPr>
          <p:cNvPr id="8" name="3 Veri Yer Tutucusu"/>
          <p:cNvSpPr>
            <a:spLocks noGrp="1"/>
          </p:cNvSpPr>
          <p:nvPr>
            <p:ph type="dt" sz="half" idx="12"/>
          </p:nvPr>
        </p:nvSpPr>
        <p:spPr>
          <a:xfrm>
            <a:off x="179388" y="6553202"/>
            <a:ext cx="1543050" cy="252413"/>
          </a:xfrm>
          <a:prstGeom prst="rect">
            <a:avLst/>
          </a:prstGeom>
        </p:spPr>
        <p:txBody>
          <a:bodyPr anchor="ctr"/>
          <a:lstStyle>
            <a:lvl1pPr algn="ctr" fontAlgn="auto">
              <a:spcBef>
                <a:spcPts val="0"/>
              </a:spcBef>
              <a:spcAft>
                <a:spcPts val="0"/>
              </a:spcAft>
              <a:defRPr lang="tr-TR" sz="1600" kern="1200">
                <a:solidFill>
                  <a:prstClr val="white"/>
                </a:solidFill>
                <a:effectLst>
                  <a:outerShdw blurRad="38100" dist="38100" dir="2700000" algn="tl">
                    <a:srgbClr val="000000">
                      <a:alpha val="43137"/>
                    </a:srgbClr>
                  </a:outerShdw>
                </a:effectLst>
                <a:latin typeface="Calibri" pitchFamily="34" charset="0"/>
                <a:ea typeface="+mn-ea"/>
                <a:cs typeface="Arial" pitchFamily="34" charset="0"/>
              </a:defRPr>
            </a:lvl1pPr>
          </a:lstStyle>
          <a:p>
            <a:pPr>
              <a:defRPr/>
            </a:pPr>
            <a:endParaRPr/>
          </a:p>
        </p:txBody>
      </p:sp>
    </p:spTree>
    <p:extLst>
      <p:ext uri="{BB962C8B-B14F-4D97-AF65-F5344CB8AC3E}">
        <p14:creationId xmlns:p14="http://schemas.microsoft.com/office/powerpoint/2010/main" val="318551965"/>
      </p:ext>
    </p:extLst>
  </p:cSld>
  <p:clrMapOvr>
    <a:masterClrMapping/>
  </p:clrMapOvr>
  <p:transition spd="med">
    <p:fade/>
  </p:transition>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1_Boş">
    <p:spTree>
      <p:nvGrpSpPr>
        <p:cNvPr id="1" name=""/>
        <p:cNvGrpSpPr/>
        <p:nvPr/>
      </p:nvGrpSpPr>
      <p:grpSpPr>
        <a:xfrm>
          <a:off x="0" y="0"/>
          <a:ext cx="0" cy="0"/>
          <a:chOff x="0" y="0"/>
          <a:chExt cx="0" cy="0"/>
        </a:xfrm>
      </p:grpSpPr>
      <p:pic>
        <p:nvPicPr>
          <p:cNvPr id="2" name="Picture 2"/>
          <p:cNvPicPr preferRelativeResize="0">
            <a:picLocks noChangeArrowheads="1"/>
          </p:cNvPicPr>
          <p:nvPr userDrawn="1"/>
        </p:nvPicPr>
        <p:blipFill>
          <a:blip r:embed="rId2" cstate="print">
            <a:duotone>
              <a:schemeClr val="bg2">
                <a:shade val="45000"/>
                <a:satMod val="135000"/>
              </a:schemeClr>
              <a:prstClr val="white"/>
            </a:duotone>
          </a:blip>
          <a:srcRect/>
          <a:stretch>
            <a:fillRect/>
          </a:stretch>
        </p:blipFill>
        <p:spPr bwMode="auto">
          <a:xfrm>
            <a:off x="0" y="6553200"/>
            <a:ext cx="9144000" cy="252000"/>
          </a:xfrm>
          <a:prstGeom prst="rect">
            <a:avLst/>
          </a:prstGeom>
          <a:noFill/>
          <a:ln w="9525">
            <a:noFill/>
            <a:miter lim="800000"/>
            <a:headEnd/>
            <a:tailEnd/>
          </a:ln>
        </p:spPr>
      </p:pic>
      <p:sp>
        <p:nvSpPr>
          <p:cNvPr id="3" name="4 Altbilgi Yer Tutucusu"/>
          <p:cNvSpPr>
            <a:spLocks noGrp="1"/>
          </p:cNvSpPr>
          <p:nvPr>
            <p:ph type="ftr" sz="quarter" idx="10"/>
          </p:nvPr>
        </p:nvSpPr>
        <p:spPr>
          <a:xfrm>
            <a:off x="1828801" y="6553202"/>
            <a:ext cx="5672138" cy="252413"/>
          </a:xfrm>
        </p:spPr>
        <p:txBody>
          <a:bodyPr/>
          <a:lstStyle>
            <a:lvl1pPr algn="l">
              <a:defRPr sz="1600">
                <a:solidFill>
                  <a:prstClr val="white"/>
                </a:solidFill>
                <a:effectLst>
                  <a:outerShdw blurRad="38100" dist="38100" dir="2700000" algn="tl">
                    <a:srgbClr val="000000">
                      <a:alpha val="43137"/>
                    </a:srgbClr>
                  </a:outerShdw>
                </a:effectLst>
                <a:latin typeface="Calibri" pitchFamily="34" charset="0"/>
              </a:defRPr>
            </a:lvl1pPr>
          </a:lstStyle>
          <a:p>
            <a:pPr>
              <a:defRPr/>
            </a:pPr>
            <a:r>
              <a:rPr lang="sv-SE" smtClean="0"/>
              <a:t>Şubat 2016                                                  Ekonomi Bakanlığı</a:t>
            </a:r>
            <a:endParaRPr lang="tr-TR"/>
          </a:p>
        </p:txBody>
      </p:sp>
      <p:sp>
        <p:nvSpPr>
          <p:cNvPr id="4" name="5 Slayt Numarası Yer Tutucusu"/>
          <p:cNvSpPr>
            <a:spLocks noGrp="1"/>
          </p:cNvSpPr>
          <p:nvPr>
            <p:ph type="sldNum" sz="quarter" idx="11"/>
          </p:nvPr>
        </p:nvSpPr>
        <p:spPr>
          <a:xfrm>
            <a:off x="8429625" y="6553202"/>
            <a:ext cx="571500" cy="252413"/>
          </a:xfrm>
        </p:spPr>
        <p:txBody>
          <a:bodyPr/>
          <a:lstStyle>
            <a:lvl1pPr algn="ctr">
              <a:defRPr sz="1600">
                <a:solidFill>
                  <a:prstClr val="white"/>
                </a:solidFill>
                <a:effectLst>
                  <a:outerShdw blurRad="38100" dist="38100" dir="2700000" algn="tl">
                    <a:srgbClr val="000000">
                      <a:alpha val="43137"/>
                    </a:srgbClr>
                  </a:outerShdw>
                </a:effectLst>
                <a:latin typeface="Calibri" pitchFamily="34" charset="0"/>
              </a:defRPr>
            </a:lvl1pPr>
          </a:lstStyle>
          <a:p>
            <a:pPr>
              <a:defRPr/>
            </a:pPr>
            <a:fld id="{EF25C796-F299-4024-8A9A-8344F9A07D5A}" type="slidenum">
              <a:rPr lang="en-US"/>
              <a:pPr>
                <a:defRPr/>
              </a:pPr>
              <a:t>‹#›</a:t>
            </a:fld>
            <a:endParaRPr lang="en-US" dirty="0"/>
          </a:p>
        </p:txBody>
      </p:sp>
      <p:sp>
        <p:nvSpPr>
          <p:cNvPr id="5" name="3 Veri Yer Tutucusu"/>
          <p:cNvSpPr>
            <a:spLocks noGrp="1"/>
          </p:cNvSpPr>
          <p:nvPr>
            <p:ph type="dt" sz="half" idx="12"/>
          </p:nvPr>
        </p:nvSpPr>
        <p:spPr>
          <a:xfrm>
            <a:off x="179388" y="6553202"/>
            <a:ext cx="1543050" cy="252413"/>
          </a:xfrm>
          <a:prstGeom prst="rect">
            <a:avLst/>
          </a:prstGeom>
        </p:spPr>
        <p:txBody>
          <a:bodyPr anchor="ctr"/>
          <a:lstStyle>
            <a:lvl1pPr algn="ctr" fontAlgn="auto">
              <a:spcBef>
                <a:spcPts val="0"/>
              </a:spcBef>
              <a:spcAft>
                <a:spcPts val="0"/>
              </a:spcAft>
              <a:defRPr lang="tr-TR" sz="1600" kern="1200">
                <a:solidFill>
                  <a:prstClr val="white"/>
                </a:solidFill>
                <a:effectLst>
                  <a:outerShdw blurRad="38100" dist="38100" dir="2700000" algn="tl">
                    <a:srgbClr val="000000">
                      <a:alpha val="43137"/>
                    </a:srgbClr>
                  </a:outerShdw>
                </a:effectLst>
                <a:latin typeface="Calibri" pitchFamily="34" charset="0"/>
                <a:ea typeface="+mn-ea"/>
                <a:cs typeface="Arial" pitchFamily="34" charset="0"/>
              </a:defRPr>
            </a:lvl1pPr>
          </a:lstStyle>
          <a:p>
            <a:pPr>
              <a:defRPr/>
            </a:pPr>
            <a:endParaRPr/>
          </a:p>
        </p:txBody>
      </p:sp>
    </p:spTree>
    <p:extLst>
      <p:ext uri="{BB962C8B-B14F-4D97-AF65-F5344CB8AC3E}">
        <p14:creationId xmlns:p14="http://schemas.microsoft.com/office/powerpoint/2010/main" val="253259384"/>
      </p:ext>
    </p:extLst>
  </p:cSld>
  <p:clrMapOvr>
    <a:masterClrMapping/>
  </p:clrMapOvr>
  <p:transition spd="med">
    <p:fade/>
  </p:transition>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1_Başlık, Dikey Metin">
    <p:spTree>
      <p:nvGrpSpPr>
        <p:cNvPr id="1" name=""/>
        <p:cNvGrpSpPr/>
        <p:nvPr/>
      </p:nvGrpSpPr>
      <p:grpSpPr>
        <a:xfrm>
          <a:off x="0" y="0"/>
          <a:ext cx="0" cy="0"/>
          <a:chOff x="0" y="0"/>
          <a:chExt cx="0" cy="0"/>
        </a:xfrm>
      </p:grpSpPr>
      <p:pic>
        <p:nvPicPr>
          <p:cNvPr id="4" name="Picture 2"/>
          <p:cNvPicPr preferRelativeResize="0">
            <a:picLocks noChangeArrowheads="1"/>
          </p:cNvPicPr>
          <p:nvPr userDrawn="1"/>
        </p:nvPicPr>
        <p:blipFill>
          <a:blip r:embed="rId2" cstate="print">
            <a:duotone>
              <a:schemeClr val="bg2">
                <a:shade val="45000"/>
                <a:satMod val="135000"/>
              </a:schemeClr>
              <a:prstClr val="white"/>
            </a:duotone>
          </a:blip>
          <a:srcRect/>
          <a:stretch>
            <a:fillRect/>
          </a:stretch>
        </p:blipFill>
        <p:spPr bwMode="auto">
          <a:xfrm>
            <a:off x="0" y="6553200"/>
            <a:ext cx="9144000" cy="252000"/>
          </a:xfrm>
          <a:prstGeom prst="rect">
            <a:avLst/>
          </a:prstGeom>
          <a:noFill/>
          <a:ln w="9525">
            <a:noFill/>
            <a:miter lim="800000"/>
            <a:headEnd/>
            <a:tailEnd/>
          </a:ln>
        </p:spPr>
      </p:pic>
      <p:pic>
        <p:nvPicPr>
          <p:cNvPr id="5" name="Picture 7"/>
          <p:cNvPicPr preferRelativeResize="0">
            <a:picLocks noChangeArrowheads="1"/>
          </p:cNvPicPr>
          <p:nvPr userDrawn="1"/>
        </p:nvPicPr>
        <p:blipFill>
          <a:blip r:embed="rId3" cstate="print">
            <a:duotone>
              <a:schemeClr val="bg2">
                <a:shade val="45000"/>
                <a:satMod val="135000"/>
              </a:schemeClr>
              <a:prstClr val="white"/>
            </a:duotone>
          </a:blip>
          <a:srcRect/>
          <a:stretch>
            <a:fillRect/>
          </a:stretch>
        </p:blipFill>
        <p:spPr bwMode="auto">
          <a:xfrm>
            <a:off x="0" y="132758"/>
            <a:ext cx="9144000" cy="539353"/>
          </a:xfrm>
          <a:prstGeom prst="rect">
            <a:avLst/>
          </a:prstGeom>
          <a:noFill/>
          <a:ln w="9525">
            <a:noFill/>
            <a:miter lim="800000"/>
            <a:headEnd/>
            <a:tailEnd/>
          </a:ln>
        </p:spPr>
      </p:pic>
      <p:pic>
        <p:nvPicPr>
          <p:cNvPr id="6" name="Picture 3"/>
          <p:cNvPicPr>
            <a:picLocks noChangeAspect="1" noChangeArrowheads="1"/>
          </p:cNvPicPr>
          <p:nvPr userDrawn="1"/>
        </p:nvPicPr>
        <p:blipFill>
          <a:blip r:embed="rId4" cstate="print">
            <a:extLst/>
          </a:blip>
          <a:stretch>
            <a:fillRect/>
          </a:stretch>
        </p:blipFill>
        <p:spPr bwMode="auto">
          <a:xfrm>
            <a:off x="372791" y="42865"/>
            <a:ext cx="802608" cy="719137"/>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Dikey Metin Yer Tutucusu"/>
          <p:cNvSpPr>
            <a:spLocks noGrp="1"/>
          </p:cNvSpPr>
          <p:nvPr>
            <p:ph type="body" orient="vert" idx="1"/>
          </p:nvPr>
        </p:nvSpPr>
        <p:spPr>
          <a:xfrm>
            <a:off x="357159" y="838200"/>
            <a:ext cx="8429684" cy="5376882"/>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16" name="1 Başlık"/>
          <p:cNvSpPr>
            <a:spLocks noGrp="1"/>
          </p:cNvSpPr>
          <p:nvPr>
            <p:ph type="title"/>
          </p:nvPr>
        </p:nvSpPr>
        <p:spPr>
          <a:xfrm>
            <a:off x="1306121" y="132756"/>
            <a:ext cx="7837879" cy="476844"/>
          </a:xfrm>
        </p:spPr>
        <p:txBody>
          <a:bodyPr>
            <a:normAutofit/>
          </a:bodyPr>
          <a:lstStyle>
            <a:lvl1pPr marL="0" algn="r" defTabSz="914400" rtl="0" eaLnBrk="0" fontAlgn="base" latinLnBrk="0" hangingPunct="0">
              <a:spcBef>
                <a:spcPct val="0"/>
              </a:spcBef>
              <a:spcAft>
                <a:spcPct val="0"/>
              </a:spcAft>
              <a:defRPr lang="tr-TR" sz="4000" b="1" kern="1200" dirty="0">
                <a:solidFill>
                  <a:schemeClr val="bg1"/>
                </a:solidFill>
                <a:effectLst>
                  <a:outerShdw blurRad="38100" dist="38100" dir="2700000" algn="tl">
                    <a:srgbClr val="000000">
                      <a:alpha val="43137"/>
                    </a:srgbClr>
                  </a:outerShdw>
                </a:effectLst>
                <a:latin typeface="+mj-lt"/>
                <a:ea typeface="+mj-ea"/>
                <a:cs typeface="+mj-cs"/>
              </a:defRPr>
            </a:lvl1pPr>
          </a:lstStyle>
          <a:p>
            <a:r>
              <a:rPr lang="tr-TR" dirty="0" smtClean="0"/>
              <a:t>Asıl başlık stili için tıklatın</a:t>
            </a:r>
            <a:endParaRPr lang="tr-TR" dirty="0"/>
          </a:p>
        </p:txBody>
      </p:sp>
      <p:sp>
        <p:nvSpPr>
          <p:cNvPr id="7" name="4 Altbilgi Yer Tutucusu"/>
          <p:cNvSpPr>
            <a:spLocks noGrp="1"/>
          </p:cNvSpPr>
          <p:nvPr>
            <p:ph type="ftr" sz="quarter" idx="10"/>
          </p:nvPr>
        </p:nvSpPr>
        <p:spPr>
          <a:xfrm>
            <a:off x="1828801" y="6553202"/>
            <a:ext cx="5672138" cy="252413"/>
          </a:xfrm>
        </p:spPr>
        <p:txBody>
          <a:bodyPr/>
          <a:lstStyle>
            <a:lvl1pPr algn="l">
              <a:defRPr sz="1600">
                <a:solidFill>
                  <a:prstClr val="white"/>
                </a:solidFill>
                <a:effectLst>
                  <a:outerShdw blurRad="38100" dist="38100" dir="2700000" algn="tl">
                    <a:srgbClr val="000000">
                      <a:alpha val="43137"/>
                    </a:srgbClr>
                  </a:outerShdw>
                </a:effectLst>
                <a:latin typeface="Calibri" pitchFamily="34" charset="0"/>
              </a:defRPr>
            </a:lvl1pPr>
          </a:lstStyle>
          <a:p>
            <a:pPr>
              <a:defRPr/>
            </a:pPr>
            <a:r>
              <a:rPr lang="sv-SE" smtClean="0"/>
              <a:t>Şubat 2016                                                  Ekonomi Bakanlığı</a:t>
            </a:r>
            <a:endParaRPr lang="tr-TR"/>
          </a:p>
        </p:txBody>
      </p:sp>
      <p:sp>
        <p:nvSpPr>
          <p:cNvPr id="8" name="5 Slayt Numarası Yer Tutucusu"/>
          <p:cNvSpPr>
            <a:spLocks noGrp="1"/>
          </p:cNvSpPr>
          <p:nvPr>
            <p:ph type="sldNum" sz="quarter" idx="11"/>
          </p:nvPr>
        </p:nvSpPr>
        <p:spPr>
          <a:xfrm>
            <a:off x="8429625" y="6553202"/>
            <a:ext cx="571500" cy="252413"/>
          </a:xfrm>
        </p:spPr>
        <p:txBody>
          <a:bodyPr/>
          <a:lstStyle>
            <a:lvl1pPr algn="ctr">
              <a:defRPr sz="1600">
                <a:solidFill>
                  <a:prstClr val="white"/>
                </a:solidFill>
                <a:effectLst>
                  <a:outerShdw blurRad="38100" dist="38100" dir="2700000" algn="tl">
                    <a:srgbClr val="000000">
                      <a:alpha val="43137"/>
                    </a:srgbClr>
                  </a:outerShdw>
                </a:effectLst>
                <a:latin typeface="Calibri" pitchFamily="34" charset="0"/>
              </a:defRPr>
            </a:lvl1pPr>
          </a:lstStyle>
          <a:p>
            <a:pPr>
              <a:defRPr/>
            </a:pPr>
            <a:fld id="{4F8CF0FE-1E14-4EEC-827C-6EEAB66F5E68}" type="slidenum">
              <a:rPr lang="en-US"/>
              <a:pPr>
                <a:defRPr/>
              </a:pPr>
              <a:t>‹#›</a:t>
            </a:fld>
            <a:endParaRPr lang="en-US" dirty="0"/>
          </a:p>
        </p:txBody>
      </p:sp>
      <p:sp>
        <p:nvSpPr>
          <p:cNvPr id="9" name="3 Veri Yer Tutucusu"/>
          <p:cNvSpPr>
            <a:spLocks noGrp="1"/>
          </p:cNvSpPr>
          <p:nvPr>
            <p:ph type="dt" sz="half" idx="12"/>
          </p:nvPr>
        </p:nvSpPr>
        <p:spPr>
          <a:xfrm>
            <a:off x="179388" y="6553202"/>
            <a:ext cx="1543050" cy="252413"/>
          </a:xfrm>
          <a:prstGeom prst="rect">
            <a:avLst/>
          </a:prstGeom>
        </p:spPr>
        <p:txBody>
          <a:bodyPr anchor="ctr"/>
          <a:lstStyle>
            <a:lvl1pPr algn="ctr" fontAlgn="auto">
              <a:spcBef>
                <a:spcPts val="0"/>
              </a:spcBef>
              <a:spcAft>
                <a:spcPts val="0"/>
              </a:spcAft>
              <a:defRPr lang="tr-TR" sz="1600" kern="1200">
                <a:solidFill>
                  <a:prstClr val="white"/>
                </a:solidFill>
                <a:effectLst>
                  <a:outerShdw blurRad="38100" dist="38100" dir="2700000" algn="tl">
                    <a:srgbClr val="000000">
                      <a:alpha val="43137"/>
                    </a:srgbClr>
                  </a:outerShdw>
                </a:effectLst>
                <a:latin typeface="Calibri" pitchFamily="34" charset="0"/>
                <a:ea typeface="+mn-ea"/>
                <a:cs typeface="Arial" pitchFamily="34" charset="0"/>
              </a:defRPr>
            </a:lvl1pPr>
          </a:lstStyle>
          <a:p>
            <a:pPr>
              <a:defRPr/>
            </a:pPr>
            <a:endParaRPr/>
          </a:p>
        </p:txBody>
      </p:sp>
    </p:spTree>
    <p:extLst>
      <p:ext uri="{BB962C8B-B14F-4D97-AF65-F5344CB8AC3E}">
        <p14:creationId xmlns:p14="http://schemas.microsoft.com/office/powerpoint/2010/main" val="2181756038"/>
      </p:ext>
    </p:extLst>
  </p:cSld>
  <p:clrMapOvr>
    <a:masterClrMapping/>
  </p:clrMapOvr>
  <p:transition spd="med">
    <p:fade/>
  </p:transition>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1_Dikey Başlık ve Metin">
    <p:spTree>
      <p:nvGrpSpPr>
        <p:cNvPr id="1" name=""/>
        <p:cNvGrpSpPr/>
        <p:nvPr/>
      </p:nvGrpSpPr>
      <p:grpSpPr>
        <a:xfrm>
          <a:off x="0" y="0"/>
          <a:ext cx="0" cy="0"/>
          <a:chOff x="0" y="0"/>
          <a:chExt cx="0" cy="0"/>
        </a:xfrm>
      </p:grpSpPr>
      <p:pic>
        <p:nvPicPr>
          <p:cNvPr id="3" name="Picture 4"/>
          <p:cNvPicPr>
            <a:picLocks noChangeAspect="1" noChangeArrowheads="1"/>
          </p:cNvPicPr>
          <p:nvPr userDrawn="1"/>
        </p:nvPicPr>
        <p:blipFill>
          <a:blip r:embed="rId2" cstate="print">
            <a:duotone>
              <a:schemeClr val="bg2">
                <a:shade val="45000"/>
                <a:satMod val="135000"/>
              </a:schemeClr>
              <a:prstClr val="white"/>
            </a:duotone>
          </a:blip>
          <a:srcRect/>
          <a:stretch>
            <a:fillRect/>
          </a:stretch>
        </p:blipFill>
        <p:spPr bwMode="auto">
          <a:xfrm rot="16200000">
            <a:off x="-2845180" y="3235679"/>
            <a:ext cx="6866644" cy="395287"/>
          </a:xfrm>
          <a:prstGeom prst="rect">
            <a:avLst/>
          </a:prstGeom>
          <a:noFill/>
          <a:ln w="9525">
            <a:noFill/>
            <a:miter lim="800000"/>
            <a:headEnd/>
            <a:tailEnd/>
          </a:ln>
        </p:spPr>
      </p:pic>
      <p:pic>
        <p:nvPicPr>
          <p:cNvPr id="4" name="Picture 7"/>
          <p:cNvPicPr>
            <a:picLocks noChangeAspect="1" noChangeArrowheads="1"/>
          </p:cNvPicPr>
          <p:nvPr userDrawn="1"/>
        </p:nvPicPr>
        <p:blipFill>
          <a:blip r:embed="rId3" cstate="print">
            <a:extLst/>
          </a:blip>
          <a:stretch>
            <a:fillRect/>
          </a:stretch>
        </p:blipFill>
        <p:spPr bwMode="auto">
          <a:xfrm rot="16200000">
            <a:off x="119306" y="5231493"/>
            <a:ext cx="1004464" cy="900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0" name="8 Başlık"/>
          <p:cNvSpPr>
            <a:spLocks noGrp="1"/>
          </p:cNvSpPr>
          <p:nvPr>
            <p:ph type="title" idx="4294967295"/>
          </p:nvPr>
        </p:nvSpPr>
        <p:spPr>
          <a:xfrm rot="16200000">
            <a:off x="-1821686" y="3036083"/>
            <a:ext cx="6858025" cy="785811"/>
          </a:xfrm>
        </p:spPr>
        <p:txBody>
          <a:bodyPr>
            <a:noAutofit/>
          </a:bodyPr>
          <a:lstStyle>
            <a:lvl1pPr>
              <a:defRPr sz="4400" b="1">
                <a:solidFill>
                  <a:srgbClr val="C00000"/>
                </a:solidFill>
                <a:effectLst>
                  <a:outerShdw blurRad="38100" dist="38100" dir="2700000" algn="tl">
                    <a:srgbClr val="000000">
                      <a:alpha val="43137"/>
                    </a:srgbClr>
                  </a:outerShdw>
                </a:effectLst>
              </a:defRPr>
            </a:lvl1pPr>
          </a:lstStyle>
          <a:p>
            <a:endParaRPr lang="tr-TR" dirty="0"/>
          </a:p>
        </p:txBody>
      </p:sp>
      <p:sp>
        <p:nvSpPr>
          <p:cNvPr id="5" name="3 Veri Yer Tutucusu"/>
          <p:cNvSpPr>
            <a:spLocks noGrp="1"/>
          </p:cNvSpPr>
          <p:nvPr>
            <p:ph type="dt" sz="half" idx="10"/>
          </p:nvPr>
        </p:nvSpPr>
        <p:spPr>
          <a:xfrm rot="16200000">
            <a:off x="7912101" y="5618164"/>
            <a:ext cx="1543050" cy="365125"/>
          </a:xfrm>
          <a:prstGeom prst="rect">
            <a:avLst/>
          </a:prstGeom>
        </p:spPr>
        <p:txBody>
          <a:bodyPr/>
          <a:lstStyle>
            <a:lvl1pPr algn="ctr" fontAlgn="auto">
              <a:spcBef>
                <a:spcPts val="0"/>
              </a:spcBef>
              <a:spcAft>
                <a:spcPts val="0"/>
              </a:spcAft>
              <a:defRPr sz="1600">
                <a:solidFill>
                  <a:srgbClr val="494949">
                    <a:tint val="75000"/>
                  </a:srgbClr>
                </a:solidFill>
                <a:latin typeface="+mn-lt"/>
                <a:cs typeface="Arial" charset="0"/>
              </a:defRPr>
            </a:lvl1pPr>
          </a:lstStyle>
          <a:p>
            <a:pPr>
              <a:defRPr/>
            </a:pPr>
            <a:endParaRPr lang="tr-TR"/>
          </a:p>
        </p:txBody>
      </p:sp>
      <p:sp>
        <p:nvSpPr>
          <p:cNvPr id="6" name="4 Altbilgi Yer Tutucusu"/>
          <p:cNvSpPr>
            <a:spLocks noGrp="1"/>
          </p:cNvSpPr>
          <p:nvPr>
            <p:ph type="ftr" sz="quarter" idx="11"/>
          </p:nvPr>
        </p:nvSpPr>
        <p:spPr>
          <a:xfrm rot="16200000">
            <a:off x="5004595" y="3210721"/>
            <a:ext cx="6357937" cy="365125"/>
          </a:xfrm>
        </p:spPr>
        <p:txBody>
          <a:bodyPr/>
          <a:lstStyle>
            <a:lvl1pPr algn="ctr" fontAlgn="auto">
              <a:spcBef>
                <a:spcPts val="0"/>
              </a:spcBef>
              <a:spcAft>
                <a:spcPts val="0"/>
              </a:spcAft>
              <a:defRPr sz="1800">
                <a:solidFill>
                  <a:srgbClr val="494949">
                    <a:tint val="75000"/>
                  </a:srgbClr>
                </a:solidFill>
                <a:latin typeface="+mn-lt"/>
              </a:defRPr>
            </a:lvl1pPr>
          </a:lstStyle>
          <a:p>
            <a:pPr>
              <a:defRPr/>
            </a:pPr>
            <a:r>
              <a:rPr lang="sv-SE" smtClean="0"/>
              <a:t>Şubat 2016                                                  Ekonomi Bakanlığı</a:t>
            </a:r>
            <a:endParaRPr lang="tr-TR"/>
          </a:p>
        </p:txBody>
      </p:sp>
      <p:sp>
        <p:nvSpPr>
          <p:cNvPr id="7" name="5 Slayt Numarası Yer Tutucusu"/>
          <p:cNvSpPr>
            <a:spLocks noGrp="1"/>
          </p:cNvSpPr>
          <p:nvPr>
            <p:ph type="sldNum" sz="quarter" idx="12"/>
          </p:nvPr>
        </p:nvSpPr>
        <p:spPr>
          <a:xfrm rot="16200000">
            <a:off x="8447883" y="267494"/>
            <a:ext cx="471487" cy="365125"/>
          </a:xfrm>
        </p:spPr>
        <p:txBody>
          <a:bodyPr/>
          <a:lstStyle>
            <a:lvl1pPr algn="r" fontAlgn="auto">
              <a:spcBef>
                <a:spcPts val="0"/>
              </a:spcBef>
              <a:spcAft>
                <a:spcPts val="0"/>
              </a:spcAft>
              <a:defRPr sz="1600">
                <a:solidFill>
                  <a:srgbClr val="494949">
                    <a:tint val="75000"/>
                  </a:srgbClr>
                </a:solidFill>
                <a:latin typeface="+mn-lt"/>
              </a:defRPr>
            </a:lvl1pPr>
          </a:lstStyle>
          <a:p>
            <a:pPr>
              <a:defRPr/>
            </a:pPr>
            <a:fld id="{71E69F6A-E58F-4763-906A-25C2F8A2709C}" type="slidenum">
              <a:rPr lang="tr-TR"/>
              <a:pPr>
                <a:defRPr/>
              </a:pPr>
              <a:t>‹#›</a:t>
            </a:fld>
            <a:endParaRPr lang="tr-TR" dirty="0"/>
          </a:p>
        </p:txBody>
      </p:sp>
    </p:spTree>
    <p:extLst>
      <p:ext uri="{BB962C8B-B14F-4D97-AF65-F5344CB8AC3E}">
        <p14:creationId xmlns:p14="http://schemas.microsoft.com/office/powerpoint/2010/main" val="569824672"/>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showMasterSp="0" userDrawn="1">
  <p:cSld name="1_Başlık Slaydı">
    <p:spTree>
      <p:nvGrpSpPr>
        <p:cNvPr id="1" name=""/>
        <p:cNvGrpSpPr/>
        <p:nvPr/>
      </p:nvGrpSpPr>
      <p:grpSpPr>
        <a:xfrm>
          <a:off x="0" y="0"/>
          <a:ext cx="0" cy="0"/>
          <a:chOff x="0" y="0"/>
          <a:chExt cx="0" cy="0"/>
        </a:xfrm>
      </p:grpSpPr>
      <p:pic>
        <p:nvPicPr>
          <p:cNvPr id="3" name="Picture 2"/>
          <p:cNvPicPr preferRelativeResize="0">
            <a:picLocks noChangeArrowheads="1"/>
          </p:cNvPicPr>
          <p:nvPr userDrawn="1"/>
        </p:nvPicPr>
        <p:blipFill>
          <a:blip r:embed="rId2" cstate="print"/>
          <a:srcRect/>
          <a:stretch>
            <a:fillRect/>
          </a:stretch>
        </p:blipFill>
        <p:spPr bwMode="auto">
          <a:xfrm>
            <a:off x="0" y="6553210"/>
            <a:ext cx="9144000" cy="252413"/>
          </a:xfrm>
          <a:prstGeom prst="rect">
            <a:avLst/>
          </a:prstGeom>
          <a:noFill/>
          <a:ln w="9525">
            <a:noFill/>
            <a:miter lim="800000"/>
            <a:headEnd/>
            <a:tailEnd/>
          </a:ln>
        </p:spPr>
      </p:pic>
      <p:pic>
        <p:nvPicPr>
          <p:cNvPr id="4" name="Picture 2"/>
          <p:cNvPicPr preferRelativeResize="0">
            <a:picLocks noChangeArrowheads="1"/>
          </p:cNvPicPr>
          <p:nvPr userDrawn="1"/>
        </p:nvPicPr>
        <p:blipFill>
          <a:blip r:embed="rId3" cstate="print"/>
          <a:srcRect/>
          <a:stretch>
            <a:fillRect/>
          </a:stretch>
        </p:blipFill>
        <p:spPr bwMode="auto">
          <a:xfrm>
            <a:off x="0" y="188916"/>
            <a:ext cx="9144000" cy="503237"/>
          </a:xfrm>
          <a:prstGeom prst="rect">
            <a:avLst/>
          </a:prstGeom>
          <a:noFill/>
          <a:ln w="9525">
            <a:noFill/>
            <a:miter lim="800000"/>
            <a:headEnd/>
            <a:tailEnd/>
          </a:ln>
        </p:spPr>
      </p:pic>
      <p:pic>
        <p:nvPicPr>
          <p:cNvPr id="5" name="Picture 2" descr="geçici logo"/>
          <p:cNvPicPr>
            <a:picLocks noChangeAspect="1" noChangeArrowheads="1"/>
          </p:cNvPicPr>
          <p:nvPr userDrawn="1"/>
        </p:nvPicPr>
        <p:blipFill>
          <a:blip r:embed="rId4" cstate="print"/>
          <a:srcRect/>
          <a:stretch>
            <a:fillRect/>
          </a:stretch>
        </p:blipFill>
        <p:spPr bwMode="auto">
          <a:xfrm>
            <a:off x="0" y="0"/>
            <a:ext cx="971550" cy="882650"/>
          </a:xfrm>
          <a:prstGeom prst="rect">
            <a:avLst/>
          </a:prstGeom>
          <a:ln>
            <a:noFill/>
          </a:ln>
          <a:effectLst>
            <a:outerShdw blurRad="190500" algn="tl" rotWithShape="0">
              <a:srgbClr val="000000">
                <a:alpha val="70000"/>
              </a:srgbClr>
            </a:outerShdw>
          </a:effectLst>
          <a:extLst/>
        </p:spPr>
      </p:pic>
      <p:sp>
        <p:nvSpPr>
          <p:cNvPr id="6" name="5 Slayt Numarası Yer Tutucusu"/>
          <p:cNvSpPr>
            <a:spLocks/>
          </p:cNvSpPr>
          <p:nvPr/>
        </p:nvSpPr>
        <p:spPr bwMode="auto">
          <a:xfrm>
            <a:off x="8532815" y="6497638"/>
            <a:ext cx="611187" cy="360362"/>
          </a:xfrm>
          <a:prstGeom prst="rect">
            <a:avLst/>
          </a:prstGeom>
          <a:noFill/>
          <a:ln>
            <a:noFill/>
          </a:ln>
          <a:extLst/>
        </p:spPr>
        <p:txBody>
          <a:bodyPr anchor="ctr"/>
          <a:lstStyle/>
          <a:p>
            <a:pPr algn="ctr" eaLnBrk="0" hangingPunct="0">
              <a:defRPr/>
            </a:pPr>
            <a:fld id="{B54C6AB2-9721-46FC-8175-11ED964AC3C3}" type="slidenum">
              <a:rPr lang="en-US" sz="1600">
                <a:solidFill>
                  <a:srgbClr val="D9D9D9"/>
                </a:solidFill>
                <a:effectLst>
                  <a:outerShdw blurRad="38100" dist="38100" dir="2700000" algn="tl">
                    <a:srgbClr val="C0C0C0"/>
                  </a:outerShdw>
                </a:effectLst>
                <a:latin typeface="Calibri"/>
              </a:rPr>
              <a:pPr algn="ctr" eaLnBrk="0" hangingPunct="0">
                <a:defRPr/>
              </a:pPr>
              <a:t>‹#›</a:t>
            </a:fld>
            <a:endParaRPr lang="tr-TR">
              <a:solidFill>
                <a:srgbClr val="000000"/>
              </a:solidFill>
              <a:latin typeface="Arial" charset="0"/>
            </a:endParaRPr>
          </a:p>
        </p:txBody>
      </p:sp>
      <p:sp>
        <p:nvSpPr>
          <p:cNvPr id="409602" name="Rectangle 3"/>
          <p:cNvSpPr>
            <a:spLocks noGrp="1" noChangeArrowheads="1"/>
          </p:cNvSpPr>
          <p:nvPr>
            <p:ph type="subTitle" idx="1"/>
          </p:nvPr>
        </p:nvSpPr>
        <p:spPr>
          <a:xfrm>
            <a:off x="1371600" y="3886200"/>
            <a:ext cx="6400800" cy="1752600"/>
          </a:xfrm>
        </p:spPr>
        <p:txBody>
          <a:bodyPr/>
          <a:lstStyle>
            <a:lvl1pPr marL="0" indent="0" algn="ctr">
              <a:buFont typeface="Wingdings" pitchFamily="2" charset="2"/>
              <a:buNone/>
              <a:defRPr/>
            </a:lvl1pPr>
          </a:lstStyle>
          <a:p>
            <a:pPr lvl="0"/>
            <a:r>
              <a:rPr lang="tr-TR" noProof="0" smtClean="0"/>
              <a:t>Click to edit Master subtitle style</a:t>
            </a:r>
          </a:p>
        </p:txBody>
      </p:sp>
      <p:sp>
        <p:nvSpPr>
          <p:cNvPr id="7" name="4 Altbilgi Yer Tutucusu"/>
          <p:cNvSpPr>
            <a:spLocks noGrp="1"/>
          </p:cNvSpPr>
          <p:nvPr>
            <p:ph type="ftr" sz="quarter" idx="10"/>
          </p:nvPr>
        </p:nvSpPr>
        <p:spPr>
          <a:xfrm>
            <a:off x="3124200" y="6245225"/>
            <a:ext cx="2895600" cy="476250"/>
          </a:xfrm>
        </p:spPr>
        <p:txBody>
          <a:bodyPr/>
          <a:lstStyle>
            <a:lvl1pPr fontAlgn="auto">
              <a:spcBef>
                <a:spcPts val="0"/>
              </a:spcBef>
              <a:spcAft>
                <a:spcPts val="0"/>
              </a:spcAft>
              <a:defRPr/>
            </a:lvl1pPr>
          </a:lstStyle>
          <a:p>
            <a:pPr>
              <a:defRPr/>
            </a:pPr>
            <a:r>
              <a:rPr lang="sv-SE" smtClean="0">
                <a:solidFill>
                  <a:prstClr val="black">
                    <a:tint val="75000"/>
                  </a:prstClr>
                </a:solidFill>
              </a:rPr>
              <a:t>Şubat 2016                                                  Ekonomi Bakanlığı</a:t>
            </a:r>
            <a:endParaRPr lang="tr-TR">
              <a:solidFill>
                <a:prstClr val="black">
                  <a:tint val="75000"/>
                </a:prstClr>
              </a:solidFill>
            </a:endParaRPr>
          </a:p>
        </p:txBody>
      </p:sp>
    </p:spTree>
    <p:extLst>
      <p:ext uri="{BB962C8B-B14F-4D97-AF65-F5344CB8AC3E}">
        <p14:creationId xmlns:p14="http://schemas.microsoft.com/office/powerpoint/2010/main" val="225297092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preserve="1" userDrawn="1">
  <p:cSld name="Başlık Slaydı">
    <p:spTree>
      <p:nvGrpSpPr>
        <p:cNvPr id="1" name=""/>
        <p:cNvGrpSpPr/>
        <p:nvPr/>
      </p:nvGrpSpPr>
      <p:grpSpPr>
        <a:xfrm>
          <a:off x="0" y="0"/>
          <a:ext cx="0" cy="0"/>
          <a:chOff x="0" y="0"/>
          <a:chExt cx="0" cy="0"/>
        </a:xfrm>
      </p:grpSpPr>
      <p:pic>
        <p:nvPicPr>
          <p:cNvPr id="3" name="Picture 11"/>
          <p:cNvPicPr preferRelativeResize="0">
            <a:picLocks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0" y="6553200"/>
            <a:ext cx="9144000" cy="252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2"/>
          <p:cNvPicPr preferRelativeResize="0">
            <a:picLocks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0" y="188913"/>
            <a:ext cx="9144000" cy="503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2" descr="geçici logo"/>
          <p:cNvPicPr>
            <a:picLocks noChangeAspect="1" noChangeArrowheads="1"/>
          </p:cNvPicPr>
          <p:nvPr userDrawn="1"/>
        </p:nvPicPr>
        <p:blipFill>
          <a:blip r:embed="rId2" cstate="print"/>
          <a:srcRect/>
          <a:stretch>
            <a:fillRect/>
          </a:stretch>
        </p:blipFill>
        <p:spPr bwMode="auto">
          <a:xfrm>
            <a:off x="0" y="0"/>
            <a:ext cx="971550" cy="882650"/>
          </a:xfrm>
          <a:prstGeom prst="rect">
            <a:avLst/>
          </a:prstGeom>
          <a:ln>
            <a:noFill/>
          </a:ln>
          <a:effectLst>
            <a:outerShdw blurRad="190500" algn="tl" rotWithShape="0">
              <a:srgbClr val="000000">
                <a:alpha val="70000"/>
              </a:srgbClr>
            </a:outerShdw>
          </a:effectLst>
          <a:extLst/>
        </p:spPr>
      </p:pic>
      <p:sp>
        <p:nvSpPr>
          <p:cNvPr id="6" name="5 Slayt Numarası Yer Tutucusu"/>
          <p:cNvSpPr>
            <a:spLocks/>
          </p:cNvSpPr>
          <p:nvPr/>
        </p:nvSpPr>
        <p:spPr bwMode="auto">
          <a:xfrm>
            <a:off x="8532813" y="6497638"/>
            <a:ext cx="611187" cy="360362"/>
          </a:xfrm>
          <a:prstGeom prst="rect">
            <a:avLst/>
          </a:prstGeom>
          <a:noFill/>
          <a:ln>
            <a:noFill/>
          </a:ln>
          <a:extLst/>
        </p:spPr>
        <p:txBody>
          <a:bodyPr anchor="ctr"/>
          <a:lstStyle/>
          <a:p>
            <a:pPr algn="ctr" eaLnBrk="0" hangingPunct="0">
              <a:defRPr/>
            </a:pPr>
            <a:fld id="{B2206287-1177-4B1A-8B08-AAFCCC1EBCD6}" type="slidenum">
              <a:rPr lang="en-US" sz="1600">
                <a:solidFill>
                  <a:srgbClr val="D9D9D9"/>
                </a:solidFill>
                <a:effectLst>
                  <a:outerShdw blurRad="38100" dist="38100" dir="2700000" algn="tl">
                    <a:srgbClr val="C0C0C0"/>
                  </a:outerShdw>
                </a:effectLst>
                <a:latin typeface="Calibri"/>
              </a:rPr>
              <a:pPr algn="ctr" eaLnBrk="0" hangingPunct="0">
                <a:defRPr/>
              </a:pPr>
              <a:t>‹#›</a:t>
            </a:fld>
            <a:endParaRPr lang="tr-TR">
              <a:solidFill>
                <a:srgbClr val="000000"/>
              </a:solidFill>
              <a:latin typeface="Arial" charset="0"/>
            </a:endParaRPr>
          </a:p>
        </p:txBody>
      </p:sp>
      <p:sp>
        <p:nvSpPr>
          <p:cNvPr id="409602" name="Rectangle 3"/>
          <p:cNvSpPr>
            <a:spLocks noGrp="1" noChangeArrowheads="1"/>
          </p:cNvSpPr>
          <p:nvPr>
            <p:ph type="subTitle" idx="1"/>
          </p:nvPr>
        </p:nvSpPr>
        <p:spPr>
          <a:xfrm>
            <a:off x="1371600" y="3886200"/>
            <a:ext cx="6400800" cy="1752600"/>
          </a:xfrm>
        </p:spPr>
        <p:txBody>
          <a:bodyPr/>
          <a:lstStyle>
            <a:lvl1pPr marL="0" indent="0" algn="ctr">
              <a:buFont typeface="Wingdings" pitchFamily="2" charset="2"/>
              <a:buNone/>
              <a:defRPr/>
            </a:lvl1pPr>
          </a:lstStyle>
          <a:p>
            <a:pPr lvl="0"/>
            <a:r>
              <a:rPr lang="tr-TR" noProof="0" smtClean="0"/>
              <a:t>Click to edit Master subtitle style</a:t>
            </a:r>
          </a:p>
        </p:txBody>
      </p:sp>
      <p:sp>
        <p:nvSpPr>
          <p:cNvPr id="7" name="4 Altbilgi Yer Tutucusu"/>
          <p:cNvSpPr>
            <a:spLocks noGrp="1"/>
          </p:cNvSpPr>
          <p:nvPr>
            <p:ph type="ftr" sz="quarter" idx="10"/>
          </p:nvPr>
        </p:nvSpPr>
        <p:spPr>
          <a:xfrm>
            <a:off x="3124200" y="6245225"/>
            <a:ext cx="2895600" cy="476250"/>
          </a:xfrm>
        </p:spPr>
        <p:txBody>
          <a:bodyPr/>
          <a:lstStyle>
            <a:lvl1pPr>
              <a:defRPr/>
            </a:lvl1pPr>
          </a:lstStyle>
          <a:p>
            <a:pPr>
              <a:defRPr/>
            </a:pPr>
            <a:r>
              <a:rPr lang="tr-TR" smtClean="0"/>
              <a:t>Şubat 2016                                                  Ekonomi Bakanlığı</a:t>
            </a:r>
            <a:endParaRPr lang="tr-TR"/>
          </a:p>
        </p:txBody>
      </p:sp>
    </p:spTree>
    <p:extLst>
      <p:ext uri="{BB962C8B-B14F-4D97-AF65-F5344CB8AC3E}">
        <p14:creationId xmlns:p14="http://schemas.microsoft.com/office/powerpoint/2010/main" val="3151701299"/>
      </p:ext>
    </p:extLst>
  </p:cSld>
  <p:clrMapOvr>
    <a:masterClrMapping/>
  </p:clrMapOvr>
  <p:transition spd="slow">
    <p:wipe dir="d"/>
  </p:transition>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Başlık ve İçerik">
    <p:spTree>
      <p:nvGrpSpPr>
        <p:cNvPr id="1" name=""/>
        <p:cNvGrpSpPr/>
        <p:nvPr/>
      </p:nvGrpSpPr>
      <p:grpSpPr>
        <a:xfrm>
          <a:off x="0" y="0"/>
          <a:ext cx="0" cy="0"/>
          <a:chOff x="0" y="0"/>
          <a:chExt cx="0" cy="0"/>
        </a:xfrm>
      </p:grpSpPr>
      <p:sp>
        <p:nvSpPr>
          <p:cNvPr id="3" name="İçerik Yer Tutucusu 2"/>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a:p>
        </p:txBody>
      </p:sp>
      <p:sp>
        <p:nvSpPr>
          <p:cNvPr id="4" name="4 Altbilgi Yer Tutucusu"/>
          <p:cNvSpPr>
            <a:spLocks noGrp="1"/>
          </p:cNvSpPr>
          <p:nvPr>
            <p:ph type="ftr" sz="quarter" idx="10"/>
          </p:nvPr>
        </p:nvSpPr>
        <p:spPr/>
        <p:txBody>
          <a:bodyPr/>
          <a:lstStyle>
            <a:lvl1pPr>
              <a:defRPr/>
            </a:lvl1pPr>
          </a:lstStyle>
          <a:p>
            <a:pPr>
              <a:defRPr/>
            </a:pPr>
            <a:r>
              <a:rPr lang="tr-TR" smtClean="0"/>
              <a:t>Şubat 2016                                                  Ekonomi Bakanlığı</a:t>
            </a:r>
            <a:endParaRPr lang="tr-TR"/>
          </a:p>
        </p:txBody>
      </p:sp>
    </p:spTree>
    <p:extLst>
      <p:ext uri="{BB962C8B-B14F-4D97-AF65-F5344CB8AC3E}">
        <p14:creationId xmlns:p14="http://schemas.microsoft.com/office/powerpoint/2010/main" val="3611940684"/>
      </p:ext>
    </p:extLst>
  </p:cSld>
  <p:clrMapOvr>
    <a:masterClrMapping/>
  </p:clrMapOvr>
  <p:transition spd="slow">
    <p:wipe dir="d"/>
  </p:transition>
</p:sldLayout>
</file>

<file path=ppt/slideLayouts/slideLayout46.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Başlık 1"/>
          <p:cNvSpPr>
            <a:spLocks noGrp="1"/>
          </p:cNvSpPr>
          <p:nvPr>
            <p:ph type="title"/>
          </p:nvPr>
        </p:nvSpPr>
        <p:spPr>
          <a:xfrm>
            <a:off x="722313" y="4406900"/>
            <a:ext cx="7772400" cy="1362075"/>
          </a:xfrm>
        </p:spPr>
        <p:txBody>
          <a:bodyPr anchor="t"/>
          <a:lstStyle>
            <a:lvl1pPr algn="l">
              <a:defRPr sz="4000" b="1" cap="all"/>
            </a:lvl1pPr>
          </a:lstStyle>
          <a:p>
            <a:r>
              <a:rPr lang="tr-TR" smtClean="0"/>
              <a:t>Asıl başlık stili için tıklatın</a:t>
            </a:r>
            <a:endParaRPr lang="en-US"/>
          </a:p>
        </p:txBody>
      </p:sp>
      <p:sp>
        <p:nvSpPr>
          <p:cNvPr id="3" name="Metin Yer Tutucusu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tr-TR" smtClean="0"/>
              <a:t>Asıl metin stillerini düzenlemek için tıklatın</a:t>
            </a:r>
          </a:p>
        </p:txBody>
      </p:sp>
      <p:sp>
        <p:nvSpPr>
          <p:cNvPr id="4" name="4 Altbilgi Yer Tutucusu"/>
          <p:cNvSpPr>
            <a:spLocks noGrp="1"/>
          </p:cNvSpPr>
          <p:nvPr>
            <p:ph type="ftr" sz="quarter" idx="10"/>
          </p:nvPr>
        </p:nvSpPr>
        <p:spPr/>
        <p:txBody>
          <a:bodyPr/>
          <a:lstStyle>
            <a:lvl1pPr>
              <a:defRPr/>
            </a:lvl1pPr>
          </a:lstStyle>
          <a:p>
            <a:pPr>
              <a:defRPr/>
            </a:pPr>
            <a:r>
              <a:rPr lang="tr-TR" smtClean="0"/>
              <a:t>Şubat 2016                                                  Ekonomi Bakanlığı</a:t>
            </a:r>
            <a:endParaRPr lang="tr-TR"/>
          </a:p>
        </p:txBody>
      </p:sp>
    </p:spTree>
    <p:extLst>
      <p:ext uri="{BB962C8B-B14F-4D97-AF65-F5344CB8AC3E}">
        <p14:creationId xmlns:p14="http://schemas.microsoft.com/office/powerpoint/2010/main" val="1054708022"/>
      </p:ext>
    </p:extLst>
  </p:cSld>
  <p:clrMapOvr>
    <a:masterClrMapping/>
  </p:clrMapOvr>
  <p:transition spd="slow">
    <p:wipe dir="d"/>
  </p:transition>
</p:sldLayout>
</file>

<file path=ppt/slideLayouts/slideLayout47.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smtClean="0"/>
              <a:t>Asıl başlık stili için tıklatın</a:t>
            </a:r>
            <a:endParaRPr lang="en-US"/>
          </a:p>
        </p:txBody>
      </p:sp>
      <p:sp>
        <p:nvSpPr>
          <p:cNvPr id="3" name="İçerik Yer Tutucusu 2"/>
          <p:cNvSpPr>
            <a:spLocks noGrp="1"/>
          </p:cNvSpPr>
          <p:nvPr>
            <p:ph sz="half" idx="1"/>
          </p:nvPr>
        </p:nvSpPr>
        <p:spPr>
          <a:xfrm>
            <a:off x="468313" y="1844675"/>
            <a:ext cx="4038600" cy="35607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a:p>
        </p:txBody>
      </p:sp>
      <p:sp>
        <p:nvSpPr>
          <p:cNvPr id="4" name="İçerik Yer Tutucusu 3"/>
          <p:cNvSpPr>
            <a:spLocks noGrp="1"/>
          </p:cNvSpPr>
          <p:nvPr>
            <p:ph sz="half" idx="2"/>
          </p:nvPr>
        </p:nvSpPr>
        <p:spPr>
          <a:xfrm>
            <a:off x="4659313" y="1844675"/>
            <a:ext cx="4038600" cy="35607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a:p>
        </p:txBody>
      </p:sp>
      <p:sp>
        <p:nvSpPr>
          <p:cNvPr id="5" name="4 Altbilgi Yer Tutucusu"/>
          <p:cNvSpPr>
            <a:spLocks noGrp="1"/>
          </p:cNvSpPr>
          <p:nvPr>
            <p:ph type="ftr" sz="quarter" idx="10"/>
          </p:nvPr>
        </p:nvSpPr>
        <p:spPr/>
        <p:txBody>
          <a:bodyPr/>
          <a:lstStyle>
            <a:lvl1pPr>
              <a:defRPr/>
            </a:lvl1pPr>
          </a:lstStyle>
          <a:p>
            <a:pPr>
              <a:defRPr/>
            </a:pPr>
            <a:r>
              <a:rPr lang="tr-TR" smtClean="0"/>
              <a:t>Şubat 2016                                                  Ekonomi Bakanlığı</a:t>
            </a:r>
            <a:endParaRPr lang="tr-TR"/>
          </a:p>
        </p:txBody>
      </p:sp>
    </p:spTree>
    <p:extLst>
      <p:ext uri="{BB962C8B-B14F-4D97-AF65-F5344CB8AC3E}">
        <p14:creationId xmlns:p14="http://schemas.microsoft.com/office/powerpoint/2010/main" val="116495141"/>
      </p:ext>
    </p:extLst>
  </p:cSld>
  <p:clrMapOvr>
    <a:masterClrMapping/>
  </p:clrMapOvr>
  <p:transition spd="slow">
    <p:wipe dir="d"/>
  </p:transition>
</p:sldLayout>
</file>

<file path=ppt/slideLayouts/slideLayout48.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lvl1pPr>
              <a:defRPr/>
            </a:lvl1pPr>
          </a:lstStyle>
          <a:p>
            <a:r>
              <a:rPr lang="tr-TR" smtClean="0"/>
              <a:t>Asıl başlık stili için tıklatın</a:t>
            </a:r>
            <a:endParaRPr lang="en-US"/>
          </a:p>
        </p:txBody>
      </p:sp>
      <p:sp>
        <p:nvSpPr>
          <p:cNvPr id="3" name="Metin Yer Tutucusu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İçerik Yer Tutucus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a:p>
        </p:txBody>
      </p:sp>
      <p:sp>
        <p:nvSpPr>
          <p:cNvPr id="5" name="Metin Yer Tutucusu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İçerik Yer Tutucus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a:p>
        </p:txBody>
      </p:sp>
      <p:sp>
        <p:nvSpPr>
          <p:cNvPr id="7" name="4 Altbilgi Yer Tutucusu"/>
          <p:cNvSpPr>
            <a:spLocks noGrp="1"/>
          </p:cNvSpPr>
          <p:nvPr>
            <p:ph type="ftr" sz="quarter" idx="10"/>
          </p:nvPr>
        </p:nvSpPr>
        <p:spPr/>
        <p:txBody>
          <a:bodyPr/>
          <a:lstStyle>
            <a:lvl1pPr>
              <a:defRPr/>
            </a:lvl1pPr>
          </a:lstStyle>
          <a:p>
            <a:pPr>
              <a:defRPr/>
            </a:pPr>
            <a:r>
              <a:rPr lang="tr-TR" smtClean="0"/>
              <a:t>Şubat 2016                                                  Ekonomi Bakanlığı</a:t>
            </a:r>
            <a:endParaRPr lang="tr-TR"/>
          </a:p>
        </p:txBody>
      </p:sp>
    </p:spTree>
    <p:extLst>
      <p:ext uri="{BB962C8B-B14F-4D97-AF65-F5344CB8AC3E}">
        <p14:creationId xmlns:p14="http://schemas.microsoft.com/office/powerpoint/2010/main" val="3038172328"/>
      </p:ext>
    </p:extLst>
  </p:cSld>
  <p:clrMapOvr>
    <a:masterClrMapping/>
  </p:clrMapOvr>
  <p:transition spd="slow">
    <p:wipe dir="d"/>
  </p:transition>
</p:sldLayout>
</file>

<file path=ppt/slideLayouts/slideLayout49.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smtClean="0"/>
              <a:t>Asıl başlık stili için tıklatın</a:t>
            </a:r>
            <a:endParaRPr lang="en-US"/>
          </a:p>
        </p:txBody>
      </p:sp>
      <p:sp>
        <p:nvSpPr>
          <p:cNvPr id="3" name="4 Altbilgi Yer Tutucusu"/>
          <p:cNvSpPr>
            <a:spLocks noGrp="1"/>
          </p:cNvSpPr>
          <p:nvPr>
            <p:ph type="ftr" sz="quarter" idx="10"/>
          </p:nvPr>
        </p:nvSpPr>
        <p:spPr/>
        <p:txBody>
          <a:bodyPr/>
          <a:lstStyle>
            <a:lvl1pPr>
              <a:defRPr/>
            </a:lvl1pPr>
          </a:lstStyle>
          <a:p>
            <a:pPr>
              <a:defRPr/>
            </a:pPr>
            <a:r>
              <a:rPr lang="tr-TR" smtClean="0"/>
              <a:t>Şubat 2016                                                  Ekonomi Bakanlığı</a:t>
            </a:r>
            <a:endParaRPr lang="tr-TR"/>
          </a:p>
        </p:txBody>
      </p:sp>
    </p:spTree>
    <p:extLst>
      <p:ext uri="{BB962C8B-B14F-4D97-AF65-F5344CB8AC3E}">
        <p14:creationId xmlns:p14="http://schemas.microsoft.com/office/powerpoint/2010/main" val="1134207729"/>
      </p:ext>
    </p:extLst>
  </p:cSld>
  <p:clrMapOvr>
    <a:masterClrMapping/>
  </p:clrMapOvr>
  <p:transition spd="slow">
    <p:wipe dir="d"/>
  </p:transition>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Boş">
    <p:spTree>
      <p:nvGrpSpPr>
        <p:cNvPr id="1" name=""/>
        <p:cNvGrpSpPr/>
        <p:nvPr/>
      </p:nvGrpSpPr>
      <p:grpSpPr>
        <a:xfrm>
          <a:off x="0" y="0"/>
          <a:ext cx="0" cy="0"/>
          <a:chOff x="0" y="0"/>
          <a:chExt cx="0" cy="0"/>
        </a:xfrm>
      </p:grpSpPr>
      <p:sp>
        <p:nvSpPr>
          <p:cNvPr id="2" name="4 Altbilgi Yer Tutucusu"/>
          <p:cNvSpPr>
            <a:spLocks noGrp="1"/>
          </p:cNvSpPr>
          <p:nvPr>
            <p:ph type="ftr" sz="quarter" idx="10"/>
          </p:nvPr>
        </p:nvSpPr>
        <p:spPr/>
        <p:txBody>
          <a:bodyPr/>
          <a:lstStyle>
            <a:lvl1pPr>
              <a:defRPr/>
            </a:lvl1pPr>
          </a:lstStyle>
          <a:p>
            <a:pPr>
              <a:defRPr/>
            </a:pPr>
            <a:r>
              <a:rPr lang="tr-TR" smtClean="0"/>
              <a:t>Şubat 2016                                                  Ekonomi Bakanlığı</a:t>
            </a:r>
            <a:endParaRPr lang="tr-TR"/>
          </a:p>
        </p:txBody>
      </p:sp>
    </p:spTree>
    <p:extLst>
      <p:ext uri="{BB962C8B-B14F-4D97-AF65-F5344CB8AC3E}">
        <p14:creationId xmlns:p14="http://schemas.microsoft.com/office/powerpoint/2010/main" val="1882402964"/>
      </p:ext>
    </p:extLst>
  </p:cSld>
  <p:clrMapOvr>
    <a:masterClrMapping/>
  </p:clrMapOvr>
  <p:transition spd="slow">
    <p:wipe dir="d"/>
  </p:transition>
</p:sldLayout>
</file>

<file path=ppt/slideLayouts/slideLayout51.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Başlık 1"/>
          <p:cNvSpPr>
            <a:spLocks noGrp="1"/>
          </p:cNvSpPr>
          <p:nvPr>
            <p:ph type="title"/>
          </p:nvPr>
        </p:nvSpPr>
        <p:spPr>
          <a:xfrm>
            <a:off x="457200" y="273050"/>
            <a:ext cx="3008313" cy="1162050"/>
          </a:xfrm>
        </p:spPr>
        <p:txBody>
          <a:bodyPr anchor="b"/>
          <a:lstStyle>
            <a:lvl1pPr algn="l">
              <a:defRPr sz="2000" b="1"/>
            </a:lvl1pPr>
          </a:lstStyle>
          <a:p>
            <a:r>
              <a:rPr lang="tr-TR" smtClean="0"/>
              <a:t>Asıl başlık stili için tıklatın</a:t>
            </a:r>
            <a:endParaRPr lang="en-US"/>
          </a:p>
        </p:txBody>
      </p:sp>
      <p:sp>
        <p:nvSpPr>
          <p:cNvPr id="3" name="İçerik Yer Tutucus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a:p>
        </p:txBody>
      </p:sp>
      <p:sp>
        <p:nvSpPr>
          <p:cNvPr id="4" name="Metin Yer Tutucusu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4 Altbilgi Yer Tutucusu"/>
          <p:cNvSpPr>
            <a:spLocks noGrp="1"/>
          </p:cNvSpPr>
          <p:nvPr>
            <p:ph type="ftr" sz="quarter" idx="10"/>
          </p:nvPr>
        </p:nvSpPr>
        <p:spPr/>
        <p:txBody>
          <a:bodyPr/>
          <a:lstStyle>
            <a:lvl1pPr>
              <a:defRPr/>
            </a:lvl1pPr>
          </a:lstStyle>
          <a:p>
            <a:pPr>
              <a:defRPr/>
            </a:pPr>
            <a:r>
              <a:rPr lang="tr-TR" smtClean="0"/>
              <a:t>Şubat 2016                                                  Ekonomi Bakanlığı</a:t>
            </a:r>
            <a:endParaRPr lang="tr-TR"/>
          </a:p>
        </p:txBody>
      </p:sp>
    </p:spTree>
    <p:extLst>
      <p:ext uri="{BB962C8B-B14F-4D97-AF65-F5344CB8AC3E}">
        <p14:creationId xmlns:p14="http://schemas.microsoft.com/office/powerpoint/2010/main" val="217173609"/>
      </p:ext>
    </p:extLst>
  </p:cSld>
  <p:clrMapOvr>
    <a:masterClrMapping/>
  </p:clrMapOvr>
  <p:transition spd="slow">
    <p:wipe dir="d"/>
  </p:transition>
</p:sldLayout>
</file>

<file path=ppt/slideLayouts/slideLayout52.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Başlık 1"/>
          <p:cNvSpPr>
            <a:spLocks noGrp="1"/>
          </p:cNvSpPr>
          <p:nvPr>
            <p:ph type="title"/>
          </p:nvPr>
        </p:nvSpPr>
        <p:spPr>
          <a:xfrm>
            <a:off x="1792288" y="4800600"/>
            <a:ext cx="5486400" cy="566738"/>
          </a:xfrm>
        </p:spPr>
        <p:txBody>
          <a:bodyPr anchor="b"/>
          <a:lstStyle>
            <a:lvl1pPr algn="l">
              <a:defRPr sz="2000" b="1"/>
            </a:lvl1pPr>
          </a:lstStyle>
          <a:p>
            <a:r>
              <a:rPr lang="tr-TR" smtClean="0"/>
              <a:t>Asıl başlık stili için tıklatın</a:t>
            </a:r>
            <a:endParaRPr lang="en-US"/>
          </a:p>
        </p:txBody>
      </p:sp>
      <p:sp>
        <p:nvSpPr>
          <p:cNvPr id="3" name="Resim Yer Tutucusu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Metin Yer Tutucusu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4 Altbilgi Yer Tutucusu"/>
          <p:cNvSpPr>
            <a:spLocks noGrp="1"/>
          </p:cNvSpPr>
          <p:nvPr>
            <p:ph type="ftr" sz="quarter" idx="10"/>
          </p:nvPr>
        </p:nvSpPr>
        <p:spPr/>
        <p:txBody>
          <a:bodyPr/>
          <a:lstStyle>
            <a:lvl1pPr>
              <a:defRPr/>
            </a:lvl1pPr>
          </a:lstStyle>
          <a:p>
            <a:pPr>
              <a:defRPr/>
            </a:pPr>
            <a:r>
              <a:rPr lang="tr-TR" smtClean="0"/>
              <a:t>Şubat 2016                                                  Ekonomi Bakanlığı</a:t>
            </a:r>
            <a:endParaRPr lang="tr-TR"/>
          </a:p>
        </p:txBody>
      </p:sp>
    </p:spTree>
    <p:extLst>
      <p:ext uri="{BB962C8B-B14F-4D97-AF65-F5344CB8AC3E}">
        <p14:creationId xmlns:p14="http://schemas.microsoft.com/office/powerpoint/2010/main" val="2552464475"/>
      </p:ext>
    </p:extLst>
  </p:cSld>
  <p:clrMapOvr>
    <a:masterClrMapping/>
  </p:clrMapOvr>
  <p:transition spd="slow">
    <p:wipe dir="d"/>
  </p:transition>
</p:sldLayout>
</file>

<file path=ppt/slideLayouts/slideLayout53.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smtClean="0"/>
              <a:t>Asıl başlık stili için tıklatın</a:t>
            </a:r>
            <a:endParaRPr lang="en-US"/>
          </a:p>
        </p:txBody>
      </p:sp>
      <p:sp>
        <p:nvSpPr>
          <p:cNvPr id="3" name="Dikey Metin Yer Tutucusu 2"/>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a:p>
        </p:txBody>
      </p:sp>
      <p:sp>
        <p:nvSpPr>
          <p:cNvPr id="4" name="4 Altbilgi Yer Tutucusu"/>
          <p:cNvSpPr>
            <a:spLocks noGrp="1"/>
          </p:cNvSpPr>
          <p:nvPr>
            <p:ph type="ftr" sz="quarter" idx="10"/>
          </p:nvPr>
        </p:nvSpPr>
        <p:spPr/>
        <p:txBody>
          <a:bodyPr/>
          <a:lstStyle>
            <a:lvl1pPr>
              <a:defRPr/>
            </a:lvl1pPr>
          </a:lstStyle>
          <a:p>
            <a:pPr>
              <a:defRPr/>
            </a:pPr>
            <a:r>
              <a:rPr lang="tr-TR" smtClean="0"/>
              <a:t>Şubat 2016                                                  Ekonomi Bakanlığı</a:t>
            </a:r>
            <a:endParaRPr lang="tr-TR"/>
          </a:p>
        </p:txBody>
      </p:sp>
    </p:spTree>
    <p:extLst>
      <p:ext uri="{BB962C8B-B14F-4D97-AF65-F5344CB8AC3E}">
        <p14:creationId xmlns:p14="http://schemas.microsoft.com/office/powerpoint/2010/main" val="2789793073"/>
      </p:ext>
    </p:extLst>
  </p:cSld>
  <p:clrMapOvr>
    <a:masterClrMapping/>
  </p:clrMapOvr>
  <p:transition spd="slow">
    <p:wipe dir="d"/>
  </p:transition>
</p:sldLayout>
</file>

<file path=ppt/slideLayouts/slideLayout54.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Dikey Başlık 1"/>
          <p:cNvSpPr>
            <a:spLocks noGrp="1"/>
          </p:cNvSpPr>
          <p:nvPr>
            <p:ph type="title" orient="vert"/>
          </p:nvPr>
        </p:nvSpPr>
        <p:spPr>
          <a:xfrm>
            <a:off x="6638925" y="274638"/>
            <a:ext cx="2058988" cy="5130800"/>
          </a:xfrm>
        </p:spPr>
        <p:txBody>
          <a:bodyPr vert="eaVert"/>
          <a:lstStyle/>
          <a:p>
            <a:r>
              <a:rPr lang="tr-TR" smtClean="0"/>
              <a:t>Asıl başlık stili için tıklatın</a:t>
            </a:r>
            <a:endParaRPr lang="en-US"/>
          </a:p>
        </p:txBody>
      </p:sp>
      <p:sp>
        <p:nvSpPr>
          <p:cNvPr id="3" name="Dikey Metin Yer Tutucusu 2"/>
          <p:cNvSpPr>
            <a:spLocks noGrp="1"/>
          </p:cNvSpPr>
          <p:nvPr>
            <p:ph type="body" orient="vert" idx="1"/>
          </p:nvPr>
        </p:nvSpPr>
        <p:spPr>
          <a:xfrm>
            <a:off x="457200" y="274638"/>
            <a:ext cx="6029325" cy="5130800"/>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a:p>
        </p:txBody>
      </p:sp>
      <p:sp>
        <p:nvSpPr>
          <p:cNvPr id="4" name="4 Altbilgi Yer Tutucusu"/>
          <p:cNvSpPr>
            <a:spLocks noGrp="1"/>
          </p:cNvSpPr>
          <p:nvPr>
            <p:ph type="ftr" sz="quarter" idx="10"/>
          </p:nvPr>
        </p:nvSpPr>
        <p:spPr/>
        <p:txBody>
          <a:bodyPr/>
          <a:lstStyle>
            <a:lvl1pPr>
              <a:defRPr/>
            </a:lvl1pPr>
          </a:lstStyle>
          <a:p>
            <a:pPr>
              <a:defRPr/>
            </a:pPr>
            <a:r>
              <a:rPr lang="tr-TR" smtClean="0"/>
              <a:t>Şubat 2016                                                  Ekonomi Bakanlığı</a:t>
            </a:r>
            <a:endParaRPr lang="tr-TR"/>
          </a:p>
        </p:txBody>
      </p:sp>
    </p:spTree>
    <p:extLst>
      <p:ext uri="{BB962C8B-B14F-4D97-AF65-F5344CB8AC3E}">
        <p14:creationId xmlns:p14="http://schemas.microsoft.com/office/powerpoint/2010/main" val="3581211768"/>
      </p:ext>
    </p:extLst>
  </p:cSld>
  <p:clrMapOvr>
    <a:masterClrMapping/>
  </p:clrMapOvr>
  <p:transition spd="slow">
    <p:wipe dir="d"/>
  </p:transition>
</p:sldLayout>
</file>

<file path=ppt/slideLayouts/slideLayout55.xml><?xml version="1.0" encoding="utf-8"?>
<p:sldLayout xmlns:a="http://schemas.openxmlformats.org/drawingml/2006/main" xmlns:r="http://schemas.openxmlformats.org/officeDocument/2006/relationships" xmlns:p="http://schemas.openxmlformats.org/presentationml/2006/main" type="txAndObj" preserve="1">
  <p:cSld name="Başlık, Metin ve İçerik">
    <p:spTree>
      <p:nvGrpSpPr>
        <p:cNvPr id="1" name=""/>
        <p:cNvGrpSpPr/>
        <p:nvPr/>
      </p:nvGrpSpPr>
      <p:grpSpPr>
        <a:xfrm>
          <a:off x="0" y="0"/>
          <a:ext cx="0" cy="0"/>
          <a:chOff x="0" y="0"/>
          <a:chExt cx="0" cy="0"/>
        </a:xfrm>
      </p:grpSpPr>
      <p:sp>
        <p:nvSpPr>
          <p:cNvPr id="2" name="Başlık 1"/>
          <p:cNvSpPr>
            <a:spLocks noGrp="1"/>
          </p:cNvSpPr>
          <p:nvPr>
            <p:ph type="title"/>
          </p:nvPr>
        </p:nvSpPr>
        <p:spPr>
          <a:xfrm>
            <a:off x="457200" y="274638"/>
            <a:ext cx="8229600" cy="1143000"/>
          </a:xfrm>
        </p:spPr>
        <p:txBody>
          <a:bodyPr/>
          <a:lstStyle/>
          <a:p>
            <a:r>
              <a:rPr lang="tr-TR" smtClean="0"/>
              <a:t>Asıl başlık stili için tıklatın</a:t>
            </a:r>
            <a:endParaRPr lang="en-US"/>
          </a:p>
        </p:txBody>
      </p:sp>
      <p:sp>
        <p:nvSpPr>
          <p:cNvPr id="3" name="Metin Yer Tutucusu 2"/>
          <p:cNvSpPr>
            <a:spLocks noGrp="1"/>
          </p:cNvSpPr>
          <p:nvPr>
            <p:ph type="body" sz="half" idx="1"/>
          </p:nvPr>
        </p:nvSpPr>
        <p:spPr>
          <a:xfrm>
            <a:off x="468313" y="1844675"/>
            <a:ext cx="4038600" cy="3560763"/>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a:p>
        </p:txBody>
      </p:sp>
      <p:sp>
        <p:nvSpPr>
          <p:cNvPr id="4" name="İçerik Yer Tutucusu 3"/>
          <p:cNvSpPr>
            <a:spLocks noGrp="1"/>
          </p:cNvSpPr>
          <p:nvPr>
            <p:ph sz="half" idx="2"/>
          </p:nvPr>
        </p:nvSpPr>
        <p:spPr>
          <a:xfrm>
            <a:off x="4659313" y="1844675"/>
            <a:ext cx="4038600" cy="3560763"/>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a:p>
        </p:txBody>
      </p:sp>
      <p:sp>
        <p:nvSpPr>
          <p:cNvPr id="5" name="4 Altbilgi Yer Tutucusu"/>
          <p:cNvSpPr>
            <a:spLocks noGrp="1"/>
          </p:cNvSpPr>
          <p:nvPr>
            <p:ph type="ftr" sz="quarter" idx="10"/>
          </p:nvPr>
        </p:nvSpPr>
        <p:spPr/>
        <p:txBody>
          <a:bodyPr/>
          <a:lstStyle>
            <a:lvl1pPr>
              <a:defRPr/>
            </a:lvl1pPr>
          </a:lstStyle>
          <a:p>
            <a:pPr>
              <a:defRPr/>
            </a:pPr>
            <a:r>
              <a:rPr lang="tr-TR" smtClean="0"/>
              <a:t>Şubat 2016                                                  Ekonomi Bakanlığı</a:t>
            </a:r>
            <a:endParaRPr lang="tr-TR"/>
          </a:p>
        </p:txBody>
      </p:sp>
    </p:spTree>
    <p:extLst>
      <p:ext uri="{BB962C8B-B14F-4D97-AF65-F5344CB8AC3E}">
        <p14:creationId xmlns:p14="http://schemas.microsoft.com/office/powerpoint/2010/main" val="3899956459"/>
      </p:ext>
    </p:extLst>
  </p:cSld>
  <p:clrMapOvr>
    <a:masterClrMapping/>
  </p:clrMapOvr>
  <p:transition spd="slow">
    <p:wipe dir="d"/>
  </p:transition>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1_Boş">
    <p:spTree>
      <p:nvGrpSpPr>
        <p:cNvPr id="1" name=""/>
        <p:cNvGrpSpPr/>
        <p:nvPr/>
      </p:nvGrpSpPr>
      <p:grpSpPr>
        <a:xfrm>
          <a:off x="0" y="0"/>
          <a:ext cx="0" cy="0"/>
          <a:chOff x="0" y="0"/>
          <a:chExt cx="0" cy="0"/>
        </a:xfrm>
      </p:grpSpPr>
    </p:spTree>
    <p:extLst>
      <p:ext uri="{BB962C8B-B14F-4D97-AF65-F5344CB8AC3E}">
        <p14:creationId xmlns:p14="http://schemas.microsoft.com/office/powerpoint/2010/main" val="1955927164"/>
      </p:ext>
    </p:extLst>
  </p:cSld>
  <p:clrMapOvr>
    <a:masterClrMapping/>
  </p:clrMapOvr>
  <p:transition spd="slow">
    <p:wipe dir="d"/>
  </p:transition>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1_Başlık ve İçerik">
    <p:spTree>
      <p:nvGrpSpPr>
        <p:cNvPr id="1" name=""/>
        <p:cNvGrpSpPr/>
        <p:nvPr/>
      </p:nvGrpSpPr>
      <p:grpSpPr>
        <a:xfrm>
          <a:off x="0" y="0"/>
          <a:ext cx="0" cy="0"/>
          <a:chOff x="0" y="0"/>
          <a:chExt cx="0" cy="0"/>
        </a:xfrm>
      </p:grpSpPr>
      <p:sp>
        <p:nvSpPr>
          <p:cNvPr id="2" name="Başlık 1"/>
          <p:cNvSpPr>
            <a:spLocks noGrp="1"/>
          </p:cNvSpPr>
          <p:nvPr>
            <p:ph type="title"/>
          </p:nvPr>
        </p:nvSpPr>
        <p:spPr>
          <a:xfrm>
            <a:off x="457200" y="274638"/>
            <a:ext cx="8229600" cy="1143000"/>
          </a:xfrm>
        </p:spPr>
        <p:txBody>
          <a:bodyPr/>
          <a:lstStyle/>
          <a:p>
            <a:r>
              <a:rPr lang="tr-TR" smtClean="0"/>
              <a:t>Asıl başlık stili için tıklatın</a:t>
            </a:r>
            <a:endParaRPr lang="tr-TR"/>
          </a:p>
        </p:txBody>
      </p:sp>
      <p:sp>
        <p:nvSpPr>
          <p:cNvPr id="3" name="İçerik Yer Tutucusu 2"/>
          <p:cNvSpPr>
            <a:spLocks noGrp="1"/>
          </p:cNvSpPr>
          <p:nvPr>
            <p:ph idx="1"/>
          </p:nvPr>
        </p:nvSpPr>
        <p:spPr>
          <a:xfrm>
            <a:off x="468313" y="1844675"/>
            <a:ext cx="8229600" cy="3560763"/>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4 Altbilgi Yer Tutucusu"/>
          <p:cNvSpPr>
            <a:spLocks noGrp="1"/>
          </p:cNvSpPr>
          <p:nvPr>
            <p:ph type="ftr" sz="quarter" idx="10"/>
          </p:nvPr>
        </p:nvSpPr>
        <p:spPr/>
        <p:txBody>
          <a:bodyPr/>
          <a:lstStyle>
            <a:lvl1pPr>
              <a:defRPr/>
            </a:lvl1pPr>
          </a:lstStyle>
          <a:p>
            <a:pPr>
              <a:defRPr/>
            </a:pPr>
            <a:r>
              <a:rPr lang="tr-TR" smtClean="0"/>
              <a:t>Şubat 2016                                                  Ekonomi Bakanlığı</a:t>
            </a:r>
            <a:endParaRPr lang="tr-TR"/>
          </a:p>
        </p:txBody>
      </p:sp>
    </p:spTree>
    <p:extLst>
      <p:ext uri="{BB962C8B-B14F-4D97-AF65-F5344CB8AC3E}">
        <p14:creationId xmlns:p14="http://schemas.microsoft.com/office/powerpoint/2010/main" val="2186633796"/>
      </p:ext>
    </p:extLst>
  </p:cSld>
  <p:clrMapOvr>
    <a:masterClrMapping/>
  </p:clrMapOvr>
  <p:transition spd="slow">
    <p:wipe dir="d"/>
  </p:transition>
</p:sldLayout>
</file>

<file path=ppt/slideLayouts/slideLayout58.xml><?xml version="1.0" encoding="utf-8"?>
<p:sldLayout xmlns:a="http://schemas.openxmlformats.org/drawingml/2006/main" xmlns:r="http://schemas.openxmlformats.org/officeDocument/2006/relationships" xmlns:p="http://schemas.openxmlformats.org/presentationml/2006/main" type="objOnly" preserve="1">
  <p:cSld name="İçerik">
    <p:spTree>
      <p:nvGrpSpPr>
        <p:cNvPr id="1" name=""/>
        <p:cNvGrpSpPr/>
        <p:nvPr/>
      </p:nvGrpSpPr>
      <p:grpSpPr>
        <a:xfrm>
          <a:off x="0" y="0"/>
          <a:ext cx="0" cy="0"/>
          <a:chOff x="0" y="0"/>
          <a:chExt cx="0" cy="0"/>
        </a:xfrm>
      </p:grpSpPr>
      <p:sp>
        <p:nvSpPr>
          <p:cNvPr id="2" name="İçerik Yer Tutucusu 1"/>
          <p:cNvSpPr>
            <a:spLocks noGrp="1"/>
          </p:cNvSpPr>
          <p:nvPr>
            <p:ph/>
          </p:nvPr>
        </p:nvSpPr>
        <p:spPr>
          <a:xfrm>
            <a:off x="457200" y="274638"/>
            <a:ext cx="8240713" cy="5130800"/>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3" name="4 Altbilgi Yer Tutucusu"/>
          <p:cNvSpPr>
            <a:spLocks noGrp="1"/>
          </p:cNvSpPr>
          <p:nvPr>
            <p:ph type="ftr" sz="quarter" idx="10"/>
          </p:nvPr>
        </p:nvSpPr>
        <p:spPr/>
        <p:txBody>
          <a:bodyPr/>
          <a:lstStyle>
            <a:lvl1pPr>
              <a:defRPr/>
            </a:lvl1pPr>
          </a:lstStyle>
          <a:p>
            <a:pPr>
              <a:defRPr/>
            </a:pPr>
            <a:r>
              <a:rPr lang="tr-TR" smtClean="0"/>
              <a:t>Şubat 2016                                                  Ekonomi Bakanlığı</a:t>
            </a:r>
            <a:endParaRPr lang="tr-TR"/>
          </a:p>
        </p:txBody>
      </p:sp>
    </p:spTree>
    <p:extLst>
      <p:ext uri="{BB962C8B-B14F-4D97-AF65-F5344CB8AC3E}">
        <p14:creationId xmlns:p14="http://schemas.microsoft.com/office/powerpoint/2010/main" val="3790985387"/>
      </p:ext>
    </p:extLst>
  </p:cSld>
  <p:clrMapOvr>
    <a:masterClrMapping/>
  </p:clrMapOvr>
  <p:transition spd="slow">
    <p:wipe dir="d"/>
  </p:transition>
</p:sldLayout>
</file>

<file path=ppt/slideLayouts/slideLayout59.xml><?xml version="1.0" encoding="utf-8"?>
<p:sldLayout xmlns:a="http://schemas.openxmlformats.org/drawingml/2006/main" xmlns:r="http://schemas.openxmlformats.org/officeDocument/2006/relationships" xmlns:p="http://schemas.openxmlformats.org/presentationml/2006/main" type="tbl" preserve="1">
  <p:cSld name="Başlık ve Tablo">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4638"/>
            <a:ext cx="8229600" cy="1143000"/>
          </a:xfrm>
        </p:spPr>
        <p:txBody>
          <a:bodyPr/>
          <a:lstStyle/>
          <a:p>
            <a:r>
              <a:rPr lang="tr-TR" smtClean="0"/>
              <a:t>Asıl başlık stili için tıklatın</a:t>
            </a:r>
            <a:endParaRPr lang="tr-TR"/>
          </a:p>
        </p:txBody>
      </p:sp>
      <p:sp>
        <p:nvSpPr>
          <p:cNvPr id="3" name="2 Tablo Yer Tutucusu"/>
          <p:cNvSpPr>
            <a:spLocks noGrp="1"/>
          </p:cNvSpPr>
          <p:nvPr>
            <p:ph type="tbl" idx="1"/>
          </p:nvPr>
        </p:nvSpPr>
        <p:spPr>
          <a:xfrm>
            <a:off x="468313" y="1844675"/>
            <a:ext cx="8229600" cy="3560763"/>
          </a:xfrm>
        </p:spPr>
        <p:txBody>
          <a:bodyPr/>
          <a:lstStyle/>
          <a:p>
            <a:pPr lvl="0"/>
            <a:endParaRPr lang="tr-TR" noProof="0"/>
          </a:p>
        </p:txBody>
      </p:sp>
      <p:sp>
        <p:nvSpPr>
          <p:cNvPr id="4" name="4 Altbilgi Yer Tutucusu"/>
          <p:cNvSpPr>
            <a:spLocks noGrp="1"/>
          </p:cNvSpPr>
          <p:nvPr>
            <p:ph type="ftr" sz="quarter" idx="10"/>
          </p:nvPr>
        </p:nvSpPr>
        <p:spPr/>
        <p:txBody>
          <a:bodyPr/>
          <a:lstStyle>
            <a:lvl1pPr>
              <a:defRPr/>
            </a:lvl1pPr>
          </a:lstStyle>
          <a:p>
            <a:pPr>
              <a:defRPr/>
            </a:pPr>
            <a:r>
              <a:rPr lang="tr-TR" smtClean="0"/>
              <a:t>Şubat 2016                                                  Ekonomi Bakanlığı</a:t>
            </a:r>
            <a:endParaRPr lang="tr-TR"/>
          </a:p>
        </p:txBody>
      </p:sp>
    </p:spTree>
    <p:extLst>
      <p:ext uri="{BB962C8B-B14F-4D97-AF65-F5344CB8AC3E}">
        <p14:creationId xmlns:p14="http://schemas.microsoft.com/office/powerpoint/2010/main" val="1703818271"/>
      </p:ext>
    </p:extLst>
  </p:cSld>
  <p:clrMapOvr>
    <a:masterClrMapping/>
  </p:clrMapOvr>
  <p:transition spd="slow">
    <p:wipe dir="d"/>
  </p:transition>
</p:sldLayout>
</file>

<file path=ppt/slideLayouts/slideLayout60.xml><?xml version="1.0" encoding="utf-8"?>
<p:sldLayout xmlns:a="http://schemas.openxmlformats.org/drawingml/2006/main" xmlns:r="http://schemas.openxmlformats.org/officeDocument/2006/relationships" xmlns:p="http://schemas.openxmlformats.org/presentationml/2006/main" userDrawn="1">
  <p:cSld name="1_Başlık Slaydı">
    <p:spTree>
      <p:nvGrpSpPr>
        <p:cNvPr id="1" name=""/>
        <p:cNvGrpSpPr/>
        <p:nvPr/>
      </p:nvGrpSpPr>
      <p:grpSpPr>
        <a:xfrm>
          <a:off x="0" y="0"/>
          <a:ext cx="0" cy="0"/>
          <a:chOff x="0" y="0"/>
          <a:chExt cx="0" cy="0"/>
        </a:xfrm>
      </p:grpSpPr>
      <p:pic>
        <p:nvPicPr>
          <p:cNvPr id="3" name="Picture 11"/>
          <p:cNvPicPr preferRelativeResize="0">
            <a:picLocks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0" y="6553201"/>
            <a:ext cx="9144000" cy="252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2"/>
          <p:cNvPicPr preferRelativeResize="0">
            <a:picLocks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0" y="188914"/>
            <a:ext cx="9144000" cy="503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2" descr="geçici logo"/>
          <p:cNvPicPr>
            <a:picLocks noChangeAspect="1" noChangeArrowheads="1"/>
          </p:cNvPicPr>
          <p:nvPr userDrawn="1"/>
        </p:nvPicPr>
        <p:blipFill>
          <a:blip r:embed="rId4" cstate="print"/>
          <a:srcRect/>
          <a:stretch>
            <a:fillRect/>
          </a:stretch>
        </p:blipFill>
        <p:spPr bwMode="auto">
          <a:xfrm>
            <a:off x="1" y="1"/>
            <a:ext cx="971551" cy="882650"/>
          </a:xfrm>
          <a:prstGeom prst="rect">
            <a:avLst/>
          </a:prstGeom>
          <a:ln>
            <a:noFill/>
          </a:ln>
          <a:effectLst>
            <a:outerShdw blurRad="190500" algn="tl" rotWithShape="0">
              <a:srgbClr val="000000">
                <a:alpha val="70000"/>
              </a:srgbClr>
            </a:outerShdw>
          </a:effectLst>
          <a:extLst/>
        </p:spPr>
      </p:pic>
      <p:sp>
        <p:nvSpPr>
          <p:cNvPr id="409602" name="Rectangle 3"/>
          <p:cNvSpPr>
            <a:spLocks noGrp="1" noChangeArrowheads="1"/>
          </p:cNvSpPr>
          <p:nvPr>
            <p:ph type="subTitle" idx="1"/>
          </p:nvPr>
        </p:nvSpPr>
        <p:spPr>
          <a:xfrm>
            <a:off x="1371600" y="3886200"/>
            <a:ext cx="6400800" cy="1752600"/>
          </a:xfrm>
        </p:spPr>
        <p:txBody>
          <a:bodyPr/>
          <a:lstStyle>
            <a:lvl1pPr marL="0" indent="0" algn="ctr">
              <a:buFont typeface="Wingdings" pitchFamily="2" charset="2"/>
              <a:buNone/>
              <a:defRPr/>
            </a:lvl1pPr>
          </a:lstStyle>
          <a:p>
            <a:pPr lvl="0"/>
            <a:r>
              <a:rPr lang="tr-TR" noProof="0" smtClean="0"/>
              <a:t>Click to edit Master subtitle style</a:t>
            </a:r>
          </a:p>
        </p:txBody>
      </p:sp>
      <p:sp>
        <p:nvSpPr>
          <p:cNvPr id="7" name="4 Altbilgi Yer Tutucusu"/>
          <p:cNvSpPr>
            <a:spLocks noGrp="1"/>
          </p:cNvSpPr>
          <p:nvPr>
            <p:ph type="ftr" sz="quarter" idx="10"/>
          </p:nvPr>
        </p:nvSpPr>
        <p:spPr>
          <a:xfrm>
            <a:off x="3124200" y="6245225"/>
            <a:ext cx="2895600" cy="476250"/>
          </a:xfrm>
        </p:spPr>
        <p:txBody>
          <a:bodyPr/>
          <a:lstStyle>
            <a:lvl1pPr fontAlgn="auto">
              <a:spcBef>
                <a:spcPts val="0"/>
              </a:spcBef>
              <a:spcAft>
                <a:spcPts val="0"/>
              </a:spcAft>
              <a:defRPr/>
            </a:lvl1pPr>
          </a:lstStyle>
          <a:p>
            <a:pPr>
              <a:defRPr/>
            </a:pPr>
            <a:r>
              <a:rPr lang="sv-SE" smtClean="0"/>
              <a:t>Şubat 2016                                                  Ekonomi Bakanlığı</a:t>
            </a:r>
            <a:endParaRPr lang="tr-TR"/>
          </a:p>
        </p:txBody>
      </p:sp>
    </p:spTree>
    <p:extLst>
      <p:ext uri="{BB962C8B-B14F-4D97-AF65-F5344CB8AC3E}">
        <p14:creationId xmlns:p14="http://schemas.microsoft.com/office/powerpoint/2010/main" val="1668958755"/>
      </p:ext>
    </p:extLst>
  </p:cSld>
  <p:clrMapOvr>
    <a:masterClrMapping/>
  </p:clrMapOvr>
  <p:transition spd="slow">
    <p:wipe dir="d"/>
  </p:transition>
</p:sldLayout>
</file>

<file path=ppt/slideLayouts/slideLayout61.xml><?xml version="1.0" encoding="utf-8"?>
<p:sldLayout xmlns:a="http://schemas.openxmlformats.org/drawingml/2006/main" xmlns:r="http://schemas.openxmlformats.org/officeDocument/2006/relationships" xmlns:p="http://schemas.openxmlformats.org/presentationml/2006/main" userDrawn="1">
  <p:cSld name="2_Başlık ve İçerik">
    <p:spTree>
      <p:nvGrpSpPr>
        <p:cNvPr id="1" name=""/>
        <p:cNvGrpSpPr/>
        <p:nvPr/>
      </p:nvGrpSpPr>
      <p:grpSpPr>
        <a:xfrm>
          <a:off x="0" y="0"/>
          <a:ext cx="0" cy="0"/>
          <a:chOff x="0" y="0"/>
          <a:chExt cx="0" cy="0"/>
        </a:xfrm>
      </p:grpSpPr>
      <p:pic>
        <p:nvPicPr>
          <p:cNvPr id="4" name="Picture 2"/>
          <p:cNvPicPr preferRelativeResize="0">
            <a:picLocks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0" y="6553200"/>
            <a:ext cx="9144000" cy="252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7"/>
          <p:cNvPicPr preferRelativeResize="0">
            <a:picLocks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0" y="133350"/>
            <a:ext cx="9144000" cy="538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3" descr="F:\MUSTAFA\LOGO\tek_tr.jpg"/>
          <p:cNvPicPr>
            <a:picLocks noChangeAspect="1" noChangeArrowheads="1"/>
          </p:cNvPicPr>
          <p:nvPr userDrawn="1"/>
        </p:nvPicPr>
        <p:blipFill>
          <a:blip r:embed="rId4" cstate="print">
            <a:extLst>
              <a:ext uri="{28A0092B-C50C-407E-A947-70E740481C1C}">
                <a14:useLocalDpi xmlns:a14="http://schemas.microsoft.com/office/drawing/2010/main" val="0"/>
              </a:ext>
            </a:extLst>
          </a:blip>
          <a:srcRect/>
          <a:stretch>
            <a:fillRect/>
          </a:stretch>
        </p:blipFill>
        <p:spPr bwMode="auto">
          <a:xfrm>
            <a:off x="225425" y="46038"/>
            <a:ext cx="746125" cy="712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2 İçerik Yer Tutucusu"/>
          <p:cNvSpPr>
            <a:spLocks noGrp="1"/>
          </p:cNvSpPr>
          <p:nvPr>
            <p:ph idx="1"/>
          </p:nvPr>
        </p:nvSpPr>
        <p:spPr>
          <a:xfrm>
            <a:off x="357158" y="990600"/>
            <a:ext cx="8429684" cy="5224482"/>
          </a:xfrm>
        </p:spPr>
        <p:txBody>
          <a:bodyPr>
            <a:normAutofit/>
          </a:bodyPr>
          <a:lstStyle>
            <a:lvl1pPr>
              <a:defRPr sz="3600"/>
            </a:lvl1pPr>
            <a:lvl2pPr>
              <a:defRPr sz="3200"/>
            </a:lvl2pPr>
            <a:lvl3pPr>
              <a:defRPr sz="2800"/>
            </a:lvl3pPr>
            <a:lvl4pPr>
              <a:defRPr sz="2400"/>
            </a:lvl4pPr>
            <a:lvl5pPr>
              <a:defRPr sz="2400"/>
            </a:lvl5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dirty="0"/>
          </a:p>
        </p:txBody>
      </p:sp>
      <p:sp>
        <p:nvSpPr>
          <p:cNvPr id="18" name="1 Başlık"/>
          <p:cNvSpPr>
            <a:spLocks noGrp="1"/>
          </p:cNvSpPr>
          <p:nvPr>
            <p:ph type="title"/>
          </p:nvPr>
        </p:nvSpPr>
        <p:spPr>
          <a:xfrm>
            <a:off x="1306120" y="132756"/>
            <a:ext cx="7837879" cy="476844"/>
          </a:xfrm>
        </p:spPr>
        <p:txBody>
          <a:bodyPr>
            <a:normAutofit/>
          </a:bodyPr>
          <a:lstStyle>
            <a:lvl1pPr marL="0" algn="r" defTabSz="914400" rtl="0" eaLnBrk="0" fontAlgn="base" latinLnBrk="0" hangingPunct="0">
              <a:spcBef>
                <a:spcPct val="0"/>
              </a:spcBef>
              <a:spcAft>
                <a:spcPct val="0"/>
              </a:spcAft>
              <a:defRPr lang="tr-TR" sz="4000" b="1" kern="1200" dirty="0">
                <a:solidFill>
                  <a:schemeClr val="bg1"/>
                </a:solidFill>
                <a:effectLst>
                  <a:outerShdw blurRad="38100" dist="38100" dir="2700000" algn="tl">
                    <a:srgbClr val="000000">
                      <a:alpha val="43137"/>
                    </a:srgbClr>
                  </a:outerShdw>
                </a:effectLst>
                <a:latin typeface="+mj-lt"/>
                <a:ea typeface="+mj-ea"/>
                <a:cs typeface="+mj-cs"/>
              </a:defRPr>
            </a:lvl1pPr>
          </a:lstStyle>
          <a:p>
            <a:r>
              <a:rPr lang="tr-TR" smtClean="0"/>
              <a:t>Asıl başlık stili için tıklatın</a:t>
            </a:r>
            <a:endParaRPr lang="tr-TR" dirty="0"/>
          </a:p>
        </p:txBody>
      </p:sp>
      <p:sp>
        <p:nvSpPr>
          <p:cNvPr id="7" name="4 Altbilgi Yer Tutucusu"/>
          <p:cNvSpPr>
            <a:spLocks noGrp="1"/>
          </p:cNvSpPr>
          <p:nvPr>
            <p:ph type="ftr" sz="quarter" idx="10"/>
          </p:nvPr>
        </p:nvSpPr>
        <p:spPr>
          <a:xfrm>
            <a:off x="225425" y="6553200"/>
            <a:ext cx="7947025" cy="252413"/>
          </a:xfrm>
        </p:spPr>
        <p:txBody>
          <a:bodyPr/>
          <a:lstStyle>
            <a:lvl1pPr algn="l">
              <a:defRPr sz="1600">
                <a:solidFill>
                  <a:prstClr val="white"/>
                </a:solidFill>
                <a:effectLst>
                  <a:outerShdw blurRad="38100" dist="38100" dir="2700000" algn="tl">
                    <a:srgbClr val="000000">
                      <a:alpha val="43137"/>
                    </a:srgbClr>
                  </a:outerShdw>
                </a:effectLst>
                <a:latin typeface="Calibri" pitchFamily="34" charset="0"/>
              </a:defRPr>
            </a:lvl1pPr>
          </a:lstStyle>
          <a:p>
            <a:pPr>
              <a:defRPr/>
            </a:pPr>
            <a:r>
              <a:rPr lang="sv-SE" smtClean="0"/>
              <a:t>Şubat 2016                                                  Ekonomi Bakanlığı</a:t>
            </a:r>
            <a:endParaRPr lang="tr-TR"/>
          </a:p>
        </p:txBody>
      </p:sp>
      <p:sp>
        <p:nvSpPr>
          <p:cNvPr id="8" name="5 Slayt Numarası Yer Tutucusu"/>
          <p:cNvSpPr>
            <a:spLocks noGrp="1"/>
          </p:cNvSpPr>
          <p:nvPr>
            <p:ph type="sldNum" sz="quarter" idx="11"/>
          </p:nvPr>
        </p:nvSpPr>
        <p:spPr>
          <a:xfrm>
            <a:off x="8429625" y="6553200"/>
            <a:ext cx="571500" cy="252413"/>
          </a:xfrm>
          <a:prstGeom prst="rect">
            <a:avLst/>
          </a:prstGeom>
        </p:spPr>
        <p:txBody>
          <a:bodyPr/>
          <a:lstStyle>
            <a:lvl1pPr algn="ctr">
              <a:defRPr sz="1600">
                <a:solidFill>
                  <a:prstClr val="white"/>
                </a:solidFill>
                <a:effectLst>
                  <a:outerShdw blurRad="38100" dist="38100" dir="2700000" algn="tl">
                    <a:srgbClr val="000000">
                      <a:alpha val="43137"/>
                    </a:srgbClr>
                  </a:outerShdw>
                </a:effectLst>
                <a:latin typeface="Calibri" pitchFamily="34" charset="0"/>
                <a:cs typeface="Arial" charset="0"/>
              </a:defRPr>
            </a:lvl1pPr>
          </a:lstStyle>
          <a:p>
            <a:pPr>
              <a:defRPr/>
            </a:pPr>
            <a:fld id="{C4A36722-0C46-4296-8E18-157EDC3EBD8C}" type="slidenum">
              <a:rPr lang="en-US"/>
              <a:pPr>
                <a:defRPr/>
              </a:pPr>
              <a:t>‹#›</a:t>
            </a:fld>
            <a:endParaRPr lang="en-US" dirty="0"/>
          </a:p>
        </p:txBody>
      </p:sp>
    </p:spTree>
    <p:extLst>
      <p:ext uri="{BB962C8B-B14F-4D97-AF65-F5344CB8AC3E}">
        <p14:creationId xmlns:p14="http://schemas.microsoft.com/office/powerpoint/2010/main" val="770590948"/>
      </p:ext>
    </p:extLst>
  </p:cSld>
  <p:clrMapOvr>
    <a:masterClrMapping/>
  </p:clrMapOvr>
  <p:transition spd="slow">
    <p:wipe dir="d"/>
  </p:transition>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preserve="1" userDrawn="1">
  <p:cSld name="Başlık Slaydı">
    <p:spTree>
      <p:nvGrpSpPr>
        <p:cNvPr id="1" name=""/>
        <p:cNvGrpSpPr/>
        <p:nvPr/>
      </p:nvGrpSpPr>
      <p:grpSpPr>
        <a:xfrm>
          <a:off x="0" y="0"/>
          <a:ext cx="0" cy="0"/>
          <a:chOff x="0" y="0"/>
          <a:chExt cx="0" cy="0"/>
        </a:xfrm>
      </p:grpSpPr>
      <p:pic>
        <p:nvPicPr>
          <p:cNvPr id="3" name="Picture 11"/>
          <p:cNvPicPr preferRelativeResize="0">
            <a:picLocks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0" y="6553200"/>
            <a:ext cx="9144000" cy="252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2"/>
          <p:cNvPicPr preferRelativeResize="0">
            <a:picLocks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0" y="188913"/>
            <a:ext cx="9144000" cy="503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2" descr="geçici logo"/>
          <p:cNvPicPr>
            <a:picLocks noChangeAspect="1" noChangeArrowheads="1"/>
          </p:cNvPicPr>
          <p:nvPr userDrawn="1"/>
        </p:nvPicPr>
        <p:blipFill>
          <a:blip r:embed="rId2" cstate="print"/>
          <a:srcRect/>
          <a:stretch>
            <a:fillRect/>
          </a:stretch>
        </p:blipFill>
        <p:spPr bwMode="auto">
          <a:xfrm>
            <a:off x="0" y="0"/>
            <a:ext cx="971550" cy="882650"/>
          </a:xfrm>
          <a:prstGeom prst="rect">
            <a:avLst/>
          </a:prstGeom>
          <a:ln>
            <a:noFill/>
          </a:ln>
          <a:effectLst>
            <a:outerShdw blurRad="190500" algn="tl" rotWithShape="0">
              <a:srgbClr val="000000">
                <a:alpha val="70000"/>
              </a:srgbClr>
            </a:outerShdw>
          </a:effectLst>
          <a:extLst/>
        </p:spPr>
      </p:pic>
      <p:sp>
        <p:nvSpPr>
          <p:cNvPr id="6" name="5 Slayt Numarası Yer Tutucusu"/>
          <p:cNvSpPr>
            <a:spLocks/>
          </p:cNvSpPr>
          <p:nvPr/>
        </p:nvSpPr>
        <p:spPr bwMode="auto">
          <a:xfrm>
            <a:off x="8532813" y="6497638"/>
            <a:ext cx="611187" cy="360362"/>
          </a:xfrm>
          <a:prstGeom prst="rect">
            <a:avLst/>
          </a:prstGeom>
          <a:noFill/>
          <a:ln>
            <a:noFill/>
          </a:ln>
          <a:extLst/>
        </p:spPr>
        <p:txBody>
          <a:bodyPr anchor="ctr"/>
          <a:lstStyle/>
          <a:p>
            <a:pPr algn="ctr" eaLnBrk="0" hangingPunct="0">
              <a:defRPr/>
            </a:pPr>
            <a:fld id="{B2206287-1177-4B1A-8B08-AAFCCC1EBCD6}" type="slidenum">
              <a:rPr lang="en-US" sz="1600">
                <a:solidFill>
                  <a:srgbClr val="D9D9D9"/>
                </a:solidFill>
                <a:effectLst>
                  <a:outerShdw blurRad="38100" dist="38100" dir="2700000" algn="tl">
                    <a:srgbClr val="C0C0C0"/>
                  </a:outerShdw>
                </a:effectLst>
                <a:latin typeface="Calibri"/>
              </a:rPr>
              <a:pPr algn="ctr" eaLnBrk="0" hangingPunct="0">
                <a:defRPr/>
              </a:pPr>
              <a:t>‹#›</a:t>
            </a:fld>
            <a:endParaRPr lang="tr-TR">
              <a:solidFill>
                <a:srgbClr val="000000"/>
              </a:solidFill>
              <a:latin typeface="Arial" charset="0"/>
            </a:endParaRPr>
          </a:p>
        </p:txBody>
      </p:sp>
      <p:sp>
        <p:nvSpPr>
          <p:cNvPr id="409602" name="Rectangle 3"/>
          <p:cNvSpPr>
            <a:spLocks noGrp="1" noChangeArrowheads="1"/>
          </p:cNvSpPr>
          <p:nvPr>
            <p:ph type="subTitle" idx="1"/>
          </p:nvPr>
        </p:nvSpPr>
        <p:spPr>
          <a:xfrm>
            <a:off x="1371600" y="3886200"/>
            <a:ext cx="6400800" cy="1752600"/>
          </a:xfrm>
        </p:spPr>
        <p:txBody>
          <a:bodyPr/>
          <a:lstStyle>
            <a:lvl1pPr marL="0" indent="0" algn="ctr">
              <a:buFont typeface="Wingdings" pitchFamily="2" charset="2"/>
              <a:buNone/>
              <a:defRPr/>
            </a:lvl1pPr>
          </a:lstStyle>
          <a:p>
            <a:pPr lvl="0"/>
            <a:r>
              <a:rPr lang="tr-TR" noProof="0" smtClean="0"/>
              <a:t>Click to edit Master subtitle style</a:t>
            </a:r>
          </a:p>
        </p:txBody>
      </p:sp>
      <p:sp>
        <p:nvSpPr>
          <p:cNvPr id="7" name="4 Altbilgi Yer Tutucusu"/>
          <p:cNvSpPr>
            <a:spLocks noGrp="1"/>
          </p:cNvSpPr>
          <p:nvPr>
            <p:ph type="ftr" sz="quarter" idx="10"/>
          </p:nvPr>
        </p:nvSpPr>
        <p:spPr>
          <a:xfrm>
            <a:off x="3124200" y="6245225"/>
            <a:ext cx="2895600" cy="476250"/>
          </a:xfrm>
        </p:spPr>
        <p:txBody>
          <a:bodyPr/>
          <a:lstStyle>
            <a:lvl1pPr>
              <a:defRPr/>
            </a:lvl1pPr>
          </a:lstStyle>
          <a:p>
            <a:pPr>
              <a:defRPr/>
            </a:pPr>
            <a:r>
              <a:rPr lang="tr-TR" smtClean="0"/>
              <a:t>Teşvik Uygulama ve Yabancı Sermaye Genel Müdürlüğü</a:t>
            </a:r>
            <a:endParaRPr lang="tr-TR"/>
          </a:p>
        </p:txBody>
      </p:sp>
    </p:spTree>
    <p:extLst>
      <p:ext uri="{BB962C8B-B14F-4D97-AF65-F5344CB8AC3E}">
        <p14:creationId xmlns:p14="http://schemas.microsoft.com/office/powerpoint/2010/main" val="2716905865"/>
      </p:ext>
    </p:extLst>
  </p:cSld>
  <p:clrMapOvr>
    <a:masterClrMapping/>
  </p:clrMapOvr>
  <p:transition spd="slow">
    <p:wipe dir="d"/>
  </p:transition>
  <p:hf hdr="0" ftr="0" dt="0"/>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Başlık ve İçerik">
    <p:spTree>
      <p:nvGrpSpPr>
        <p:cNvPr id="1" name=""/>
        <p:cNvGrpSpPr/>
        <p:nvPr/>
      </p:nvGrpSpPr>
      <p:grpSpPr>
        <a:xfrm>
          <a:off x="0" y="0"/>
          <a:ext cx="0" cy="0"/>
          <a:chOff x="0" y="0"/>
          <a:chExt cx="0" cy="0"/>
        </a:xfrm>
      </p:grpSpPr>
      <p:sp>
        <p:nvSpPr>
          <p:cNvPr id="3" name="İçerik Yer Tutucusu 2"/>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a:p>
        </p:txBody>
      </p:sp>
      <p:sp>
        <p:nvSpPr>
          <p:cNvPr id="4" name="4 Altbilgi Yer Tutucusu"/>
          <p:cNvSpPr>
            <a:spLocks noGrp="1"/>
          </p:cNvSpPr>
          <p:nvPr>
            <p:ph type="ftr" sz="quarter" idx="10"/>
          </p:nvPr>
        </p:nvSpPr>
        <p:spPr/>
        <p:txBody>
          <a:bodyPr/>
          <a:lstStyle>
            <a:lvl1pPr>
              <a:defRPr/>
            </a:lvl1pPr>
          </a:lstStyle>
          <a:p>
            <a:pPr>
              <a:defRPr/>
            </a:pPr>
            <a:r>
              <a:rPr lang="tr-TR" smtClean="0"/>
              <a:t>Teşvik Uygulama ve Yabancı Sermaye Genel Müdürlüğü</a:t>
            </a:r>
            <a:endParaRPr lang="tr-TR"/>
          </a:p>
        </p:txBody>
      </p:sp>
    </p:spTree>
    <p:extLst>
      <p:ext uri="{BB962C8B-B14F-4D97-AF65-F5344CB8AC3E}">
        <p14:creationId xmlns:p14="http://schemas.microsoft.com/office/powerpoint/2010/main" val="305484551"/>
      </p:ext>
    </p:extLst>
  </p:cSld>
  <p:clrMapOvr>
    <a:masterClrMapping/>
  </p:clrMapOvr>
  <p:transition spd="slow">
    <p:wipe dir="d"/>
  </p:transition>
</p:sldLayout>
</file>

<file path=ppt/slideLayouts/slideLayout64.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Başlık 1"/>
          <p:cNvSpPr>
            <a:spLocks noGrp="1"/>
          </p:cNvSpPr>
          <p:nvPr>
            <p:ph type="title"/>
          </p:nvPr>
        </p:nvSpPr>
        <p:spPr>
          <a:xfrm>
            <a:off x="722313" y="4406900"/>
            <a:ext cx="7772400" cy="1362075"/>
          </a:xfrm>
        </p:spPr>
        <p:txBody>
          <a:bodyPr anchor="t"/>
          <a:lstStyle>
            <a:lvl1pPr algn="l">
              <a:defRPr sz="4000" b="1" cap="all"/>
            </a:lvl1pPr>
          </a:lstStyle>
          <a:p>
            <a:r>
              <a:rPr lang="tr-TR" smtClean="0"/>
              <a:t>Asıl başlık stili için tıklatın</a:t>
            </a:r>
            <a:endParaRPr lang="en-US"/>
          </a:p>
        </p:txBody>
      </p:sp>
      <p:sp>
        <p:nvSpPr>
          <p:cNvPr id="3" name="Metin Yer Tutucusu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tr-TR" smtClean="0"/>
              <a:t>Asıl metin stillerini düzenlemek için tıklatın</a:t>
            </a:r>
          </a:p>
        </p:txBody>
      </p:sp>
      <p:sp>
        <p:nvSpPr>
          <p:cNvPr id="4" name="4 Altbilgi Yer Tutucusu"/>
          <p:cNvSpPr>
            <a:spLocks noGrp="1"/>
          </p:cNvSpPr>
          <p:nvPr>
            <p:ph type="ftr" sz="quarter" idx="10"/>
          </p:nvPr>
        </p:nvSpPr>
        <p:spPr/>
        <p:txBody>
          <a:bodyPr/>
          <a:lstStyle>
            <a:lvl1pPr>
              <a:defRPr/>
            </a:lvl1pPr>
          </a:lstStyle>
          <a:p>
            <a:pPr>
              <a:defRPr/>
            </a:pPr>
            <a:r>
              <a:rPr lang="tr-TR" smtClean="0"/>
              <a:t>Teşvik Uygulama ve Yabancı Sermaye Genel Müdürlüğü</a:t>
            </a:r>
            <a:endParaRPr lang="tr-TR"/>
          </a:p>
        </p:txBody>
      </p:sp>
    </p:spTree>
    <p:extLst>
      <p:ext uri="{BB962C8B-B14F-4D97-AF65-F5344CB8AC3E}">
        <p14:creationId xmlns:p14="http://schemas.microsoft.com/office/powerpoint/2010/main" val="912302349"/>
      </p:ext>
    </p:extLst>
  </p:cSld>
  <p:clrMapOvr>
    <a:masterClrMapping/>
  </p:clrMapOvr>
  <p:transition spd="slow">
    <p:wipe dir="d"/>
  </p:transition>
</p:sldLayout>
</file>

<file path=ppt/slideLayouts/slideLayout65.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smtClean="0"/>
              <a:t>Asıl başlık stili için tıklatın</a:t>
            </a:r>
            <a:endParaRPr lang="en-US"/>
          </a:p>
        </p:txBody>
      </p:sp>
      <p:sp>
        <p:nvSpPr>
          <p:cNvPr id="3" name="İçerik Yer Tutucusu 2"/>
          <p:cNvSpPr>
            <a:spLocks noGrp="1"/>
          </p:cNvSpPr>
          <p:nvPr>
            <p:ph sz="half" idx="1"/>
          </p:nvPr>
        </p:nvSpPr>
        <p:spPr>
          <a:xfrm>
            <a:off x="468313" y="1844675"/>
            <a:ext cx="4038600" cy="35607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a:p>
        </p:txBody>
      </p:sp>
      <p:sp>
        <p:nvSpPr>
          <p:cNvPr id="4" name="İçerik Yer Tutucusu 3"/>
          <p:cNvSpPr>
            <a:spLocks noGrp="1"/>
          </p:cNvSpPr>
          <p:nvPr>
            <p:ph sz="half" idx="2"/>
          </p:nvPr>
        </p:nvSpPr>
        <p:spPr>
          <a:xfrm>
            <a:off x="4659313" y="1844675"/>
            <a:ext cx="4038600" cy="35607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a:p>
        </p:txBody>
      </p:sp>
      <p:sp>
        <p:nvSpPr>
          <p:cNvPr id="5" name="4 Altbilgi Yer Tutucusu"/>
          <p:cNvSpPr>
            <a:spLocks noGrp="1"/>
          </p:cNvSpPr>
          <p:nvPr>
            <p:ph type="ftr" sz="quarter" idx="10"/>
          </p:nvPr>
        </p:nvSpPr>
        <p:spPr/>
        <p:txBody>
          <a:bodyPr/>
          <a:lstStyle>
            <a:lvl1pPr>
              <a:defRPr/>
            </a:lvl1pPr>
          </a:lstStyle>
          <a:p>
            <a:pPr>
              <a:defRPr/>
            </a:pPr>
            <a:r>
              <a:rPr lang="tr-TR" smtClean="0"/>
              <a:t>Teşvik Uygulama ve Yabancı Sermaye Genel Müdürlüğü</a:t>
            </a:r>
            <a:endParaRPr lang="tr-TR"/>
          </a:p>
        </p:txBody>
      </p:sp>
    </p:spTree>
    <p:extLst>
      <p:ext uri="{BB962C8B-B14F-4D97-AF65-F5344CB8AC3E}">
        <p14:creationId xmlns:p14="http://schemas.microsoft.com/office/powerpoint/2010/main" val="3716456007"/>
      </p:ext>
    </p:extLst>
  </p:cSld>
  <p:clrMapOvr>
    <a:masterClrMapping/>
  </p:clrMapOvr>
  <p:transition spd="slow">
    <p:wipe dir="d"/>
  </p:transition>
</p:sldLayout>
</file>

<file path=ppt/slideLayouts/slideLayout66.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lvl1pPr>
              <a:defRPr/>
            </a:lvl1pPr>
          </a:lstStyle>
          <a:p>
            <a:r>
              <a:rPr lang="tr-TR" smtClean="0"/>
              <a:t>Asıl başlık stili için tıklatın</a:t>
            </a:r>
            <a:endParaRPr lang="en-US"/>
          </a:p>
        </p:txBody>
      </p:sp>
      <p:sp>
        <p:nvSpPr>
          <p:cNvPr id="3" name="Metin Yer Tutucusu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İçerik Yer Tutucus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a:p>
        </p:txBody>
      </p:sp>
      <p:sp>
        <p:nvSpPr>
          <p:cNvPr id="5" name="Metin Yer Tutucusu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İçerik Yer Tutucus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a:p>
        </p:txBody>
      </p:sp>
      <p:sp>
        <p:nvSpPr>
          <p:cNvPr id="7" name="4 Altbilgi Yer Tutucusu"/>
          <p:cNvSpPr>
            <a:spLocks noGrp="1"/>
          </p:cNvSpPr>
          <p:nvPr>
            <p:ph type="ftr" sz="quarter" idx="10"/>
          </p:nvPr>
        </p:nvSpPr>
        <p:spPr/>
        <p:txBody>
          <a:bodyPr/>
          <a:lstStyle>
            <a:lvl1pPr>
              <a:defRPr/>
            </a:lvl1pPr>
          </a:lstStyle>
          <a:p>
            <a:pPr>
              <a:defRPr/>
            </a:pPr>
            <a:r>
              <a:rPr lang="tr-TR" smtClean="0"/>
              <a:t>Teşvik Uygulama ve Yabancı Sermaye Genel Müdürlüğü</a:t>
            </a:r>
            <a:endParaRPr lang="tr-TR"/>
          </a:p>
        </p:txBody>
      </p:sp>
    </p:spTree>
    <p:extLst>
      <p:ext uri="{BB962C8B-B14F-4D97-AF65-F5344CB8AC3E}">
        <p14:creationId xmlns:p14="http://schemas.microsoft.com/office/powerpoint/2010/main" val="2991353225"/>
      </p:ext>
    </p:extLst>
  </p:cSld>
  <p:clrMapOvr>
    <a:masterClrMapping/>
  </p:clrMapOvr>
  <p:transition spd="slow">
    <p:wipe dir="d"/>
  </p:transition>
</p:sldLayout>
</file>

<file path=ppt/slideLayouts/slideLayout67.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smtClean="0"/>
              <a:t>Asıl başlık stili için tıklatın</a:t>
            </a:r>
            <a:endParaRPr lang="en-US"/>
          </a:p>
        </p:txBody>
      </p:sp>
      <p:sp>
        <p:nvSpPr>
          <p:cNvPr id="3" name="4 Altbilgi Yer Tutucusu"/>
          <p:cNvSpPr>
            <a:spLocks noGrp="1"/>
          </p:cNvSpPr>
          <p:nvPr>
            <p:ph type="ftr" sz="quarter" idx="10"/>
          </p:nvPr>
        </p:nvSpPr>
        <p:spPr/>
        <p:txBody>
          <a:bodyPr/>
          <a:lstStyle>
            <a:lvl1pPr>
              <a:defRPr/>
            </a:lvl1pPr>
          </a:lstStyle>
          <a:p>
            <a:pPr>
              <a:defRPr/>
            </a:pPr>
            <a:r>
              <a:rPr lang="tr-TR" smtClean="0"/>
              <a:t>Teşvik Uygulama ve Yabancı Sermaye Genel Müdürlüğü</a:t>
            </a:r>
            <a:endParaRPr lang="tr-TR"/>
          </a:p>
        </p:txBody>
      </p:sp>
    </p:spTree>
    <p:extLst>
      <p:ext uri="{BB962C8B-B14F-4D97-AF65-F5344CB8AC3E}">
        <p14:creationId xmlns:p14="http://schemas.microsoft.com/office/powerpoint/2010/main" val="2625163285"/>
      </p:ext>
    </p:extLst>
  </p:cSld>
  <p:clrMapOvr>
    <a:masterClrMapping/>
  </p:clrMapOvr>
  <p:transition spd="slow">
    <p:wipe dir="d"/>
  </p:transition>
</p:sldLayout>
</file>

<file path=ppt/slideLayouts/slideLayout68.xml><?xml version="1.0" encoding="utf-8"?>
<p:sldLayout xmlns:a="http://schemas.openxmlformats.org/drawingml/2006/main" xmlns:r="http://schemas.openxmlformats.org/officeDocument/2006/relationships" xmlns:p="http://schemas.openxmlformats.org/presentationml/2006/main" preserve="1" userDrawn="1">
  <p:cSld name="Boş">
    <p:spTree>
      <p:nvGrpSpPr>
        <p:cNvPr id="1" name=""/>
        <p:cNvGrpSpPr/>
        <p:nvPr/>
      </p:nvGrpSpPr>
      <p:grpSpPr>
        <a:xfrm>
          <a:off x="0" y="0"/>
          <a:ext cx="0" cy="0"/>
          <a:chOff x="0" y="0"/>
          <a:chExt cx="0" cy="0"/>
        </a:xfrm>
      </p:grpSpPr>
      <p:sp>
        <p:nvSpPr>
          <p:cNvPr id="2" name="4 Altbilgi Yer Tutucusu"/>
          <p:cNvSpPr>
            <a:spLocks noGrp="1"/>
          </p:cNvSpPr>
          <p:nvPr>
            <p:ph type="ftr" sz="quarter" idx="10"/>
          </p:nvPr>
        </p:nvSpPr>
        <p:spPr/>
        <p:txBody>
          <a:bodyPr/>
          <a:lstStyle>
            <a:lvl1pPr>
              <a:defRPr/>
            </a:lvl1pPr>
          </a:lstStyle>
          <a:p>
            <a:pPr>
              <a:defRPr/>
            </a:pPr>
            <a:r>
              <a:rPr lang="tr-TR" smtClean="0"/>
              <a:t>Teşvik Uygulama ve Yabancı Sermaye Genel Müdürlüğü</a:t>
            </a:r>
            <a:endParaRPr lang="tr-TR"/>
          </a:p>
        </p:txBody>
      </p:sp>
    </p:spTree>
    <p:extLst>
      <p:ext uri="{BB962C8B-B14F-4D97-AF65-F5344CB8AC3E}">
        <p14:creationId xmlns:p14="http://schemas.microsoft.com/office/powerpoint/2010/main" val="2296045052"/>
      </p:ext>
    </p:extLst>
  </p:cSld>
  <p:clrMapOvr>
    <a:masterClrMapping/>
  </p:clrMapOvr>
  <p:transition spd="slow">
    <p:wipe dir="d"/>
  </p:transition>
</p:sldLayout>
</file>

<file path=ppt/slideLayouts/slideLayout69.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Başlık 1"/>
          <p:cNvSpPr>
            <a:spLocks noGrp="1"/>
          </p:cNvSpPr>
          <p:nvPr>
            <p:ph type="title"/>
          </p:nvPr>
        </p:nvSpPr>
        <p:spPr>
          <a:xfrm>
            <a:off x="457200" y="273050"/>
            <a:ext cx="3008313" cy="1162050"/>
          </a:xfrm>
        </p:spPr>
        <p:txBody>
          <a:bodyPr anchor="b"/>
          <a:lstStyle>
            <a:lvl1pPr algn="l">
              <a:defRPr sz="2000" b="1"/>
            </a:lvl1pPr>
          </a:lstStyle>
          <a:p>
            <a:r>
              <a:rPr lang="tr-TR" smtClean="0"/>
              <a:t>Asıl başlık stili için tıklatın</a:t>
            </a:r>
            <a:endParaRPr lang="en-US"/>
          </a:p>
        </p:txBody>
      </p:sp>
      <p:sp>
        <p:nvSpPr>
          <p:cNvPr id="3" name="İçerik Yer Tutucus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a:p>
        </p:txBody>
      </p:sp>
      <p:sp>
        <p:nvSpPr>
          <p:cNvPr id="4" name="Metin Yer Tutucusu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4 Altbilgi Yer Tutucusu"/>
          <p:cNvSpPr>
            <a:spLocks noGrp="1"/>
          </p:cNvSpPr>
          <p:nvPr>
            <p:ph type="ftr" sz="quarter" idx="10"/>
          </p:nvPr>
        </p:nvSpPr>
        <p:spPr/>
        <p:txBody>
          <a:bodyPr/>
          <a:lstStyle>
            <a:lvl1pPr>
              <a:defRPr/>
            </a:lvl1pPr>
          </a:lstStyle>
          <a:p>
            <a:pPr>
              <a:defRPr/>
            </a:pPr>
            <a:r>
              <a:rPr lang="tr-TR" smtClean="0"/>
              <a:t>Teşvik Uygulama ve Yabancı Sermaye Genel Müdürlüğü</a:t>
            </a:r>
            <a:endParaRPr lang="tr-TR"/>
          </a:p>
        </p:txBody>
      </p:sp>
    </p:spTree>
    <p:extLst>
      <p:ext uri="{BB962C8B-B14F-4D97-AF65-F5344CB8AC3E}">
        <p14:creationId xmlns:p14="http://schemas.microsoft.com/office/powerpoint/2010/main" val="3260885704"/>
      </p:ext>
    </p:extLst>
  </p:cSld>
  <p:clrMapOvr>
    <a:masterClrMapping/>
  </p:clrMapOvr>
  <p:transition spd="slow">
    <p:wipe dir="d"/>
  </p:transition>
</p:sldLayout>
</file>

<file path=ppt/slideLayouts/slideLayout70.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Başlık 1"/>
          <p:cNvSpPr>
            <a:spLocks noGrp="1"/>
          </p:cNvSpPr>
          <p:nvPr>
            <p:ph type="title"/>
          </p:nvPr>
        </p:nvSpPr>
        <p:spPr>
          <a:xfrm>
            <a:off x="1792288" y="4800600"/>
            <a:ext cx="5486400" cy="566738"/>
          </a:xfrm>
        </p:spPr>
        <p:txBody>
          <a:bodyPr anchor="b"/>
          <a:lstStyle>
            <a:lvl1pPr algn="l">
              <a:defRPr sz="2000" b="1"/>
            </a:lvl1pPr>
          </a:lstStyle>
          <a:p>
            <a:r>
              <a:rPr lang="tr-TR" smtClean="0"/>
              <a:t>Asıl başlık stili için tıklatın</a:t>
            </a:r>
            <a:endParaRPr lang="en-US"/>
          </a:p>
        </p:txBody>
      </p:sp>
      <p:sp>
        <p:nvSpPr>
          <p:cNvPr id="3" name="Resim Yer Tutucusu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Metin Yer Tutucusu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4 Altbilgi Yer Tutucusu"/>
          <p:cNvSpPr>
            <a:spLocks noGrp="1"/>
          </p:cNvSpPr>
          <p:nvPr>
            <p:ph type="ftr" sz="quarter" idx="10"/>
          </p:nvPr>
        </p:nvSpPr>
        <p:spPr/>
        <p:txBody>
          <a:bodyPr/>
          <a:lstStyle>
            <a:lvl1pPr>
              <a:defRPr/>
            </a:lvl1pPr>
          </a:lstStyle>
          <a:p>
            <a:pPr>
              <a:defRPr/>
            </a:pPr>
            <a:r>
              <a:rPr lang="tr-TR" smtClean="0"/>
              <a:t>Teşvik Uygulama ve Yabancı Sermaye Genel Müdürlüğü</a:t>
            </a:r>
            <a:endParaRPr lang="tr-TR"/>
          </a:p>
        </p:txBody>
      </p:sp>
    </p:spTree>
    <p:extLst>
      <p:ext uri="{BB962C8B-B14F-4D97-AF65-F5344CB8AC3E}">
        <p14:creationId xmlns:p14="http://schemas.microsoft.com/office/powerpoint/2010/main" val="2953748594"/>
      </p:ext>
    </p:extLst>
  </p:cSld>
  <p:clrMapOvr>
    <a:masterClrMapping/>
  </p:clrMapOvr>
  <p:transition spd="slow">
    <p:wipe dir="d"/>
  </p:transition>
</p:sldLayout>
</file>

<file path=ppt/slideLayouts/slideLayout71.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smtClean="0"/>
              <a:t>Asıl başlık stili için tıklatın</a:t>
            </a:r>
            <a:endParaRPr lang="en-US"/>
          </a:p>
        </p:txBody>
      </p:sp>
      <p:sp>
        <p:nvSpPr>
          <p:cNvPr id="3" name="Dikey Metin Yer Tutucusu 2"/>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a:p>
        </p:txBody>
      </p:sp>
      <p:sp>
        <p:nvSpPr>
          <p:cNvPr id="4" name="4 Altbilgi Yer Tutucusu"/>
          <p:cNvSpPr>
            <a:spLocks noGrp="1"/>
          </p:cNvSpPr>
          <p:nvPr>
            <p:ph type="ftr" sz="quarter" idx="10"/>
          </p:nvPr>
        </p:nvSpPr>
        <p:spPr/>
        <p:txBody>
          <a:bodyPr/>
          <a:lstStyle>
            <a:lvl1pPr>
              <a:defRPr/>
            </a:lvl1pPr>
          </a:lstStyle>
          <a:p>
            <a:pPr>
              <a:defRPr/>
            </a:pPr>
            <a:r>
              <a:rPr lang="tr-TR" smtClean="0"/>
              <a:t>Teşvik Uygulama ve Yabancı Sermaye Genel Müdürlüğü</a:t>
            </a:r>
            <a:endParaRPr lang="tr-TR"/>
          </a:p>
        </p:txBody>
      </p:sp>
    </p:spTree>
    <p:extLst>
      <p:ext uri="{BB962C8B-B14F-4D97-AF65-F5344CB8AC3E}">
        <p14:creationId xmlns:p14="http://schemas.microsoft.com/office/powerpoint/2010/main" val="2270397179"/>
      </p:ext>
    </p:extLst>
  </p:cSld>
  <p:clrMapOvr>
    <a:masterClrMapping/>
  </p:clrMapOvr>
  <p:transition spd="slow">
    <p:wipe dir="d"/>
  </p:transition>
</p:sldLayout>
</file>

<file path=ppt/slideLayouts/slideLayout72.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Dikey Başlık 1"/>
          <p:cNvSpPr>
            <a:spLocks noGrp="1"/>
          </p:cNvSpPr>
          <p:nvPr>
            <p:ph type="title" orient="vert"/>
          </p:nvPr>
        </p:nvSpPr>
        <p:spPr>
          <a:xfrm>
            <a:off x="6638925" y="274638"/>
            <a:ext cx="2058988" cy="5130800"/>
          </a:xfrm>
        </p:spPr>
        <p:txBody>
          <a:bodyPr vert="eaVert"/>
          <a:lstStyle/>
          <a:p>
            <a:r>
              <a:rPr lang="tr-TR" smtClean="0"/>
              <a:t>Asıl başlık stili için tıklatın</a:t>
            </a:r>
            <a:endParaRPr lang="en-US"/>
          </a:p>
        </p:txBody>
      </p:sp>
      <p:sp>
        <p:nvSpPr>
          <p:cNvPr id="3" name="Dikey Metin Yer Tutucusu 2"/>
          <p:cNvSpPr>
            <a:spLocks noGrp="1"/>
          </p:cNvSpPr>
          <p:nvPr>
            <p:ph type="body" orient="vert" idx="1"/>
          </p:nvPr>
        </p:nvSpPr>
        <p:spPr>
          <a:xfrm>
            <a:off x="457200" y="274638"/>
            <a:ext cx="6029325" cy="5130800"/>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a:p>
        </p:txBody>
      </p:sp>
      <p:sp>
        <p:nvSpPr>
          <p:cNvPr id="4" name="4 Altbilgi Yer Tutucusu"/>
          <p:cNvSpPr>
            <a:spLocks noGrp="1"/>
          </p:cNvSpPr>
          <p:nvPr>
            <p:ph type="ftr" sz="quarter" idx="10"/>
          </p:nvPr>
        </p:nvSpPr>
        <p:spPr/>
        <p:txBody>
          <a:bodyPr/>
          <a:lstStyle>
            <a:lvl1pPr>
              <a:defRPr/>
            </a:lvl1pPr>
          </a:lstStyle>
          <a:p>
            <a:pPr>
              <a:defRPr/>
            </a:pPr>
            <a:r>
              <a:rPr lang="tr-TR" smtClean="0"/>
              <a:t>Teşvik Uygulama ve Yabancı Sermaye Genel Müdürlüğü</a:t>
            </a:r>
            <a:endParaRPr lang="tr-TR"/>
          </a:p>
        </p:txBody>
      </p:sp>
    </p:spTree>
    <p:extLst>
      <p:ext uri="{BB962C8B-B14F-4D97-AF65-F5344CB8AC3E}">
        <p14:creationId xmlns:p14="http://schemas.microsoft.com/office/powerpoint/2010/main" val="848004475"/>
      </p:ext>
    </p:extLst>
  </p:cSld>
  <p:clrMapOvr>
    <a:masterClrMapping/>
  </p:clrMapOvr>
  <p:transition spd="slow">
    <p:wipe dir="d"/>
  </p:transition>
</p:sldLayout>
</file>

<file path=ppt/slideLayouts/slideLayout73.xml><?xml version="1.0" encoding="utf-8"?>
<p:sldLayout xmlns:a="http://schemas.openxmlformats.org/drawingml/2006/main" xmlns:r="http://schemas.openxmlformats.org/officeDocument/2006/relationships" xmlns:p="http://schemas.openxmlformats.org/presentationml/2006/main" type="txAndObj" preserve="1">
  <p:cSld name="Başlık, Metin ve İçerik">
    <p:spTree>
      <p:nvGrpSpPr>
        <p:cNvPr id="1" name=""/>
        <p:cNvGrpSpPr/>
        <p:nvPr/>
      </p:nvGrpSpPr>
      <p:grpSpPr>
        <a:xfrm>
          <a:off x="0" y="0"/>
          <a:ext cx="0" cy="0"/>
          <a:chOff x="0" y="0"/>
          <a:chExt cx="0" cy="0"/>
        </a:xfrm>
      </p:grpSpPr>
      <p:sp>
        <p:nvSpPr>
          <p:cNvPr id="2" name="Başlık 1"/>
          <p:cNvSpPr>
            <a:spLocks noGrp="1"/>
          </p:cNvSpPr>
          <p:nvPr>
            <p:ph type="title"/>
          </p:nvPr>
        </p:nvSpPr>
        <p:spPr>
          <a:xfrm>
            <a:off x="457200" y="274638"/>
            <a:ext cx="8229600" cy="1143000"/>
          </a:xfrm>
        </p:spPr>
        <p:txBody>
          <a:bodyPr/>
          <a:lstStyle/>
          <a:p>
            <a:r>
              <a:rPr lang="tr-TR" smtClean="0"/>
              <a:t>Asıl başlık stili için tıklatın</a:t>
            </a:r>
            <a:endParaRPr lang="en-US"/>
          </a:p>
        </p:txBody>
      </p:sp>
      <p:sp>
        <p:nvSpPr>
          <p:cNvPr id="3" name="Metin Yer Tutucusu 2"/>
          <p:cNvSpPr>
            <a:spLocks noGrp="1"/>
          </p:cNvSpPr>
          <p:nvPr>
            <p:ph type="body" sz="half" idx="1"/>
          </p:nvPr>
        </p:nvSpPr>
        <p:spPr>
          <a:xfrm>
            <a:off x="468313" y="1844675"/>
            <a:ext cx="4038600" cy="3560763"/>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a:p>
        </p:txBody>
      </p:sp>
      <p:sp>
        <p:nvSpPr>
          <p:cNvPr id="4" name="İçerik Yer Tutucusu 3"/>
          <p:cNvSpPr>
            <a:spLocks noGrp="1"/>
          </p:cNvSpPr>
          <p:nvPr>
            <p:ph sz="half" idx="2"/>
          </p:nvPr>
        </p:nvSpPr>
        <p:spPr>
          <a:xfrm>
            <a:off x="4659313" y="1844675"/>
            <a:ext cx="4038600" cy="3560763"/>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a:p>
        </p:txBody>
      </p:sp>
      <p:sp>
        <p:nvSpPr>
          <p:cNvPr id="5" name="4 Altbilgi Yer Tutucusu"/>
          <p:cNvSpPr>
            <a:spLocks noGrp="1"/>
          </p:cNvSpPr>
          <p:nvPr>
            <p:ph type="ftr" sz="quarter" idx="10"/>
          </p:nvPr>
        </p:nvSpPr>
        <p:spPr/>
        <p:txBody>
          <a:bodyPr/>
          <a:lstStyle>
            <a:lvl1pPr>
              <a:defRPr/>
            </a:lvl1pPr>
          </a:lstStyle>
          <a:p>
            <a:pPr>
              <a:defRPr/>
            </a:pPr>
            <a:r>
              <a:rPr lang="tr-TR" smtClean="0"/>
              <a:t>Teşvik Uygulama ve Yabancı Sermaye Genel Müdürlüğü</a:t>
            </a:r>
            <a:endParaRPr lang="tr-TR"/>
          </a:p>
        </p:txBody>
      </p:sp>
    </p:spTree>
    <p:extLst>
      <p:ext uri="{BB962C8B-B14F-4D97-AF65-F5344CB8AC3E}">
        <p14:creationId xmlns:p14="http://schemas.microsoft.com/office/powerpoint/2010/main" val="4039066176"/>
      </p:ext>
    </p:extLst>
  </p:cSld>
  <p:clrMapOvr>
    <a:masterClrMapping/>
  </p:clrMapOvr>
  <p:transition spd="slow">
    <p:wipe dir="d"/>
  </p:transition>
</p:sldLayout>
</file>

<file path=ppt/slideLayouts/slideLayout74.xml><?xml version="1.0" encoding="utf-8"?>
<p:sldLayout xmlns:a="http://schemas.openxmlformats.org/drawingml/2006/main" xmlns:r="http://schemas.openxmlformats.org/officeDocument/2006/relationships" xmlns:p="http://schemas.openxmlformats.org/presentationml/2006/main" preserve="1" userDrawn="1">
  <p:cSld name="1_Boş">
    <p:spTree>
      <p:nvGrpSpPr>
        <p:cNvPr id="1" name=""/>
        <p:cNvGrpSpPr/>
        <p:nvPr/>
      </p:nvGrpSpPr>
      <p:grpSpPr>
        <a:xfrm>
          <a:off x="0" y="0"/>
          <a:ext cx="0" cy="0"/>
          <a:chOff x="0" y="0"/>
          <a:chExt cx="0" cy="0"/>
        </a:xfrm>
      </p:grpSpPr>
    </p:spTree>
    <p:extLst>
      <p:ext uri="{BB962C8B-B14F-4D97-AF65-F5344CB8AC3E}">
        <p14:creationId xmlns:p14="http://schemas.microsoft.com/office/powerpoint/2010/main" val="2986438920"/>
      </p:ext>
    </p:extLst>
  </p:cSld>
  <p:clrMapOvr>
    <a:masterClrMapping/>
  </p:clrMapOvr>
  <p:transition spd="slow">
    <p:wipe dir="d"/>
  </p:transition>
</p:sldLayout>
</file>

<file path=ppt/slideLayouts/slideLayout75.xml><?xml version="1.0" encoding="utf-8"?>
<p:sldLayout xmlns:a="http://schemas.openxmlformats.org/drawingml/2006/main" xmlns:r="http://schemas.openxmlformats.org/officeDocument/2006/relationships" xmlns:p="http://schemas.openxmlformats.org/presentationml/2006/main" type="obj" preserve="1">
  <p:cSld name="1_Başlık ve İçerik">
    <p:spTree>
      <p:nvGrpSpPr>
        <p:cNvPr id="1" name=""/>
        <p:cNvGrpSpPr/>
        <p:nvPr/>
      </p:nvGrpSpPr>
      <p:grpSpPr>
        <a:xfrm>
          <a:off x="0" y="0"/>
          <a:ext cx="0" cy="0"/>
          <a:chOff x="0" y="0"/>
          <a:chExt cx="0" cy="0"/>
        </a:xfrm>
      </p:grpSpPr>
      <p:sp>
        <p:nvSpPr>
          <p:cNvPr id="2" name="Başlık 1"/>
          <p:cNvSpPr>
            <a:spLocks noGrp="1"/>
          </p:cNvSpPr>
          <p:nvPr>
            <p:ph type="title"/>
          </p:nvPr>
        </p:nvSpPr>
        <p:spPr>
          <a:xfrm>
            <a:off x="457200" y="274638"/>
            <a:ext cx="8229600" cy="1143000"/>
          </a:xfrm>
        </p:spPr>
        <p:txBody>
          <a:bodyPr/>
          <a:lstStyle/>
          <a:p>
            <a:r>
              <a:rPr lang="tr-TR" smtClean="0"/>
              <a:t>Asıl başlık stili için tıklatın</a:t>
            </a:r>
            <a:endParaRPr lang="tr-TR"/>
          </a:p>
        </p:txBody>
      </p:sp>
      <p:sp>
        <p:nvSpPr>
          <p:cNvPr id="3" name="İçerik Yer Tutucusu 2"/>
          <p:cNvSpPr>
            <a:spLocks noGrp="1"/>
          </p:cNvSpPr>
          <p:nvPr>
            <p:ph idx="1"/>
          </p:nvPr>
        </p:nvSpPr>
        <p:spPr>
          <a:xfrm>
            <a:off x="468313" y="1844675"/>
            <a:ext cx="8229600" cy="3560763"/>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4 Altbilgi Yer Tutucusu"/>
          <p:cNvSpPr>
            <a:spLocks noGrp="1"/>
          </p:cNvSpPr>
          <p:nvPr>
            <p:ph type="ftr" sz="quarter" idx="10"/>
          </p:nvPr>
        </p:nvSpPr>
        <p:spPr/>
        <p:txBody>
          <a:bodyPr/>
          <a:lstStyle>
            <a:lvl1pPr>
              <a:defRPr/>
            </a:lvl1pPr>
          </a:lstStyle>
          <a:p>
            <a:pPr>
              <a:defRPr/>
            </a:pPr>
            <a:r>
              <a:rPr lang="tr-TR" smtClean="0"/>
              <a:t>Teşvik Uygulama ve Yabancı Sermaye Genel Müdürlüğü</a:t>
            </a:r>
            <a:endParaRPr lang="tr-TR"/>
          </a:p>
        </p:txBody>
      </p:sp>
    </p:spTree>
    <p:extLst>
      <p:ext uri="{BB962C8B-B14F-4D97-AF65-F5344CB8AC3E}">
        <p14:creationId xmlns:p14="http://schemas.microsoft.com/office/powerpoint/2010/main" val="829800404"/>
      </p:ext>
    </p:extLst>
  </p:cSld>
  <p:clrMapOvr>
    <a:masterClrMapping/>
  </p:clrMapOvr>
  <p:transition spd="slow">
    <p:wipe dir="d"/>
  </p:transition>
</p:sldLayout>
</file>

<file path=ppt/slideLayouts/slideLayout76.xml><?xml version="1.0" encoding="utf-8"?>
<p:sldLayout xmlns:a="http://schemas.openxmlformats.org/drawingml/2006/main" xmlns:r="http://schemas.openxmlformats.org/officeDocument/2006/relationships" xmlns:p="http://schemas.openxmlformats.org/presentationml/2006/main" type="objOnly" preserve="1">
  <p:cSld name="İçerik">
    <p:spTree>
      <p:nvGrpSpPr>
        <p:cNvPr id="1" name=""/>
        <p:cNvGrpSpPr/>
        <p:nvPr/>
      </p:nvGrpSpPr>
      <p:grpSpPr>
        <a:xfrm>
          <a:off x="0" y="0"/>
          <a:ext cx="0" cy="0"/>
          <a:chOff x="0" y="0"/>
          <a:chExt cx="0" cy="0"/>
        </a:xfrm>
      </p:grpSpPr>
      <p:sp>
        <p:nvSpPr>
          <p:cNvPr id="2" name="İçerik Yer Tutucusu 1"/>
          <p:cNvSpPr>
            <a:spLocks noGrp="1"/>
          </p:cNvSpPr>
          <p:nvPr>
            <p:ph/>
          </p:nvPr>
        </p:nvSpPr>
        <p:spPr>
          <a:xfrm>
            <a:off x="457200" y="274638"/>
            <a:ext cx="8240713" cy="5130800"/>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3" name="4 Altbilgi Yer Tutucusu"/>
          <p:cNvSpPr>
            <a:spLocks noGrp="1"/>
          </p:cNvSpPr>
          <p:nvPr>
            <p:ph type="ftr" sz="quarter" idx="10"/>
          </p:nvPr>
        </p:nvSpPr>
        <p:spPr/>
        <p:txBody>
          <a:bodyPr/>
          <a:lstStyle>
            <a:lvl1pPr>
              <a:defRPr/>
            </a:lvl1pPr>
          </a:lstStyle>
          <a:p>
            <a:pPr>
              <a:defRPr/>
            </a:pPr>
            <a:r>
              <a:rPr lang="tr-TR" smtClean="0"/>
              <a:t>Teşvik Uygulama ve Yabancı Sermaye Genel Müdürlüğü</a:t>
            </a:r>
            <a:endParaRPr lang="tr-TR"/>
          </a:p>
        </p:txBody>
      </p:sp>
    </p:spTree>
    <p:extLst>
      <p:ext uri="{BB962C8B-B14F-4D97-AF65-F5344CB8AC3E}">
        <p14:creationId xmlns:p14="http://schemas.microsoft.com/office/powerpoint/2010/main" val="1533293036"/>
      </p:ext>
    </p:extLst>
  </p:cSld>
  <p:clrMapOvr>
    <a:masterClrMapping/>
  </p:clrMapOvr>
  <p:transition spd="slow">
    <p:wipe dir="d"/>
  </p:transition>
</p:sldLayout>
</file>

<file path=ppt/slideLayouts/slideLayout77.xml><?xml version="1.0" encoding="utf-8"?>
<p:sldLayout xmlns:a="http://schemas.openxmlformats.org/drawingml/2006/main" xmlns:r="http://schemas.openxmlformats.org/officeDocument/2006/relationships" xmlns:p="http://schemas.openxmlformats.org/presentationml/2006/main" type="tbl" preserve="1">
  <p:cSld name="Başlık ve Tablo">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4638"/>
            <a:ext cx="8229600" cy="1143000"/>
          </a:xfrm>
        </p:spPr>
        <p:txBody>
          <a:bodyPr/>
          <a:lstStyle/>
          <a:p>
            <a:r>
              <a:rPr lang="tr-TR" smtClean="0"/>
              <a:t>Asıl başlık stili için tıklatın</a:t>
            </a:r>
            <a:endParaRPr lang="tr-TR"/>
          </a:p>
        </p:txBody>
      </p:sp>
      <p:sp>
        <p:nvSpPr>
          <p:cNvPr id="3" name="2 Tablo Yer Tutucusu"/>
          <p:cNvSpPr>
            <a:spLocks noGrp="1"/>
          </p:cNvSpPr>
          <p:nvPr>
            <p:ph type="tbl" idx="1"/>
          </p:nvPr>
        </p:nvSpPr>
        <p:spPr>
          <a:xfrm>
            <a:off x="468313" y="1844675"/>
            <a:ext cx="8229600" cy="3560763"/>
          </a:xfrm>
        </p:spPr>
        <p:txBody>
          <a:bodyPr/>
          <a:lstStyle/>
          <a:p>
            <a:pPr lvl="0"/>
            <a:endParaRPr lang="tr-TR" noProof="0"/>
          </a:p>
        </p:txBody>
      </p:sp>
      <p:sp>
        <p:nvSpPr>
          <p:cNvPr id="4" name="4 Altbilgi Yer Tutucusu"/>
          <p:cNvSpPr>
            <a:spLocks noGrp="1"/>
          </p:cNvSpPr>
          <p:nvPr>
            <p:ph type="ftr" sz="quarter" idx="10"/>
          </p:nvPr>
        </p:nvSpPr>
        <p:spPr/>
        <p:txBody>
          <a:bodyPr/>
          <a:lstStyle>
            <a:lvl1pPr>
              <a:defRPr/>
            </a:lvl1pPr>
          </a:lstStyle>
          <a:p>
            <a:pPr>
              <a:defRPr/>
            </a:pPr>
            <a:r>
              <a:rPr lang="tr-TR" smtClean="0"/>
              <a:t>Teşvik Uygulama ve Yabancı Sermaye Genel Müdürlüğü</a:t>
            </a:r>
            <a:endParaRPr lang="tr-TR"/>
          </a:p>
        </p:txBody>
      </p:sp>
    </p:spTree>
    <p:extLst>
      <p:ext uri="{BB962C8B-B14F-4D97-AF65-F5344CB8AC3E}">
        <p14:creationId xmlns:p14="http://schemas.microsoft.com/office/powerpoint/2010/main" val="2508150867"/>
      </p:ext>
    </p:extLst>
  </p:cSld>
  <p:clrMapOvr>
    <a:masterClrMapping/>
  </p:clrMapOvr>
  <p:transition spd="slow">
    <p:wipe dir="d"/>
  </p:transition>
</p:sldLayout>
</file>

<file path=ppt/slideLayouts/slideLayout78.xml><?xml version="1.0" encoding="utf-8"?>
<p:sldLayout xmlns:a="http://schemas.openxmlformats.org/drawingml/2006/main" xmlns:r="http://schemas.openxmlformats.org/officeDocument/2006/relationships" xmlns:p="http://schemas.openxmlformats.org/presentationml/2006/main" userDrawn="1">
  <p:cSld name="1_Başlık Slaydı">
    <p:spTree>
      <p:nvGrpSpPr>
        <p:cNvPr id="1" name=""/>
        <p:cNvGrpSpPr/>
        <p:nvPr/>
      </p:nvGrpSpPr>
      <p:grpSpPr>
        <a:xfrm>
          <a:off x="0" y="0"/>
          <a:ext cx="0" cy="0"/>
          <a:chOff x="0" y="0"/>
          <a:chExt cx="0" cy="0"/>
        </a:xfrm>
      </p:grpSpPr>
      <p:pic>
        <p:nvPicPr>
          <p:cNvPr id="3" name="Picture 11"/>
          <p:cNvPicPr preferRelativeResize="0">
            <a:picLocks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0" y="6553201"/>
            <a:ext cx="9144000" cy="252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2"/>
          <p:cNvPicPr preferRelativeResize="0">
            <a:picLocks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0" y="188914"/>
            <a:ext cx="9144000" cy="503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2" descr="geçici logo"/>
          <p:cNvPicPr>
            <a:picLocks noChangeAspect="1" noChangeArrowheads="1"/>
          </p:cNvPicPr>
          <p:nvPr userDrawn="1"/>
        </p:nvPicPr>
        <p:blipFill>
          <a:blip r:embed="rId4" cstate="print"/>
          <a:srcRect/>
          <a:stretch>
            <a:fillRect/>
          </a:stretch>
        </p:blipFill>
        <p:spPr bwMode="auto">
          <a:xfrm>
            <a:off x="1" y="1"/>
            <a:ext cx="971551" cy="882650"/>
          </a:xfrm>
          <a:prstGeom prst="rect">
            <a:avLst/>
          </a:prstGeom>
          <a:ln>
            <a:noFill/>
          </a:ln>
          <a:effectLst>
            <a:outerShdw blurRad="190500" algn="tl" rotWithShape="0">
              <a:srgbClr val="000000">
                <a:alpha val="70000"/>
              </a:srgbClr>
            </a:outerShdw>
          </a:effectLst>
          <a:extLst/>
        </p:spPr>
      </p:pic>
      <p:sp>
        <p:nvSpPr>
          <p:cNvPr id="409602" name="Rectangle 3"/>
          <p:cNvSpPr>
            <a:spLocks noGrp="1" noChangeArrowheads="1"/>
          </p:cNvSpPr>
          <p:nvPr>
            <p:ph type="subTitle" idx="1"/>
          </p:nvPr>
        </p:nvSpPr>
        <p:spPr>
          <a:xfrm>
            <a:off x="1371600" y="3886200"/>
            <a:ext cx="6400800" cy="1752600"/>
          </a:xfrm>
        </p:spPr>
        <p:txBody>
          <a:bodyPr/>
          <a:lstStyle>
            <a:lvl1pPr marL="0" indent="0" algn="ctr">
              <a:buFont typeface="Wingdings" pitchFamily="2" charset="2"/>
              <a:buNone/>
              <a:defRPr/>
            </a:lvl1pPr>
          </a:lstStyle>
          <a:p>
            <a:pPr lvl="0"/>
            <a:r>
              <a:rPr lang="tr-TR" noProof="0" smtClean="0"/>
              <a:t>Click to edit Master subtitle style</a:t>
            </a:r>
          </a:p>
        </p:txBody>
      </p:sp>
      <p:sp>
        <p:nvSpPr>
          <p:cNvPr id="7" name="4 Altbilgi Yer Tutucusu"/>
          <p:cNvSpPr>
            <a:spLocks noGrp="1"/>
          </p:cNvSpPr>
          <p:nvPr>
            <p:ph type="ftr" sz="quarter" idx="10"/>
          </p:nvPr>
        </p:nvSpPr>
        <p:spPr>
          <a:xfrm>
            <a:off x="3124200" y="6245225"/>
            <a:ext cx="2895600" cy="476250"/>
          </a:xfrm>
        </p:spPr>
        <p:txBody>
          <a:bodyPr/>
          <a:lstStyle>
            <a:lvl1pPr fontAlgn="auto">
              <a:spcBef>
                <a:spcPts val="0"/>
              </a:spcBef>
              <a:spcAft>
                <a:spcPts val="0"/>
              </a:spcAft>
              <a:defRPr/>
            </a:lvl1pPr>
          </a:lstStyle>
          <a:p>
            <a:pPr>
              <a:defRPr/>
            </a:pPr>
            <a:r>
              <a:rPr lang="sv-SE" smtClean="0"/>
              <a:t>14 Kasım 2013                                                    Ekonomi Bakanlığı</a:t>
            </a:r>
            <a:endParaRPr lang="tr-TR"/>
          </a:p>
        </p:txBody>
      </p:sp>
    </p:spTree>
    <p:extLst>
      <p:ext uri="{BB962C8B-B14F-4D97-AF65-F5344CB8AC3E}">
        <p14:creationId xmlns:p14="http://schemas.microsoft.com/office/powerpoint/2010/main" val="4253835227"/>
      </p:ext>
    </p:extLst>
  </p:cSld>
  <p:clrMapOvr>
    <a:masterClrMapping/>
  </p:clrMapOvr>
  <p:transition spd="slow">
    <p:wipe dir="d"/>
  </p:transition>
</p:sldLayout>
</file>

<file path=ppt/slideLayouts/slideLayout79.xml><?xml version="1.0" encoding="utf-8"?>
<p:sldLayout xmlns:a="http://schemas.openxmlformats.org/drawingml/2006/main" xmlns:r="http://schemas.openxmlformats.org/officeDocument/2006/relationships" xmlns:p="http://schemas.openxmlformats.org/presentationml/2006/main" userDrawn="1">
  <p:cSld name="2_Başlık ve İçerik">
    <p:spTree>
      <p:nvGrpSpPr>
        <p:cNvPr id="1" name=""/>
        <p:cNvGrpSpPr/>
        <p:nvPr/>
      </p:nvGrpSpPr>
      <p:grpSpPr>
        <a:xfrm>
          <a:off x="0" y="0"/>
          <a:ext cx="0" cy="0"/>
          <a:chOff x="0" y="0"/>
          <a:chExt cx="0" cy="0"/>
        </a:xfrm>
      </p:grpSpPr>
      <p:pic>
        <p:nvPicPr>
          <p:cNvPr id="4" name="Picture 2"/>
          <p:cNvPicPr preferRelativeResize="0">
            <a:picLocks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0" y="6553200"/>
            <a:ext cx="9144000" cy="252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7"/>
          <p:cNvPicPr preferRelativeResize="0">
            <a:picLocks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0" y="133350"/>
            <a:ext cx="9144000" cy="538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3" descr="F:\MUSTAFA\LOGO\tek_tr.jpg"/>
          <p:cNvPicPr>
            <a:picLocks noChangeAspect="1" noChangeArrowheads="1"/>
          </p:cNvPicPr>
          <p:nvPr userDrawn="1"/>
        </p:nvPicPr>
        <p:blipFill>
          <a:blip r:embed="rId4" cstate="print">
            <a:extLst>
              <a:ext uri="{28A0092B-C50C-407E-A947-70E740481C1C}">
                <a14:useLocalDpi xmlns:a14="http://schemas.microsoft.com/office/drawing/2010/main" val="0"/>
              </a:ext>
            </a:extLst>
          </a:blip>
          <a:srcRect/>
          <a:stretch>
            <a:fillRect/>
          </a:stretch>
        </p:blipFill>
        <p:spPr bwMode="auto">
          <a:xfrm>
            <a:off x="225425" y="46038"/>
            <a:ext cx="746125" cy="712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2 İçerik Yer Tutucusu"/>
          <p:cNvSpPr>
            <a:spLocks noGrp="1"/>
          </p:cNvSpPr>
          <p:nvPr>
            <p:ph idx="1"/>
          </p:nvPr>
        </p:nvSpPr>
        <p:spPr>
          <a:xfrm>
            <a:off x="357158" y="990600"/>
            <a:ext cx="8429684" cy="5224482"/>
          </a:xfrm>
        </p:spPr>
        <p:txBody>
          <a:bodyPr>
            <a:normAutofit/>
          </a:bodyPr>
          <a:lstStyle>
            <a:lvl1pPr>
              <a:defRPr sz="3600"/>
            </a:lvl1pPr>
            <a:lvl2pPr>
              <a:defRPr sz="3200"/>
            </a:lvl2pPr>
            <a:lvl3pPr>
              <a:defRPr sz="2800"/>
            </a:lvl3pPr>
            <a:lvl4pPr>
              <a:defRPr sz="2400"/>
            </a:lvl4pPr>
            <a:lvl5pPr>
              <a:defRPr sz="2400"/>
            </a:lvl5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dirty="0"/>
          </a:p>
        </p:txBody>
      </p:sp>
      <p:sp>
        <p:nvSpPr>
          <p:cNvPr id="18" name="1 Başlık"/>
          <p:cNvSpPr>
            <a:spLocks noGrp="1"/>
          </p:cNvSpPr>
          <p:nvPr>
            <p:ph type="title"/>
          </p:nvPr>
        </p:nvSpPr>
        <p:spPr>
          <a:xfrm>
            <a:off x="1306120" y="132756"/>
            <a:ext cx="7837879" cy="476844"/>
          </a:xfrm>
        </p:spPr>
        <p:txBody>
          <a:bodyPr>
            <a:normAutofit/>
          </a:bodyPr>
          <a:lstStyle>
            <a:lvl1pPr marL="0" algn="r" defTabSz="914400" rtl="0" eaLnBrk="0" fontAlgn="base" latinLnBrk="0" hangingPunct="0">
              <a:spcBef>
                <a:spcPct val="0"/>
              </a:spcBef>
              <a:spcAft>
                <a:spcPct val="0"/>
              </a:spcAft>
              <a:defRPr lang="tr-TR" sz="4000" b="1" kern="1200" dirty="0">
                <a:solidFill>
                  <a:schemeClr val="bg1"/>
                </a:solidFill>
                <a:effectLst>
                  <a:outerShdw blurRad="38100" dist="38100" dir="2700000" algn="tl">
                    <a:srgbClr val="000000">
                      <a:alpha val="43137"/>
                    </a:srgbClr>
                  </a:outerShdw>
                </a:effectLst>
                <a:latin typeface="+mj-lt"/>
                <a:ea typeface="+mj-ea"/>
                <a:cs typeface="+mj-cs"/>
              </a:defRPr>
            </a:lvl1pPr>
          </a:lstStyle>
          <a:p>
            <a:r>
              <a:rPr lang="tr-TR" smtClean="0"/>
              <a:t>Asıl başlık stili için tıklatın</a:t>
            </a:r>
            <a:endParaRPr lang="tr-TR" dirty="0"/>
          </a:p>
        </p:txBody>
      </p:sp>
      <p:sp>
        <p:nvSpPr>
          <p:cNvPr id="7" name="4 Altbilgi Yer Tutucusu"/>
          <p:cNvSpPr>
            <a:spLocks noGrp="1"/>
          </p:cNvSpPr>
          <p:nvPr>
            <p:ph type="ftr" sz="quarter" idx="10"/>
          </p:nvPr>
        </p:nvSpPr>
        <p:spPr>
          <a:xfrm>
            <a:off x="225425" y="6553200"/>
            <a:ext cx="7947025" cy="252413"/>
          </a:xfrm>
        </p:spPr>
        <p:txBody>
          <a:bodyPr/>
          <a:lstStyle>
            <a:lvl1pPr algn="l">
              <a:defRPr sz="1600">
                <a:solidFill>
                  <a:prstClr val="white"/>
                </a:solidFill>
                <a:effectLst>
                  <a:outerShdw blurRad="38100" dist="38100" dir="2700000" algn="tl">
                    <a:srgbClr val="000000">
                      <a:alpha val="43137"/>
                    </a:srgbClr>
                  </a:outerShdw>
                </a:effectLst>
                <a:latin typeface="Calibri" pitchFamily="34" charset="0"/>
              </a:defRPr>
            </a:lvl1pPr>
          </a:lstStyle>
          <a:p>
            <a:pPr>
              <a:defRPr/>
            </a:pPr>
            <a:r>
              <a:rPr lang="sv-SE"/>
              <a:t>14 Kasım 2013                                                    Ekonomi Bakanlığı</a:t>
            </a:r>
            <a:endParaRPr lang="tr-TR"/>
          </a:p>
        </p:txBody>
      </p:sp>
      <p:sp>
        <p:nvSpPr>
          <p:cNvPr id="8" name="5 Slayt Numarası Yer Tutucusu"/>
          <p:cNvSpPr>
            <a:spLocks noGrp="1"/>
          </p:cNvSpPr>
          <p:nvPr>
            <p:ph type="sldNum" sz="quarter" idx="11"/>
          </p:nvPr>
        </p:nvSpPr>
        <p:spPr>
          <a:xfrm>
            <a:off x="8429625" y="6553200"/>
            <a:ext cx="571500" cy="252413"/>
          </a:xfrm>
          <a:prstGeom prst="rect">
            <a:avLst/>
          </a:prstGeom>
        </p:spPr>
        <p:txBody>
          <a:bodyPr/>
          <a:lstStyle>
            <a:lvl1pPr algn="ctr">
              <a:defRPr sz="1600">
                <a:solidFill>
                  <a:prstClr val="white"/>
                </a:solidFill>
                <a:effectLst>
                  <a:outerShdw blurRad="38100" dist="38100" dir="2700000" algn="tl">
                    <a:srgbClr val="000000">
                      <a:alpha val="43137"/>
                    </a:srgbClr>
                  </a:outerShdw>
                </a:effectLst>
                <a:latin typeface="Calibri" pitchFamily="34" charset="0"/>
                <a:cs typeface="Arial" charset="0"/>
              </a:defRPr>
            </a:lvl1pPr>
          </a:lstStyle>
          <a:p>
            <a:pPr>
              <a:defRPr/>
            </a:pPr>
            <a:fld id="{C4A36722-0C46-4296-8E18-157EDC3EBD8C}" type="slidenum">
              <a:rPr lang="en-US"/>
              <a:pPr>
                <a:defRPr/>
              </a:pPr>
              <a:t>‹#›</a:t>
            </a:fld>
            <a:endParaRPr lang="en-US" dirty="0"/>
          </a:p>
        </p:txBody>
      </p:sp>
    </p:spTree>
    <p:extLst>
      <p:ext uri="{BB962C8B-B14F-4D97-AF65-F5344CB8AC3E}">
        <p14:creationId xmlns:p14="http://schemas.microsoft.com/office/powerpoint/2010/main" val="1923690869"/>
      </p:ext>
    </p:extLst>
  </p:cSld>
  <p:clrMapOvr>
    <a:masterClrMapping/>
  </p:clrMapOvr>
  <p:transition spd="slow">
    <p:wipe dir="d"/>
  </p:transition>
</p:sldLayout>
</file>

<file path=ppt/slideLayouts/slideLayout80.xml><?xml version="1.0" encoding="utf-8"?>
<p:sldLayout xmlns:a="http://schemas.openxmlformats.org/drawingml/2006/main" xmlns:r="http://schemas.openxmlformats.org/officeDocument/2006/relationships" xmlns:p="http://schemas.openxmlformats.org/presentationml/2006/main" showMasterSp="0" preserve="1" userDrawn="1">
  <p:cSld name="Başlık Slaydı">
    <p:spTree>
      <p:nvGrpSpPr>
        <p:cNvPr id="1" name=""/>
        <p:cNvGrpSpPr/>
        <p:nvPr/>
      </p:nvGrpSpPr>
      <p:grpSpPr>
        <a:xfrm>
          <a:off x="0" y="0"/>
          <a:ext cx="0" cy="0"/>
          <a:chOff x="0" y="0"/>
          <a:chExt cx="0" cy="0"/>
        </a:xfrm>
      </p:grpSpPr>
      <p:pic>
        <p:nvPicPr>
          <p:cNvPr id="3" name="Picture 11"/>
          <p:cNvPicPr preferRelativeResize="0">
            <a:picLocks noChangeArrowheads="1"/>
          </p:cNvPicPr>
          <p:nvPr userDrawn="1"/>
        </p:nvPicPr>
        <p:blipFill>
          <a:blip r:embed="rId2" cstate="print"/>
          <a:srcRect/>
          <a:stretch>
            <a:fillRect/>
          </a:stretch>
        </p:blipFill>
        <p:spPr bwMode="auto">
          <a:xfrm>
            <a:off x="0" y="6553200"/>
            <a:ext cx="9144000" cy="252413"/>
          </a:xfrm>
          <a:prstGeom prst="rect">
            <a:avLst/>
          </a:prstGeom>
          <a:noFill/>
          <a:ln w="9525">
            <a:noFill/>
            <a:miter lim="800000"/>
            <a:headEnd/>
            <a:tailEnd/>
          </a:ln>
        </p:spPr>
      </p:pic>
      <p:pic>
        <p:nvPicPr>
          <p:cNvPr id="4" name="Picture 2"/>
          <p:cNvPicPr preferRelativeResize="0">
            <a:picLocks noChangeArrowheads="1"/>
          </p:cNvPicPr>
          <p:nvPr userDrawn="1"/>
        </p:nvPicPr>
        <p:blipFill>
          <a:blip r:embed="rId3" cstate="print"/>
          <a:srcRect/>
          <a:stretch>
            <a:fillRect/>
          </a:stretch>
        </p:blipFill>
        <p:spPr bwMode="auto">
          <a:xfrm>
            <a:off x="0" y="188913"/>
            <a:ext cx="9144000" cy="503237"/>
          </a:xfrm>
          <a:prstGeom prst="rect">
            <a:avLst/>
          </a:prstGeom>
          <a:noFill/>
          <a:ln w="9525">
            <a:noFill/>
            <a:miter lim="800000"/>
            <a:headEnd/>
            <a:tailEnd/>
          </a:ln>
        </p:spPr>
      </p:pic>
      <p:pic>
        <p:nvPicPr>
          <p:cNvPr id="5" name="Picture 2" descr="geçici logo"/>
          <p:cNvPicPr>
            <a:picLocks noChangeAspect="1" noChangeArrowheads="1"/>
          </p:cNvPicPr>
          <p:nvPr userDrawn="1"/>
        </p:nvPicPr>
        <p:blipFill>
          <a:blip r:embed="rId4" cstate="print"/>
          <a:srcRect/>
          <a:stretch>
            <a:fillRect/>
          </a:stretch>
        </p:blipFill>
        <p:spPr bwMode="auto">
          <a:xfrm>
            <a:off x="0" y="0"/>
            <a:ext cx="971550" cy="882650"/>
          </a:xfrm>
          <a:prstGeom prst="rect">
            <a:avLst/>
          </a:prstGeom>
          <a:ln>
            <a:noFill/>
          </a:ln>
          <a:effectLst>
            <a:outerShdw blurRad="190500" algn="tl" rotWithShape="0">
              <a:srgbClr val="000000">
                <a:alpha val="70000"/>
              </a:srgbClr>
            </a:outerShdw>
          </a:effectLst>
          <a:extLst/>
        </p:spPr>
      </p:pic>
      <p:sp>
        <p:nvSpPr>
          <p:cNvPr id="6" name="5 Slayt Numarası Yer Tutucusu"/>
          <p:cNvSpPr>
            <a:spLocks/>
          </p:cNvSpPr>
          <p:nvPr/>
        </p:nvSpPr>
        <p:spPr bwMode="auto">
          <a:xfrm>
            <a:off x="8532813" y="6497638"/>
            <a:ext cx="611187" cy="360362"/>
          </a:xfrm>
          <a:prstGeom prst="rect">
            <a:avLst/>
          </a:prstGeom>
          <a:noFill/>
          <a:ln>
            <a:noFill/>
          </a:ln>
          <a:extLst/>
        </p:spPr>
        <p:txBody>
          <a:bodyPr anchor="ctr"/>
          <a:lstStyle/>
          <a:p>
            <a:pPr algn="ctr" eaLnBrk="0" hangingPunct="0">
              <a:defRPr/>
            </a:pPr>
            <a:fld id="{FAD4A313-7716-4F35-A2DF-961E17A2037C}" type="slidenum">
              <a:rPr lang="en-US" altLang="tr-TR" sz="1600">
                <a:solidFill>
                  <a:srgbClr val="D9D9D9"/>
                </a:solidFill>
                <a:effectLst>
                  <a:outerShdw blurRad="38100" dist="38100" dir="2700000" algn="tl">
                    <a:srgbClr val="C0C0C0"/>
                  </a:outerShdw>
                </a:effectLst>
                <a:latin typeface="Calibri"/>
                <a:cs typeface="Arial" charset="0"/>
              </a:rPr>
              <a:pPr algn="ctr" eaLnBrk="0" hangingPunct="0">
                <a:defRPr/>
              </a:pPr>
              <a:t>‹#›</a:t>
            </a:fld>
            <a:endParaRPr lang="tr-TR" altLang="tr-TR">
              <a:solidFill>
                <a:srgbClr val="000000"/>
              </a:solidFill>
              <a:latin typeface="Arial" charset="0"/>
              <a:cs typeface="Arial" charset="0"/>
            </a:endParaRPr>
          </a:p>
        </p:txBody>
      </p:sp>
      <p:sp>
        <p:nvSpPr>
          <p:cNvPr id="409602" name="Rectangle 3"/>
          <p:cNvSpPr>
            <a:spLocks noGrp="1" noChangeArrowheads="1"/>
          </p:cNvSpPr>
          <p:nvPr>
            <p:ph type="subTitle" idx="1"/>
          </p:nvPr>
        </p:nvSpPr>
        <p:spPr>
          <a:xfrm>
            <a:off x="1371600" y="3886200"/>
            <a:ext cx="6400800" cy="1752600"/>
          </a:xfrm>
        </p:spPr>
        <p:txBody>
          <a:bodyPr/>
          <a:lstStyle>
            <a:lvl1pPr marL="0" indent="0" algn="ctr">
              <a:buFont typeface="Wingdings" pitchFamily="2" charset="2"/>
              <a:buNone/>
              <a:defRPr/>
            </a:lvl1pPr>
          </a:lstStyle>
          <a:p>
            <a:pPr lvl="0"/>
            <a:r>
              <a:rPr lang="tr-TR" noProof="0" smtClean="0"/>
              <a:t>Click to edit Master subtitle style</a:t>
            </a:r>
          </a:p>
        </p:txBody>
      </p:sp>
      <p:sp>
        <p:nvSpPr>
          <p:cNvPr id="7" name="4 Altbilgi Yer Tutucusu"/>
          <p:cNvSpPr>
            <a:spLocks noGrp="1"/>
          </p:cNvSpPr>
          <p:nvPr>
            <p:ph type="ftr" sz="quarter" idx="10"/>
          </p:nvPr>
        </p:nvSpPr>
        <p:spPr>
          <a:xfrm>
            <a:off x="3124200" y="6245225"/>
            <a:ext cx="2895600" cy="476250"/>
          </a:xfrm>
        </p:spPr>
        <p:txBody>
          <a:bodyPr/>
          <a:lstStyle>
            <a:lvl1pPr>
              <a:defRPr/>
            </a:lvl1pPr>
          </a:lstStyle>
          <a:p>
            <a:pPr>
              <a:defRPr/>
            </a:pPr>
            <a:r>
              <a:rPr lang="tr-TR"/>
              <a:t>Teşvik Uygulama ve Yabancı Sermaye Genel Müdürlüğü</a:t>
            </a:r>
          </a:p>
        </p:txBody>
      </p:sp>
    </p:spTree>
    <p:extLst>
      <p:ext uri="{BB962C8B-B14F-4D97-AF65-F5344CB8AC3E}">
        <p14:creationId xmlns:p14="http://schemas.microsoft.com/office/powerpoint/2010/main" val="2432956437"/>
      </p:ext>
    </p:extLst>
  </p:cSld>
  <p:clrMapOvr>
    <a:masterClrMapping/>
  </p:clrMapOvr>
  <p:transition spd="slow">
    <p:wipe dir="d"/>
  </p:transition>
  <p:hf hdr="0" ftr="0" dt="0"/>
</p:sldLayout>
</file>

<file path=ppt/slideLayouts/slideLayout81.xml><?xml version="1.0" encoding="utf-8"?>
<p:sldLayout xmlns:a="http://schemas.openxmlformats.org/drawingml/2006/main" xmlns:r="http://schemas.openxmlformats.org/officeDocument/2006/relationships" xmlns:p="http://schemas.openxmlformats.org/presentationml/2006/main" preserve="1" userDrawn="1">
  <p:cSld name="Başlık ve İçerik">
    <p:spTree>
      <p:nvGrpSpPr>
        <p:cNvPr id="1" name=""/>
        <p:cNvGrpSpPr/>
        <p:nvPr/>
      </p:nvGrpSpPr>
      <p:grpSpPr>
        <a:xfrm>
          <a:off x="0" y="0"/>
          <a:ext cx="0" cy="0"/>
          <a:chOff x="0" y="0"/>
          <a:chExt cx="0" cy="0"/>
        </a:xfrm>
      </p:grpSpPr>
      <p:sp>
        <p:nvSpPr>
          <p:cNvPr id="3" name="İçerik Yer Tutucusu 2"/>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a:p>
        </p:txBody>
      </p:sp>
      <p:sp>
        <p:nvSpPr>
          <p:cNvPr id="4" name="4 Altbilgi Yer Tutucusu"/>
          <p:cNvSpPr>
            <a:spLocks noGrp="1"/>
          </p:cNvSpPr>
          <p:nvPr>
            <p:ph type="ftr" sz="quarter" idx="10"/>
          </p:nvPr>
        </p:nvSpPr>
        <p:spPr/>
        <p:txBody>
          <a:bodyPr/>
          <a:lstStyle>
            <a:lvl1pPr>
              <a:defRPr/>
            </a:lvl1pPr>
          </a:lstStyle>
          <a:p>
            <a:pPr>
              <a:defRPr/>
            </a:pPr>
            <a:r>
              <a:rPr lang="tr-TR"/>
              <a:t>Teşvik Uygulama ve Yabancı Sermaye Genel Müdürlüğü</a:t>
            </a:r>
          </a:p>
        </p:txBody>
      </p:sp>
    </p:spTree>
    <p:extLst>
      <p:ext uri="{BB962C8B-B14F-4D97-AF65-F5344CB8AC3E}">
        <p14:creationId xmlns:p14="http://schemas.microsoft.com/office/powerpoint/2010/main" val="3983484194"/>
      </p:ext>
    </p:extLst>
  </p:cSld>
  <p:clrMapOvr>
    <a:masterClrMapping/>
  </p:clrMapOvr>
  <p:transition spd="slow">
    <p:wipe dir="d"/>
  </p:transition>
</p:sldLayout>
</file>

<file path=ppt/slideLayouts/slideLayout82.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Başlık 1"/>
          <p:cNvSpPr>
            <a:spLocks noGrp="1"/>
          </p:cNvSpPr>
          <p:nvPr>
            <p:ph type="title"/>
          </p:nvPr>
        </p:nvSpPr>
        <p:spPr>
          <a:xfrm>
            <a:off x="722313" y="4406900"/>
            <a:ext cx="7772400" cy="1362075"/>
          </a:xfrm>
        </p:spPr>
        <p:txBody>
          <a:bodyPr anchor="t"/>
          <a:lstStyle>
            <a:lvl1pPr algn="l">
              <a:defRPr sz="4000" b="1" cap="all"/>
            </a:lvl1pPr>
          </a:lstStyle>
          <a:p>
            <a:r>
              <a:rPr lang="tr-TR" smtClean="0"/>
              <a:t>Asıl başlık stili için tıklatın</a:t>
            </a:r>
            <a:endParaRPr lang="en-US"/>
          </a:p>
        </p:txBody>
      </p:sp>
      <p:sp>
        <p:nvSpPr>
          <p:cNvPr id="3" name="Metin Yer Tutucusu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tr-TR" smtClean="0"/>
              <a:t>Asıl metin stillerini düzenlemek için tıklatın</a:t>
            </a:r>
          </a:p>
        </p:txBody>
      </p:sp>
      <p:sp>
        <p:nvSpPr>
          <p:cNvPr id="4" name="4 Altbilgi Yer Tutucusu"/>
          <p:cNvSpPr>
            <a:spLocks noGrp="1"/>
          </p:cNvSpPr>
          <p:nvPr>
            <p:ph type="ftr" sz="quarter" idx="10"/>
          </p:nvPr>
        </p:nvSpPr>
        <p:spPr/>
        <p:txBody>
          <a:bodyPr/>
          <a:lstStyle>
            <a:lvl1pPr>
              <a:defRPr/>
            </a:lvl1pPr>
          </a:lstStyle>
          <a:p>
            <a:pPr>
              <a:defRPr/>
            </a:pPr>
            <a:r>
              <a:rPr lang="tr-TR"/>
              <a:t>Teşvik Uygulama ve Yabancı Sermaye Genel Müdürlüğü</a:t>
            </a:r>
          </a:p>
        </p:txBody>
      </p:sp>
    </p:spTree>
    <p:extLst>
      <p:ext uri="{BB962C8B-B14F-4D97-AF65-F5344CB8AC3E}">
        <p14:creationId xmlns:p14="http://schemas.microsoft.com/office/powerpoint/2010/main" val="1151112035"/>
      </p:ext>
    </p:extLst>
  </p:cSld>
  <p:clrMapOvr>
    <a:masterClrMapping/>
  </p:clrMapOvr>
  <p:transition spd="slow">
    <p:wipe dir="d"/>
  </p:transition>
</p:sldLayout>
</file>

<file path=ppt/slideLayouts/slideLayout83.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smtClean="0"/>
              <a:t>Asıl başlık stili için tıklatın</a:t>
            </a:r>
            <a:endParaRPr lang="en-US"/>
          </a:p>
        </p:txBody>
      </p:sp>
      <p:sp>
        <p:nvSpPr>
          <p:cNvPr id="3" name="İçerik Yer Tutucusu 2"/>
          <p:cNvSpPr>
            <a:spLocks noGrp="1"/>
          </p:cNvSpPr>
          <p:nvPr>
            <p:ph sz="half" idx="1"/>
          </p:nvPr>
        </p:nvSpPr>
        <p:spPr>
          <a:xfrm>
            <a:off x="468313" y="1844675"/>
            <a:ext cx="4038600" cy="35607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a:p>
        </p:txBody>
      </p:sp>
      <p:sp>
        <p:nvSpPr>
          <p:cNvPr id="4" name="İçerik Yer Tutucusu 3"/>
          <p:cNvSpPr>
            <a:spLocks noGrp="1"/>
          </p:cNvSpPr>
          <p:nvPr>
            <p:ph sz="half" idx="2"/>
          </p:nvPr>
        </p:nvSpPr>
        <p:spPr>
          <a:xfrm>
            <a:off x="4659313" y="1844675"/>
            <a:ext cx="4038600" cy="35607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a:p>
        </p:txBody>
      </p:sp>
      <p:sp>
        <p:nvSpPr>
          <p:cNvPr id="5" name="4 Altbilgi Yer Tutucusu"/>
          <p:cNvSpPr>
            <a:spLocks noGrp="1"/>
          </p:cNvSpPr>
          <p:nvPr>
            <p:ph type="ftr" sz="quarter" idx="10"/>
          </p:nvPr>
        </p:nvSpPr>
        <p:spPr/>
        <p:txBody>
          <a:bodyPr/>
          <a:lstStyle>
            <a:lvl1pPr>
              <a:defRPr/>
            </a:lvl1pPr>
          </a:lstStyle>
          <a:p>
            <a:pPr>
              <a:defRPr/>
            </a:pPr>
            <a:r>
              <a:rPr lang="tr-TR"/>
              <a:t>Teşvik Uygulama ve Yabancı Sermaye Genel Müdürlüğü</a:t>
            </a:r>
          </a:p>
        </p:txBody>
      </p:sp>
    </p:spTree>
    <p:extLst>
      <p:ext uri="{BB962C8B-B14F-4D97-AF65-F5344CB8AC3E}">
        <p14:creationId xmlns:p14="http://schemas.microsoft.com/office/powerpoint/2010/main" val="3728918276"/>
      </p:ext>
    </p:extLst>
  </p:cSld>
  <p:clrMapOvr>
    <a:masterClrMapping/>
  </p:clrMapOvr>
  <p:transition spd="slow">
    <p:wipe dir="d"/>
  </p:transition>
</p:sldLayout>
</file>

<file path=ppt/slideLayouts/slideLayout84.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lvl1pPr>
              <a:defRPr/>
            </a:lvl1pPr>
          </a:lstStyle>
          <a:p>
            <a:r>
              <a:rPr lang="tr-TR" smtClean="0"/>
              <a:t>Asıl başlık stili için tıklatın</a:t>
            </a:r>
            <a:endParaRPr lang="en-US"/>
          </a:p>
        </p:txBody>
      </p:sp>
      <p:sp>
        <p:nvSpPr>
          <p:cNvPr id="3" name="Metin Yer Tutucusu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İçerik Yer Tutucus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a:p>
        </p:txBody>
      </p:sp>
      <p:sp>
        <p:nvSpPr>
          <p:cNvPr id="5" name="Metin Yer Tutucusu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İçerik Yer Tutucus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a:p>
        </p:txBody>
      </p:sp>
      <p:sp>
        <p:nvSpPr>
          <p:cNvPr id="7" name="4 Altbilgi Yer Tutucusu"/>
          <p:cNvSpPr>
            <a:spLocks noGrp="1"/>
          </p:cNvSpPr>
          <p:nvPr>
            <p:ph type="ftr" sz="quarter" idx="10"/>
          </p:nvPr>
        </p:nvSpPr>
        <p:spPr/>
        <p:txBody>
          <a:bodyPr/>
          <a:lstStyle>
            <a:lvl1pPr>
              <a:defRPr/>
            </a:lvl1pPr>
          </a:lstStyle>
          <a:p>
            <a:pPr>
              <a:defRPr/>
            </a:pPr>
            <a:r>
              <a:rPr lang="tr-TR"/>
              <a:t>Teşvik Uygulama ve Yabancı Sermaye Genel Müdürlüğü</a:t>
            </a:r>
          </a:p>
        </p:txBody>
      </p:sp>
    </p:spTree>
    <p:extLst>
      <p:ext uri="{BB962C8B-B14F-4D97-AF65-F5344CB8AC3E}">
        <p14:creationId xmlns:p14="http://schemas.microsoft.com/office/powerpoint/2010/main" val="61494009"/>
      </p:ext>
    </p:extLst>
  </p:cSld>
  <p:clrMapOvr>
    <a:masterClrMapping/>
  </p:clrMapOvr>
  <p:transition spd="slow">
    <p:wipe dir="d"/>
  </p:transition>
</p:sldLayout>
</file>

<file path=ppt/slideLayouts/slideLayout85.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smtClean="0"/>
              <a:t>Asıl başlık stili için tıklatın</a:t>
            </a:r>
            <a:endParaRPr lang="en-US"/>
          </a:p>
        </p:txBody>
      </p:sp>
      <p:sp>
        <p:nvSpPr>
          <p:cNvPr id="3" name="4 Altbilgi Yer Tutucusu"/>
          <p:cNvSpPr>
            <a:spLocks noGrp="1"/>
          </p:cNvSpPr>
          <p:nvPr>
            <p:ph type="ftr" sz="quarter" idx="10"/>
          </p:nvPr>
        </p:nvSpPr>
        <p:spPr/>
        <p:txBody>
          <a:bodyPr/>
          <a:lstStyle>
            <a:lvl1pPr>
              <a:defRPr/>
            </a:lvl1pPr>
          </a:lstStyle>
          <a:p>
            <a:pPr>
              <a:defRPr/>
            </a:pPr>
            <a:r>
              <a:rPr lang="tr-TR"/>
              <a:t>Teşvik Uygulama ve Yabancı Sermaye Genel Müdürlüğü</a:t>
            </a:r>
          </a:p>
        </p:txBody>
      </p:sp>
    </p:spTree>
    <p:extLst>
      <p:ext uri="{BB962C8B-B14F-4D97-AF65-F5344CB8AC3E}">
        <p14:creationId xmlns:p14="http://schemas.microsoft.com/office/powerpoint/2010/main" val="1596060550"/>
      </p:ext>
    </p:extLst>
  </p:cSld>
  <p:clrMapOvr>
    <a:masterClrMapping/>
  </p:clrMapOvr>
  <p:transition spd="slow">
    <p:wipe dir="d"/>
  </p:transition>
</p:sldLayout>
</file>

<file path=ppt/slideLayouts/slideLayout86.xml><?xml version="1.0" encoding="utf-8"?>
<p:sldLayout xmlns:a="http://schemas.openxmlformats.org/drawingml/2006/main" xmlns:r="http://schemas.openxmlformats.org/officeDocument/2006/relationships" xmlns:p="http://schemas.openxmlformats.org/presentationml/2006/main" preserve="1" userDrawn="1">
  <p:cSld name="Boş">
    <p:spTree>
      <p:nvGrpSpPr>
        <p:cNvPr id="1" name=""/>
        <p:cNvGrpSpPr/>
        <p:nvPr/>
      </p:nvGrpSpPr>
      <p:grpSpPr>
        <a:xfrm>
          <a:off x="0" y="0"/>
          <a:ext cx="0" cy="0"/>
          <a:chOff x="0" y="0"/>
          <a:chExt cx="0" cy="0"/>
        </a:xfrm>
      </p:grpSpPr>
      <p:sp>
        <p:nvSpPr>
          <p:cNvPr id="2" name="4 Altbilgi Yer Tutucusu"/>
          <p:cNvSpPr>
            <a:spLocks noGrp="1"/>
          </p:cNvSpPr>
          <p:nvPr>
            <p:ph type="ftr" sz="quarter" idx="10"/>
          </p:nvPr>
        </p:nvSpPr>
        <p:spPr/>
        <p:txBody>
          <a:bodyPr/>
          <a:lstStyle>
            <a:lvl1pPr>
              <a:defRPr/>
            </a:lvl1pPr>
          </a:lstStyle>
          <a:p>
            <a:pPr>
              <a:defRPr/>
            </a:pPr>
            <a:r>
              <a:rPr lang="tr-TR"/>
              <a:t>Teşvik Uygulama ve Yabancı Sermaye Genel Müdürlüğü</a:t>
            </a:r>
          </a:p>
        </p:txBody>
      </p:sp>
    </p:spTree>
    <p:extLst>
      <p:ext uri="{BB962C8B-B14F-4D97-AF65-F5344CB8AC3E}">
        <p14:creationId xmlns:p14="http://schemas.microsoft.com/office/powerpoint/2010/main" val="3918519305"/>
      </p:ext>
    </p:extLst>
  </p:cSld>
  <p:clrMapOvr>
    <a:masterClrMapping/>
  </p:clrMapOvr>
  <p:transition spd="slow">
    <p:wipe dir="d"/>
  </p:transition>
</p:sldLayout>
</file>

<file path=ppt/slideLayouts/slideLayout87.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Başlık 1"/>
          <p:cNvSpPr>
            <a:spLocks noGrp="1"/>
          </p:cNvSpPr>
          <p:nvPr>
            <p:ph type="title"/>
          </p:nvPr>
        </p:nvSpPr>
        <p:spPr>
          <a:xfrm>
            <a:off x="457200" y="273050"/>
            <a:ext cx="3008313" cy="1162050"/>
          </a:xfrm>
        </p:spPr>
        <p:txBody>
          <a:bodyPr anchor="b"/>
          <a:lstStyle>
            <a:lvl1pPr algn="l">
              <a:defRPr sz="2000" b="1"/>
            </a:lvl1pPr>
          </a:lstStyle>
          <a:p>
            <a:r>
              <a:rPr lang="tr-TR" smtClean="0"/>
              <a:t>Asıl başlık stili için tıklatın</a:t>
            </a:r>
            <a:endParaRPr lang="en-US"/>
          </a:p>
        </p:txBody>
      </p:sp>
      <p:sp>
        <p:nvSpPr>
          <p:cNvPr id="3" name="İçerik Yer Tutucus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a:p>
        </p:txBody>
      </p:sp>
      <p:sp>
        <p:nvSpPr>
          <p:cNvPr id="4" name="Metin Yer Tutucusu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4 Altbilgi Yer Tutucusu"/>
          <p:cNvSpPr>
            <a:spLocks noGrp="1"/>
          </p:cNvSpPr>
          <p:nvPr>
            <p:ph type="ftr" sz="quarter" idx="10"/>
          </p:nvPr>
        </p:nvSpPr>
        <p:spPr/>
        <p:txBody>
          <a:bodyPr/>
          <a:lstStyle>
            <a:lvl1pPr>
              <a:defRPr/>
            </a:lvl1pPr>
          </a:lstStyle>
          <a:p>
            <a:pPr>
              <a:defRPr/>
            </a:pPr>
            <a:r>
              <a:rPr lang="tr-TR"/>
              <a:t>Teşvik Uygulama ve Yabancı Sermaye Genel Müdürlüğü</a:t>
            </a:r>
          </a:p>
        </p:txBody>
      </p:sp>
    </p:spTree>
    <p:extLst>
      <p:ext uri="{BB962C8B-B14F-4D97-AF65-F5344CB8AC3E}">
        <p14:creationId xmlns:p14="http://schemas.microsoft.com/office/powerpoint/2010/main" val="1157331452"/>
      </p:ext>
    </p:extLst>
  </p:cSld>
  <p:clrMapOvr>
    <a:masterClrMapping/>
  </p:clrMapOvr>
  <p:transition spd="slow">
    <p:wipe dir="d"/>
  </p:transition>
</p:sldLayout>
</file>

<file path=ppt/slideLayouts/slideLayout88.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Başlık 1"/>
          <p:cNvSpPr>
            <a:spLocks noGrp="1"/>
          </p:cNvSpPr>
          <p:nvPr>
            <p:ph type="title"/>
          </p:nvPr>
        </p:nvSpPr>
        <p:spPr>
          <a:xfrm>
            <a:off x="1792288" y="4800600"/>
            <a:ext cx="5486400" cy="566738"/>
          </a:xfrm>
        </p:spPr>
        <p:txBody>
          <a:bodyPr anchor="b"/>
          <a:lstStyle>
            <a:lvl1pPr algn="l">
              <a:defRPr sz="2000" b="1"/>
            </a:lvl1pPr>
          </a:lstStyle>
          <a:p>
            <a:r>
              <a:rPr lang="tr-TR" smtClean="0"/>
              <a:t>Asıl başlık stili için tıklatın</a:t>
            </a:r>
            <a:endParaRPr lang="en-US"/>
          </a:p>
        </p:txBody>
      </p:sp>
      <p:sp>
        <p:nvSpPr>
          <p:cNvPr id="3" name="Resim Yer Tutucusu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Metin Yer Tutucusu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4 Altbilgi Yer Tutucusu"/>
          <p:cNvSpPr>
            <a:spLocks noGrp="1"/>
          </p:cNvSpPr>
          <p:nvPr>
            <p:ph type="ftr" sz="quarter" idx="10"/>
          </p:nvPr>
        </p:nvSpPr>
        <p:spPr/>
        <p:txBody>
          <a:bodyPr/>
          <a:lstStyle>
            <a:lvl1pPr>
              <a:defRPr/>
            </a:lvl1pPr>
          </a:lstStyle>
          <a:p>
            <a:pPr>
              <a:defRPr/>
            </a:pPr>
            <a:r>
              <a:rPr lang="tr-TR"/>
              <a:t>Teşvik Uygulama ve Yabancı Sermaye Genel Müdürlüğü</a:t>
            </a:r>
          </a:p>
        </p:txBody>
      </p:sp>
    </p:spTree>
    <p:extLst>
      <p:ext uri="{BB962C8B-B14F-4D97-AF65-F5344CB8AC3E}">
        <p14:creationId xmlns:p14="http://schemas.microsoft.com/office/powerpoint/2010/main" val="903060514"/>
      </p:ext>
    </p:extLst>
  </p:cSld>
  <p:clrMapOvr>
    <a:masterClrMapping/>
  </p:clrMapOvr>
  <p:transition spd="slow">
    <p:wipe dir="d"/>
  </p:transition>
</p:sldLayout>
</file>

<file path=ppt/slideLayouts/slideLayout89.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smtClean="0"/>
              <a:t>Asıl başlık stili için tıklatın</a:t>
            </a:r>
            <a:endParaRPr lang="en-US"/>
          </a:p>
        </p:txBody>
      </p:sp>
      <p:sp>
        <p:nvSpPr>
          <p:cNvPr id="3" name="Dikey Metin Yer Tutucusu 2"/>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a:p>
        </p:txBody>
      </p:sp>
      <p:sp>
        <p:nvSpPr>
          <p:cNvPr id="4" name="4 Altbilgi Yer Tutucusu"/>
          <p:cNvSpPr>
            <a:spLocks noGrp="1"/>
          </p:cNvSpPr>
          <p:nvPr>
            <p:ph type="ftr" sz="quarter" idx="10"/>
          </p:nvPr>
        </p:nvSpPr>
        <p:spPr/>
        <p:txBody>
          <a:bodyPr/>
          <a:lstStyle>
            <a:lvl1pPr>
              <a:defRPr/>
            </a:lvl1pPr>
          </a:lstStyle>
          <a:p>
            <a:pPr>
              <a:defRPr/>
            </a:pPr>
            <a:r>
              <a:rPr lang="tr-TR"/>
              <a:t>Teşvik Uygulama ve Yabancı Sermaye Genel Müdürlüğü</a:t>
            </a:r>
          </a:p>
        </p:txBody>
      </p:sp>
    </p:spTree>
    <p:extLst>
      <p:ext uri="{BB962C8B-B14F-4D97-AF65-F5344CB8AC3E}">
        <p14:creationId xmlns:p14="http://schemas.microsoft.com/office/powerpoint/2010/main" val="2879565014"/>
      </p:ext>
    </p:extLst>
  </p:cSld>
  <p:clrMapOvr>
    <a:masterClrMapping/>
  </p:clrMapOvr>
  <p:transition spd="slow">
    <p:wipe dir="d"/>
  </p:transition>
</p:sldLayout>
</file>

<file path=ppt/slideLayouts/slideLayout90.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Dikey Başlık 1"/>
          <p:cNvSpPr>
            <a:spLocks noGrp="1"/>
          </p:cNvSpPr>
          <p:nvPr>
            <p:ph type="title" orient="vert"/>
          </p:nvPr>
        </p:nvSpPr>
        <p:spPr>
          <a:xfrm>
            <a:off x="6638925" y="274638"/>
            <a:ext cx="2058988" cy="5130800"/>
          </a:xfrm>
        </p:spPr>
        <p:txBody>
          <a:bodyPr vert="eaVert"/>
          <a:lstStyle/>
          <a:p>
            <a:r>
              <a:rPr lang="tr-TR" smtClean="0"/>
              <a:t>Asıl başlık stili için tıklatın</a:t>
            </a:r>
            <a:endParaRPr lang="en-US"/>
          </a:p>
        </p:txBody>
      </p:sp>
      <p:sp>
        <p:nvSpPr>
          <p:cNvPr id="3" name="Dikey Metin Yer Tutucusu 2"/>
          <p:cNvSpPr>
            <a:spLocks noGrp="1"/>
          </p:cNvSpPr>
          <p:nvPr>
            <p:ph type="body" orient="vert" idx="1"/>
          </p:nvPr>
        </p:nvSpPr>
        <p:spPr>
          <a:xfrm>
            <a:off x="457200" y="274638"/>
            <a:ext cx="6029325" cy="5130800"/>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a:p>
        </p:txBody>
      </p:sp>
      <p:sp>
        <p:nvSpPr>
          <p:cNvPr id="4" name="4 Altbilgi Yer Tutucusu"/>
          <p:cNvSpPr>
            <a:spLocks noGrp="1"/>
          </p:cNvSpPr>
          <p:nvPr>
            <p:ph type="ftr" sz="quarter" idx="10"/>
          </p:nvPr>
        </p:nvSpPr>
        <p:spPr/>
        <p:txBody>
          <a:bodyPr/>
          <a:lstStyle>
            <a:lvl1pPr>
              <a:defRPr/>
            </a:lvl1pPr>
          </a:lstStyle>
          <a:p>
            <a:pPr>
              <a:defRPr/>
            </a:pPr>
            <a:r>
              <a:rPr lang="tr-TR"/>
              <a:t>Teşvik Uygulama ve Yabancı Sermaye Genel Müdürlüğü</a:t>
            </a:r>
          </a:p>
        </p:txBody>
      </p:sp>
    </p:spTree>
    <p:extLst>
      <p:ext uri="{BB962C8B-B14F-4D97-AF65-F5344CB8AC3E}">
        <p14:creationId xmlns:p14="http://schemas.microsoft.com/office/powerpoint/2010/main" val="2668999865"/>
      </p:ext>
    </p:extLst>
  </p:cSld>
  <p:clrMapOvr>
    <a:masterClrMapping/>
  </p:clrMapOvr>
  <p:transition spd="slow">
    <p:wipe dir="d"/>
  </p:transition>
</p:sldLayout>
</file>

<file path=ppt/slideLayouts/slideLayout91.xml><?xml version="1.0" encoding="utf-8"?>
<p:sldLayout xmlns:a="http://schemas.openxmlformats.org/drawingml/2006/main" xmlns:r="http://schemas.openxmlformats.org/officeDocument/2006/relationships" xmlns:p="http://schemas.openxmlformats.org/presentationml/2006/main" type="txAndObj" preserve="1">
  <p:cSld name="Başlık, Metin ve İçerik">
    <p:spTree>
      <p:nvGrpSpPr>
        <p:cNvPr id="1" name=""/>
        <p:cNvGrpSpPr/>
        <p:nvPr/>
      </p:nvGrpSpPr>
      <p:grpSpPr>
        <a:xfrm>
          <a:off x="0" y="0"/>
          <a:ext cx="0" cy="0"/>
          <a:chOff x="0" y="0"/>
          <a:chExt cx="0" cy="0"/>
        </a:xfrm>
      </p:grpSpPr>
      <p:sp>
        <p:nvSpPr>
          <p:cNvPr id="2" name="Başlık 1"/>
          <p:cNvSpPr>
            <a:spLocks noGrp="1"/>
          </p:cNvSpPr>
          <p:nvPr>
            <p:ph type="title"/>
          </p:nvPr>
        </p:nvSpPr>
        <p:spPr>
          <a:xfrm>
            <a:off x="457200" y="274638"/>
            <a:ext cx="8229600" cy="1143000"/>
          </a:xfrm>
        </p:spPr>
        <p:txBody>
          <a:bodyPr/>
          <a:lstStyle/>
          <a:p>
            <a:r>
              <a:rPr lang="tr-TR" smtClean="0"/>
              <a:t>Asıl başlık stili için tıklatın</a:t>
            </a:r>
            <a:endParaRPr lang="en-US"/>
          </a:p>
        </p:txBody>
      </p:sp>
      <p:sp>
        <p:nvSpPr>
          <p:cNvPr id="3" name="Metin Yer Tutucusu 2"/>
          <p:cNvSpPr>
            <a:spLocks noGrp="1"/>
          </p:cNvSpPr>
          <p:nvPr>
            <p:ph type="body" sz="half" idx="1"/>
          </p:nvPr>
        </p:nvSpPr>
        <p:spPr>
          <a:xfrm>
            <a:off x="468313" y="1844675"/>
            <a:ext cx="4038600" cy="3560763"/>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a:p>
        </p:txBody>
      </p:sp>
      <p:sp>
        <p:nvSpPr>
          <p:cNvPr id="4" name="İçerik Yer Tutucusu 3"/>
          <p:cNvSpPr>
            <a:spLocks noGrp="1"/>
          </p:cNvSpPr>
          <p:nvPr>
            <p:ph sz="half" idx="2"/>
          </p:nvPr>
        </p:nvSpPr>
        <p:spPr>
          <a:xfrm>
            <a:off x="4659313" y="1844675"/>
            <a:ext cx="4038600" cy="3560763"/>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a:p>
        </p:txBody>
      </p:sp>
      <p:sp>
        <p:nvSpPr>
          <p:cNvPr id="5" name="4 Altbilgi Yer Tutucusu"/>
          <p:cNvSpPr>
            <a:spLocks noGrp="1"/>
          </p:cNvSpPr>
          <p:nvPr>
            <p:ph type="ftr" sz="quarter" idx="10"/>
          </p:nvPr>
        </p:nvSpPr>
        <p:spPr/>
        <p:txBody>
          <a:bodyPr/>
          <a:lstStyle>
            <a:lvl1pPr>
              <a:defRPr/>
            </a:lvl1pPr>
          </a:lstStyle>
          <a:p>
            <a:pPr>
              <a:defRPr/>
            </a:pPr>
            <a:r>
              <a:rPr lang="tr-TR"/>
              <a:t>Teşvik Uygulama ve Yabancı Sermaye Genel Müdürlüğü</a:t>
            </a:r>
          </a:p>
        </p:txBody>
      </p:sp>
    </p:spTree>
    <p:extLst>
      <p:ext uri="{BB962C8B-B14F-4D97-AF65-F5344CB8AC3E}">
        <p14:creationId xmlns:p14="http://schemas.microsoft.com/office/powerpoint/2010/main" val="696201482"/>
      </p:ext>
    </p:extLst>
  </p:cSld>
  <p:clrMapOvr>
    <a:masterClrMapping/>
  </p:clrMapOvr>
  <p:transition spd="slow">
    <p:wipe dir="d"/>
  </p:transition>
</p:sldLayout>
</file>

<file path=ppt/slideLayouts/slideLayout92.xml><?xml version="1.0" encoding="utf-8"?>
<p:sldLayout xmlns:a="http://schemas.openxmlformats.org/drawingml/2006/main" xmlns:r="http://schemas.openxmlformats.org/officeDocument/2006/relationships" xmlns:p="http://schemas.openxmlformats.org/presentationml/2006/main" preserve="1" userDrawn="1">
  <p:cSld name="1_Boş">
    <p:spTree>
      <p:nvGrpSpPr>
        <p:cNvPr id="1" name=""/>
        <p:cNvGrpSpPr/>
        <p:nvPr/>
      </p:nvGrpSpPr>
      <p:grpSpPr>
        <a:xfrm>
          <a:off x="0" y="0"/>
          <a:ext cx="0" cy="0"/>
          <a:chOff x="0" y="0"/>
          <a:chExt cx="0" cy="0"/>
        </a:xfrm>
      </p:grpSpPr>
    </p:spTree>
    <p:extLst>
      <p:ext uri="{BB962C8B-B14F-4D97-AF65-F5344CB8AC3E}">
        <p14:creationId xmlns:p14="http://schemas.microsoft.com/office/powerpoint/2010/main" val="3661021126"/>
      </p:ext>
    </p:extLst>
  </p:cSld>
  <p:clrMapOvr>
    <a:masterClrMapping/>
  </p:clrMapOvr>
  <p:transition spd="slow">
    <p:wipe dir="d"/>
  </p:transition>
</p:sldLayout>
</file>

<file path=ppt/slideLayouts/slideLayout93.xml><?xml version="1.0" encoding="utf-8"?>
<p:sldLayout xmlns:a="http://schemas.openxmlformats.org/drawingml/2006/main" xmlns:r="http://schemas.openxmlformats.org/officeDocument/2006/relationships" xmlns:p="http://schemas.openxmlformats.org/presentationml/2006/main" type="obj" preserve="1">
  <p:cSld name="1_Başlık ve İçerik">
    <p:spTree>
      <p:nvGrpSpPr>
        <p:cNvPr id="1" name=""/>
        <p:cNvGrpSpPr/>
        <p:nvPr/>
      </p:nvGrpSpPr>
      <p:grpSpPr>
        <a:xfrm>
          <a:off x="0" y="0"/>
          <a:ext cx="0" cy="0"/>
          <a:chOff x="0" y="0"/>
          <a:chExt cx="0" cy="0"/>
        </a:xfrm>
      </p:grpSpPr>
      <p:sp>
        <p:nvSpPr>
          <p:cNvPr id="2" name="Başlık 1"/>
          <p:cNvSpPr>
            <a:spLocks noGrp="1"/>
          </p:cNvSpPr>
          <p:nvPr>
            <p:ph type="title"/>
          </p:nvPr>
        </p:nvSpPr>
        <p:spPr>
          <a:xfrm>
            <a:off x="457200" y="274638"/>
            <a:ext cx="8229600" cy="1143000"/>
          </a:xfrm>
        </p:spPr>
        <p:txBody>
          <a:bodyPr/>
          <a:lstStyle/>
          <a:p>
            <a:r>
              <a:rPr lang="tr-TR" smtClean="0"/>
              <a:t>Asıl başlık stili için tıklatın</a:t>
            </a:r>
            <a:endParaRPr lang="tr-TR"/>
          </a:p>
        </p:txBody>
      </p:sp>
      <p:sp>
        <p:nvSpPr>
          <p:cNvPr id="3" name="İçerik Yer Tutucusu 2"/>
          <p:cNvSpPr>
            <a:spLocks noGrp="1"/>
          </p:cNvSpPr>
          <p:nvPr>
            <p:ph idx="1"/>
          </p:nvPr>
        </p:nvSpPr>
        <p:spPr>
          <a:xfrm>
            <a:off x="468313" y="1844675"/>
            <a:ext cx="8229600" cy="3560763"/>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4 Altbilgi Yer Tutucusu"/>
          <p:cNvSpPr>
            <a:spLocks noGrp="1"/>
          </p:cNvSpPr>
          <p:nvPr>
            <p:ph type="ftr" sz="quarter" idx="10"/>
          </p:nvPr>
        </p:nvSpPr>
        <p:spPr/>
        <p:txBody>
          <a:bodyPr/>
          <a:lstStyle>
            <a:lvl1pPr>
              <a:defRPr/>
            </a:lvl1pPr>
          </a:lstStyle>
          <a:p>
            <a:pPr>
              <a:defRPr/>
            </a:pPr>
            <a:r>
              <a:rPr lang="tr-TR"/>
              <a:t>Teşvik Uygulama ve Yabancı Sermaye Genel Müdürlüğü</a:t>
            </a:r>
          </a:p>
        </p:txBody>
      </p:sp>
    </p:spTree>
    <p:extLst>
      <p:ext uri="{BB962C8B-B14F-4D97-AF65-F5344CB8AC3E}">
        <p14:creationId xmlns:p14="http://schemas.microsoft.com/office/powerpoint/2010/main" val="1904090738"/>
      </p:ext>
    </p:extLst>
  </p:cSld>
  <p:clrMapOvr>
    <a:masterClrMapping/>
  </p:clrMapOvr>
  <p:transition spd="slow">
    <p:wipe dir="d"/>
  </p:transition>
</p:sldLayout>
</file>

<file path=ppt/slideLayouts/slideLayout94.xml><?xml version="1.0" encoding="utf-8"?>
<p:sldLayout xmlns:a="http://schemas.openxmlformats.org/drawingml/2006/main" xmlns:r="http://schemas.openxmlformats.org/officeDocument/2006/relationships" xmlns:p="http://schemas.openxmlformats.org/presentationml/2006/main" type="objOnly" preserve="1">
  <p:cSld name="İçerik">
    <p:spTree>
      <p:nvGrpSpPr>
        <p:cNvPr id="1" name=""/>
        <p:cNvGrpSpPr/>
        <p:nvPr/>
      </p:nvGrpSpPr>
      <p:grpSpPr>
        <a:xfrm>
          <a:off x="0" y="0"/>
          <a:ext cx="0" cy="0"/>
          <a:chOff x="0" y="0"/>
          <a:chExt cx="0" cy="0"/>
        </a:xfrm>
      </p:grpSpPr>
      <p:sp>
        <p:nvSpPr>
          <p:cNvPr id="2" name="İçerik Yer Tutucusu 1"/>
          <p:cNvSpPr>
            <a:spLocks noGrp="1"/>
          </p:cNvSpPr>
          <p:nvPr>
            <p:ph/>
          </p:nvPr>
        </p:nvSpPr>
        <p:spPr>
          <a:xfrm>
            <a:off x="457200" y="274638"/>
            <a:ext cx="8240713" cy="5130800"/>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3" name="4 Altbilgi Yer Tutucusu"/>
          <p:cNvSpPr>
            <a:spLocks noGrp="1"/>
          </p:cNvSpPr>
          <p:nvPr>
            <p:ph type="ftr" sz="quarter" idx="10"/>
          </p:nvPr>
        </p:nvSpPr>
        <p:spPr/>
        <p:txBody>
          <a:bodyPr/>
          <a:lstStyle>
            <a:lvl1pPr>
              <a:defRPr/>
            </a:lvl1pPr>
          </a:lstStyle>
          <a:p>
            <a:pPr>
              <a:defRPr/>
            </a:pPr>
            <a:r>
              <a:rPr lang="tr-TR"/>
              <a:t>Teşvik Uygulama ve Yabancı Sermaye Genel Müdürlüğü</a:t>
            </a:r>
          </a:p>
        </p:txBody>
      </p:sp>
    </p:spTree>
    <p:extLst>
      <p:ext uri="{BB962C8B-B14F-4D97-AF65-F5344CB8AC3E}">
        <p14:creationId xmlns:p14="http://schemas.microsoft.com/office/powerpoint/2010/main" val="2614188215"/>
      </p:ext>
    </p:extLst>
  </p:cSld>
  <p:clrMapOvr>
    <a:masterClrMapping/>
  </p:clrMapOvr>
  <p:transition spd="slow">
    <p:wipe dir="d"/>
  </p:transition>
</p:sldLayout>
</file>

<file path=ppt/slideLayouts/slideLayout95.xml><?xml version="1.0" encoding="utf-8"?>
<p:sldLayout xmlns:a="http://schemas.openxmlformats.org/drawingml/2006/main" xmlns:r="http://schemas.openxmlformats.org/officeDocument/2006/relationships" xmlns:p="http://schemas.openxmlformats.org/presentationml/2006/main" type="tbl" preserve="1">
  <p:cSld name="Başlık ve Tablo">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4638"/>
            <a:ext cx="8229600" cy="1143000"/>
          </a:xfrm>
        </p:spPr>
        <p:txBody>
          <a:bodyPr/>
          <a:lstStyle/>
          <a:p>
            <a:r>
              <a:rPr lang="tr-TR" smtClean="0"/>
              <a:t>Asıl başlık stili için tıklatın</a:t>
            </a:r>
            <a:endParaRPr lang="tr-TR"/>
          </a:p>
        </p:txBody>
      </p:sp>
      <p:sp>
        <p:nvSpPr>
          <p:cNvPr id="3" name="2 Tablo Yer Tutucusu"/>
          <p:cNvSpPr>
            <a:spLocks noGrp="1"/>
          </p:cNvSpPr>
          <p:nvPr>
            <p:ph type="tbl" idx="1"/>
          </p:nvPr>
        </p:nvSpPr>
        <p:spPr>
          <a:xfrm>
            <a:off x="468313" y="1844675"/>
            <a:ext cx="8229600" cy="3560763"/>
          </a:xfrm>
        </p:spPr>
        <p:txBody>
          <a:bodyPr/>
          <a:lstStyle/>
          <a:p>
            <a:pPr lvl="0"/>
            <a:endParaRPr lang="tr-TR" noProof="0"/>
          </a:p>
        </p:txBody>
      </p:sp>
      <p:sp>
        <p:nvSpPr>
          <p:cNvPr id="4" name="4 Altbilgi Yer Tutucusu"/>
          <p:cNvSpPr>
            <a:spLocks noGrp="1"/>
          </p:cNvSpPr>
          <p:nvPr>
            <p:ph type="ftr" sz="quarter" idx="10"/>
          </p:nvPr>
        </p:nvSpPr>
        <p:spPr/>
        <p:txBody>
          <a:bodyPr/>
          <a:lstStyle>
            <a:lvl1pPr>
              <a:defRPr/>
            </a:lvl1pPr>
          </a:lstStyle>
          <a:p>
            <a:pPr>
              <a:defRPr/>
            </a:pPr>
            <a:r>
              <a:rPr lang="tr-TR"/>
              <a:t>Teşvik Uygulama ve Yabancı Sermaye Genel Müdürlüğü</a:t>
            </a:r>
          </a:p>
        </p:txBody>
      </p:sp>
    </p:spTree>
    <p:extLst>
      <p:ext uri="{BB962C8B-B14F-4D97-AF65-F5344CB8AC3E}">
        <p14:creationId xmlns:p14="http://schemas.microsoft.com/office/powerpoint/2010/main" val="3030855445"/>
      </p:ext>
    </p:extLst>
  </p:cSld>
  <p:clrMapOvr>
    <a:masterClrMapping/>
  </p:clrMapOvr>
  <p:transition spd="slow">
    <p:wipe dir="d"/>
  </p:transition>
</p:sldLayout>
</file>

<file path=ppt/slideLayouts/slideLayout96.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4 Altbilgi Yer Tutucusu"/>
          <p:cNvSpPr>
            <a:spLocks noGrp="1"/>
          </p:cNvSpPr>
          <p:nvPr>
            <p:ph type="ftr" sz="quarter" idx="10"/>
          </p:nvPr>
        </p:nvSpPr>
        <p:spPr/>
        <p:txBody>
          <a:bodyPr/>
          <a:lstStyle>
            <a:lvl1pPr>
              <a:defRPr/>
            </a:lvl1pPr>
          </a:lstStyle>
          <a:p>
            <a:pPr>
              <a:defRPr/>
            </a:pPr>
            <a:r>
              <a:rPr lang="tr-TR"/>
              <a:t>Teşvik Uygulama ve Yabancı Sermaye Genel Müdürlüğü</a:t>
            </a:r>
          </a:p>
        </p:txBody>
      </p:sp>
    </p:spTree>
    <p:extLst>
      <p:ext uri="{BB962C8B-B14F-4D97-AF65-F5344CB8AC3E}">
        <p14:creationId xmlns:p14="http://schemas.microsoft.com/office/powerpoint/2010/main" val="3723782385"/>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userDrawn="1">
  <p:cSld name="1_Başlık Slaydı">
    <p:spTree>
      <p:nvGrpSpPr>
        <p:cNvPr id="1" name=""/>
        <p:cNvGrpSpPr/>
        <p:nvPr/>
      </p:nvGrpSpPr>
      <p:grpSpPr>
        <a:xfrm>
          <a:off x="0" y="0"/>
          <a:ext cx="0" cy="0"/>
          <a:chOff x="0" y="0"/>
          <a:chExt cx="0" cy="0"/>
        </a:xfrm>
      </p:grpSpPr>
      <p:pic>
        <p:nvPicPr>
          <p:cNvPr id="3" name="Picture 11"/>
          <p:cNvPicPr preferRelativeResize="0">
            <a:picLocks noChangeArrowheads="1"/>
          </p:cNvPicPr>
          <p:nvPr userDrawn="1"/>
        </p:nvPicPr>
        <p:blipFill>
          <a:blip r:embed="rId2" cstate="print"/>
          <a:srcRect/>
          <a:stretch>
            <a:fillRect/>
          </a:stretch>
        </p:blipFill>
        <p:spPr bwMode="auto">
          <a:xfrm>
            <a:off x="0" y="6553200"/>
            <a:ext cx="9144000" cy="252413"/>
          </a:xfrm>
          <a:prstGeom prst="rect">
            <a:avLst/>
          </a:prstGeom>
          <a:noFill/>
          <a:ln w="9525">
            <a:noFill/>
            <a:miter lim="800000"/>
            <a:headEnd/>
            <a:tailEnd/>
          </a:ln>
        </p:spPr>
      </p:pic>
      <p:pic>
        <p:nvPicPr>
          <p:cNvPr id="4" name="Picture 2"/>
          <p:cNvPicPr preferRelativeResize="0">
            <a:picLocks noChangeArrowheads="1"/>
          </p:cNvPicPr>
          <p:nvPr userDrawn="1"/>
        </p:nvPicPr>
        <p:blipFill>
          <a:blip r:embed="rId3" cstate="print"/>
          <a:srcRect/>
          <a:stretch>
            <a:fillRect/>
          </a:stretch>
        </p:blipFill>
        <p:spPr bwMode="auto">
          <a:xfrm>
            <a:off x="0" y="188913"/>
            <a:ext cx="9144000" cy="503237"/>
          </a:xfrm>
          <a:prstGeom prst="rect">
            <a:avLst/>
          </a:prstGeom>
          <a:noFill/>
          <a:ln w="9525">
            <a:noFill/>
            <a:miter lim="800000"/>
            <a:headEnd/>
            <a:tailEnd/>
          </a:ln>
        </p:spPr>
      </p:pic>
      <p:pic>
        <p:nvPicPr>
          <p:cNvPr id="5" name="Picture 2" descr="geçici logo"/>
          <p:cNvPicPr>
            <a:picLocks noChangeAspect="1" noChangeArrowheads="1"/>
          </p:cNvPicPr>
          <p:nvPr userDrawn="1"/>
        </p:nvPicPr>
        <p:blipFill>
          <a:blip r:embed="rId4" cstate="print"/>
          <a:srcRect/>
          <a:stretch>
            <a:fillRect/>
          </a:stretch>
        </p:blipFill>
        <p:spPr bwMode="auto">
          <a:xfrm>
            <a:off x="0" y="0"/>
            <a:ext cx="971550" cy="882650"/>
          </a:xfrm>
          <a:prstGeom prst="rect">
            <a:avLst/>
          </a:prstGeom>
          <a:ln>
            <a:noFill/>
          </a:ln>
          <a:effectLst>
            <a:outerShdw blurRad="190500" algn="tl" rotWithShape="0">
              <a:srgbClr val="000000">
                <a:alpha val="70000"/>
              </a:srgbClr>
            </a:outerShdw>
          </a:effectLst>
          <a:extLst/>
        </p:spPr>
      </p:pic>
      <p:sp>
        <p:nvSpPr>
          <p:cNvPr id="6" name="5 Slayt Numarası Yer Tutucusu"/>
          <p:cNvSpPr>
            <a:spLocks/>
          </p:cNvSpPr>
          <p:nvPr/>
        </p:nvSpPr>
        <p:spPr bwMode="auto">
          <a:xfrm>
            <a:off x="8532813" y="6497638"/>
            <a:ext cx="611187" cy="360362"/>
          </a:xfrm>
          <a:prstGeom prst="rect">
            <a:avLst/>
          </a:prstGeom>
          <a:noFill/>
          <a:ln>
            <a:noFill/>
          </a:ln>
          <a:extLst/>
        </p:spPr>
        <p:txBody>
          <a:bodyPr anchor="ctr"/>
          <a:lstStyle/>
          <a:p>
            <a:pPr algn="ctr" eaLnBrk="0" hangingPunct="0">
              <a:defRPr/>
            </a:pPr>
            <a:fld id="{298AF191-23A2-4947-87DB-55026CA29968}" type="slidenum">
              <a:rPr lang="en-US" altLang="tr-TR" sz="1600">
                <a:solidFill>
                  <a:srgbClr val="D9D9D9"/>
                </a:solidFill>
                <a:effectLst>
                  <a:outerShdw blurRad="38100" dist="38100" dir="2700000" algn="tl">
                    <a:srgbClr val="C0C0C0"/>
                  </a:outerShdw>
                </a:effectLst>
                <a:latin typeface="Arial" charset="0"/>
                <a:cs typeface="Arial" charset="0"/>
              </a:rPr>
              <a:pPr algn="ctr" eaLnBrk="0" hangingPunct="0">
                <a:defRPr/>
              </a:pPr>
              <a:t>‹#›</a:t>
            </a:fld>
            <a:endParaRPr lang="tr-TR" altLang="tr-TR" sz="2400">
              <a:solidFill>
                <a:srgbClr val="000000"/>
              </a:solidFill>
              <a:latin typeface="Arial" charset="0"/>
              <a:cs typeface="Arial" charset="0"/>
            </a:endParaRPr>
          </a:p>
        </p:txBody>
      </p:sp>
      <p:sp>
        <p:nvSpPr>
          <p:cNvPr id="409602" name="Rectangle 3"/>
          <p:cNvSpPr>
            <a:spLocks noGrp="1" noChangeArrowheads="1"/>
          </p:cNvSpPr>
          <p:nvPr>
            <p:ph type="subTitle" idx="1"/>
          </p:nvPr>
        </p:nvSpPr>
        <p:spPr>
          <a:xfrm>
            <a:off x="1371600" y="3886200"/>
            <a:ext cx="6400800" cy="1752600"/>
          </a:xfrm>
        </p:spPr>
        <p:txBody>
          <a:bodyPr/>
          <a:lstStyle>
            <a:lvl1pPr marL="0" indent="0" algn="ctr">
              <a:buFont typeface="Wingdings" pitchFamily="2" charset="2"/>
              <a:buNone/>
              <a:defRPr/>
            </a:lvl1pPr>
          </a:lstStyle>
          <a:p>
            <a:pPr lvl="0"/>
            <a:r>
              <a:rPr lang="tr-TR" noProof="0" smtClean="0"/>
              <a:t>Click to edit Master subtitle style</a:t>
            </a:r>
          </a:p>
        </p:txBody>
      </p:sp>
      <p:sp>
        <p:nvSpPr>
          <p:cNvPr id="7" name="4 Altbilgi Yer Tutucusu"/>
          <p:cNvSpPr>
            <a:spLocks noGrp="1"/>
          </p:cNvSpPr>
          <p:nvPr>
            <p:ph type="ftr" sz="quarter" idx="10"/>
          </p:nvPr>
        </p:nvSpPr>
        <p:spPr>
          <a:xfrm>
            <a:off x="3124200" y="6245225"/>
            <a:ext cx="2895600" cy="476250"/>
          </a:xfrm>
        </p:spPr>
        <p:txBody>
          <a:bodyPr/>
          <a:lstStyle>
            <a:lvl1pPr fontAlgn="auto">
              <a:spcBef>
                <a:spcPts val="0"/>
              </a:spcBef>
              <a:spcAft>
                <a:spcPts val="0"/>
              </a:spcAft>
              <a:defRPr/>
            </a:lvl1pPr>
          </a:lstStyle>
          <a:p>
            <a:pPr>
              <a:defRPr/>
            </a:pPr>
            <a:r>
              <a:rPr lang="sv-SE"/>
              <a:t>14 Kasım 2013                                                    Ekonomi Bakanlığı</a:t>
            </a:r>
            <a:endParaRPr lang="tr-TR"/>
          </a:p>
        </p:txBody>
      </p:sp>
    </p:spTree>
    <p:extLst>
      <p:ext uri="{BB962C8B-B14F-4D97-AF65-F5344CB8AC3E}">
        <p14:creationId xmlns:p14="http://schemas.microsoft.com/office/powerpoint/2010/main" val="1993804286"/>
      </p:ext>
    </p:extLst>
  </p:cSld>
  <p:clrMapOvr>
    <a:masterClrMapping/>
  </p:clrMapOvr>
  <p:transition spd="slow">
    <p:wipe dir="d"/>
  </p:transition>
</p:sldLayout>
</file>

<file path=ppt/slideLayouts/slideLayout98.xml><?xml version="1.0" encoding="utf-8"?>
<p:sldLayout xmlns:a="http://schemas.openxmlformats.org/drawingml/2006/main" xmlns:r="http://schemas.openxmlformats.org/officeDocument/2006/relationships" xmlns:p="http://schemas.openxmlformats.org/presentationml/2006/main" userDrawn="1">
  <p:cSld name="2_Başlık ve İçerik">
    <p:spTree>
      <p:nvGrpSpPr>
        <p:cNvPr id="1" name=""/>
        <p:cNvGrpSpPr/>
        <p:nvPr/>
      </p:nvGrpSpPr>
      <p:grpSpPr>
        <a:xfrm>
          <a:off x="0" y="0"/>
          <a:ext cx="0" cy="0"/>
          <a:chOff x="0" y="0"/>
          <a:chExt cx="0" cy="0"/>
        </a:xfrm>
      </p:grpSpPr>
      <p:pic>
        <p:nvPicPr>
          <p:cNvPr id="4" name="Picture 2"/>
          <p:cNvPicPr preferRelativeResize="0">
            <a:picLocks noChangeArrowheads="1"/>
          </p:cNvPicPr>
          <p:nvPr userDrawn="1"/>
        </p:nvPicPr>
        <p:blipFill>
          <a:blip r:embed="rId2" cstate="print"/>
          <a:srcRect/>
          <a:stretch>
            <a:fillRect/>
          </a:stretch>
        </p:blipFill>
        <p:spPr bwMode="auto">
          <a:xfrm>
            <a:off x="0" y="6553200"/>
            <a:ext cx="9144000" cy="252413"/>
          </a:xfrm>
          <a:prstGeom prst="rect">
            <a:avLst/>
          </a:prstGeom>
          <a:noFill/>
          <a:ln w="9525">
            <a:noFill/>
            <a:miter lim="800000"/>
            <a:headEnd/>
            <a:tailEnd/>
          </a:ln>
        </p:spPr>
      </p:pic>
      <p:pic>
        <p:nvPicPr>
          <p:cNvPr id="5" name="Picture 7"/>
          <p:cNvPicPr preferRelativeResize="0">
            <a:picLocks noChangeArrowheads="1"/>
          </p:cNvPicPr>
          <p:nvPr userDrawn="1"/>
        </p:nvPicPr>
        <p:blipFill>
          <a:blip r:embed="rId3" cstate="print"/>
          <a:srcRect/>
          <a:stretch>
            <a:fillRect/>
          </a:stretch>
        </p:blipFill>
        <p:spPr bwMode="auto">
          <a:xfrm>
            <a:off x="0" y="133350"/>
            <a:ext cx="9144000" cy="538163"/>
          </a:xfrm>
          <a:prstGeom prst="rect">
            <a:avLst/>
          </a:prstGeom>
          <a:noFill/>
          <a:ln w="9525">
            <a:noFill/>
            <a:miter lim="800000"/>
            <a:headEnd/>
            <a:tailEnd/>
          </a:ln>
        </p:spPr>
      </p:pic>
      <p:pic>
        <p:nvPicPr>
          <p:cNvPr id="6" name="Picture 3" descr="F:\MUSTAFA\LOGO\tek_tr.jpg"/>
          <p:cNvPicPr>
            <a:picLocks noChangeAspect="1" noChangeArrowheads="1"/>
          </p:cNvPicPr>
          <p:nvPr userDrawn="1"/>
        </p:nvPicPr>
        <p:blipFill>
          <a:blip r:embed="rId4" cstate="print"/>
          <a:srcRect/>
          <a:stretch>
            <a:fillRect/>
          </a:stretch>
        </p:blipFill>
        <p:spPr bwMode="auto">
          <a:xfrm>
            <a:off x="225425" y="46038"/>
            <a:ext cx="746125" cy="712787"/>
          </a:xfrm>
          <a:prstGeom prst="rect">
            <a:avLst/>
          </a:prstGeom>
          <a:noFill/>
          <a:ln w="9525">
            <a:noFill/>
            <a:miter lim="800000"/>
            <a:headEnd/>
            <a:tailEnd/>
          </a:ln>
        </p:spPr>
      </p:pic>
      <p:sp>
        <p:nvSpPr>
          <p:cNvPr id="11" name="2 İçerik Yer Tutucusu"/>
          <p:cNvSpPr>
            <a:spLocks noGrp="1"/>
          </p:cNvSpPr>
          <p:nvPr>
            <p:ph idx="1"/>
          </p:nvPr>
        </p:nvSpPr>
        <p:spPr>
          <a:xfrm>
            <a:off x="357158" y="990600"/>
            <a:ext cx="8429684" cy="5224482"/>
          </a:xfrm>
        </p:spPr>
        <p:txBody>
          <a:bodyPr>
            <a:normAutofit/>
          </a:bodyPr>
          <a:lstStyle>
            <a:lvl1pPr>
              <a:defRPr sz="3600"/>
            </a:lvl1pPr>
            <a:lvl2pPr>
              <a:defRPr sz="3200"/>
            </a:lvl2pPr>
            <a:lvl3pPr>
              <a:defRPr sz="2800"/>
            </a:lvl3pPr>
            <a:lvl4pPr>
              <a:defRPr sz="2400"/>
            </a:lvl4pPr>
            <a:lvl5pPr>
              <a:defRPr sz="2400"/>
            </a:lvl5pPr>
          </a:lstStyle>
          <a:p>
            <a:pPr lvl="0"/>
            <a:r>
              <a:rPr lang="tr-TR" dirty="0" smtClean="0"/>
              <a:t>Asıl metin stillerini düzenlemek için tıklatın</a:t>
            </a:r>
          </a:p>
          <a:p>
            <a:pPr lvl="1"/>
            <a:r>
              <a:rPr lang="tr-TR" dirty="0" smtClean="0"/>
              <a:t>İkinci düzey</a:t>
            </a:r>
          </a:p>
          <a:p>
            <a:pPr lvl="2"/>
            <a:r>
              <a:rPr lang="tr-TR" dirty="0" smtClean="0"/>
              <a:t>Üçüncü düzey</a:t>
            </a:r>
          </a:p>
          <a:p>
            <a:pPr lvl="3"/>
            <a:r>
              <a:rPr lang="tr-TR" dirty="0" smtClean="0"/>
              <a:t>Dördüncü düzey</a:t>
            </a:r>
          </a:p>
          <a:p>
            <a:pPr lvl="4"/>
            <a:r>
              <a:rPr lang="tr-TR" dirty="0" smtClean="0"/>
              <a:t>Beşinci düzey</a:t>
            </a:r>
            <a:endParaRPr lang="tr-TR" dirty="0"/>
          </a:p>
        </p:txBody>
      </p:sp>
      <p:sp>
        <p:nvSpPr>
          <p:cNvPr id="18" name="1 Başlık"/>
          <p:cNvSpPr>
            <a:spLocks noGrp="1"/>
          </p:cNvSpPr>
          <p:nvPr>
            <p:ph type="title"/>
          </p:nvPr>
        </p:nvSpPr>
        <p:spPr>
          <a:xfrm>
            <a:off x="1306120" y="132756"/>
            <a:ext cx="7837879" cy="476844"/>
          </a:xfrm>
        </p:spPr>
        <p:txBody>
          <a:bodyPr>
            <a:normAutofit/>
          </a:bodyPr>
          <a:lstStyle>
            <a:lvl1pPr marL="0" algn="r" defTabSz="914400" rtl="0" eaLnBrk="0" fontAlgn="base" latinLnBrk="0" hangingPunct="0">
              <a:spcBef>
                <a:spcPct val="0"/>
              </a:spcBef>
              <a:spcAft>
                <a:spcPct val="0"/>
              </a:spcAft>
              <a:defRPr lang="tr-TR" sz="4000" b="1" kern="1200" dirty="0">
                <a:solidFill>
                  <a:schemeClr val="bg1"/>
                </a:solidFill>
                <a:effectLst>
                  <a:outerShdw blurRad="38100" dist="38100" dir="2700000" algn="tl">
                    <a:srgbClr val="000000">
                      <a:alpha val="43137"/>
                    </a:srgbClr>
                  </a:outerShdw>
                </a:effectLst>
                <a:latin typeface="+mj-lt"/>
                <a:ea typeface="+mj-ea"/>
                <a:cs typeface="+mj-cs"/>
              </a:defRPr>
            </a:lvl1pPr>
          </a:lstStyle>
          <a:p>
            <a:r>
              <a:rPr lang="tr-TR" dirty="0" smtClean="0"/>
              <a:t>Asıl başlık stili için tıklatın</a:t>
            </a:r>
            <a:endParaRPr lang="tr-TR" dirty="0"/>
          </a:p>
        </p:txBody>
      </p:sp>
      <p:sp>
        <p:nvSpPr>
          <p:cNvPr id="7" name="4 Altbilgi Yer Tutucusu"/>
          <p:cNvSpPr>
            <a:spLocks noGrp="1"/>
          </p:cNvSpPr>
          <p:nvPr>
            <p:ph type="ftr" sz="quarter" idx="10"/>
          </p:nvPr>
        </p:nvSpPr>
        <p:spPr>
          <a:xfrm>
            <a:off x="225425" y="6553200"/>
            <a:ext cx="7947025" cy="252413"/>
          </a:xfrm>
        </p:spPr>
        <p:txBody>
          <a:bodyPr/>
          <a:lstStyle>
            <a:lvl1pPr algn="l">
              <a:defRPr sz="1600">
                <a:solidFill>
                  <a:prstClr val="white"/>
                </a:solidFill>
                <a:effectLst>
                  <a:outerShdw blurRad="38100" dist="38100" dir="2700000" algn="tl">
                    <a:srgbClr val="000000">
                      <a:alpha val="43137"/>
                    </a:srgbClr>
                  </a:outerShdw>
                </a:effectLst>
                <a:latin typeface="Calibri" pitchFamily="34" charset="0"/>
              </a:defRPr>
            </a:lvl1pPr>
          </a:lstStyle>
          <a:p>
            <a:pPr>
              <a:defRPr/>
            </a:pPr>
            <a:r>
              <a:rPr lang="sv-SE"/>
              <a:t>Ekonomi Bakanlığı</a:t>
            </a:r>
            <a:endParaRPr lang="tr-TR"/>
          </a:p>
        </p:txBody>
      </p:sp>
      <p:sp>
        <p:nvSpPr>
          <p:cNvPr id="8" name="5 Slayt Numarası Yer Tutucusu"/>
          <p:cNvSpPr>
            <a:spLocks noGrp="1"/>
          </p:cNvSpPr>
          <p:nvPr>
            <p:ph type="sldNum" sz="quarter" idx="11"/>
          </p:nvPr>
        </p:nvSpPr>
        <p:spPr>
          <a:xfrm>
            <a:off x="8429625" y="6553200"/>
            <a:ext cx="571500" cy="252413"/>
          </a:xfrm>
          <a:prstGeom prst="rect">
            <a:avLst/>
          </a:prstGeom>
        </p:spPr>
        <p:txBody>
          <a:bodyPr vert="horz" wrap="square" lIns="91440" tIns="45720" rIns="91440" bIns="45720" numCol="1" anchor="t" anchorCtr="0" compatLnSpc="1">
            <a:prstTxWarp prst="textNoShape">
              <a:avLst/>
            </a:prstTxWarp>
          </a:bodyPr>
          <a:lstStyle>
            <a:lvl1pPr algn="ctr" eaLnBrk="1" hangingPunct="1">
              <a:defRPr sz="1600" smtClean="0">
                <a:solidFill>
                  <a:srgbClr val="FFFFFF"/>
                </a:solidFill>
                <a:effectLst>
                  <a:outerShdw blurRad="38100" dist="38100" dir="2700000" algn="tl">
                    <a:srgbClr val="C0C0C0"/>
                  </a:outerShdw>
                </a:effectLst>
                <a:latin typeface="Calibri" pitchFamily="34" charset="0"/>
              </a:defRPr>
            </a:lvl1pPr>
          </a:lstStyle>
          <a:p>
            <a:pPr>
              <a:defRPr/>
            </a:pPr>
            <a:fld id="{27D67F97-84AA-4427-A8B5-013EB149A77F}" type="slidenum">
              <a:rPr lang="en-US" altLang="tr-TR">
                <a:cs typeface="Arial" charset="0"/>
              </a:rPr>
              <a:pPr>
                <a:defRPr/>
              </a:pPr>
              <a:t>‹#›</a:t>
            </a:fld>
            <a:endParaRPr lang="en-US" altLang="tr-TR">
              <a:cs typeface="Arial" charset="0"/>
            </a:endParaRPr>
          </a:p>
        </p:txBody>
      </p:sp>
    </p:spTree>
    <p:extLst>
      <p:ext uri="{BB962C8B-B14F-4D97-AF65-F5344CB8AC3E}">
        <p14:creationId xmlns:p14="http://schemas.microsoft.com/office/powerpoint/2010/main" val="581800524"/>
      </p:ext>
    </p:extLst>
  </p:cSld>
  <p:clrMapOvr>
    <a:masterClrMapping/>
  </p:clrMapOvr>
  <p:transition spd="med">
    <p:fade/>
  </p:transition>
</p:sldLayout>
</file>

<file path=ppt/slideLayouts/slideLayout99.xml><?xml version="1.0" encoding="utf-8"?>
<p:sldLayout xmlns:a="http://schemas.openxmlformats.org/drawingml/2006/main" xmlns:r="http://schemas.openxmlformats.org/officeDocument/2006/relationships" xmlns:p="http://schemas.openxmlformats.org/presentationml/2006/main" userDrawn="1">
  <p:cSld name="3_Başlık ve İçerik">
    <p:spTree>
      <p:nvGrpSpPr>
        <p:cNvPr id="1" name=""/>
        <p:cNvGrpSpPr/>
        <p:nvPr/>
      </p:nvGrpSpPr>
      <p:grpSpPr>
        <a:xfrm>
          <a:off x="0" y="0"/>
          <a:ext cx="0" cy="0"/>
          <a:chOff x="0" y="0"/>
          <a:chExt cx="0" cy="0"/>
        </a:xfrm>
      </p:grpSpPr>
      <p:pic>
        <p:nvPicPr>
          <p:cNvPr id="4" name="Picture 2"/>
          <p:cNvPicPr preferRelativeResize="0">
            <a:picLocks noChangeArrowheads="1"/>
          </p:cNvPicPr>
          <p:nvPr userDrawn="1"/>
        </p:nvPicPr>
        <p:blipFill>
          <a:blip r:embed="rId2" cstate="print"/>
          <a:srcRect/>
          <a:stretch>
            <a:fillRect/>
          </a:stretch>
        </p:blipFill>
        <p:spPr bwMode="auto">
          <a:xfrm>
            <a:off x="0" y="6553200"/>
            <a:ext cx="9144000" cy="252413"/>
          </a:xfrm>
          <a:prstGeom prst="rect">
            <a:avLst/>
          </a:prstGeom>
          <a:noFill/>
          <a:ln w="9525">
            <a:noFill/>
            <a:miter lim="800000"/>
            <a:headEnd/>
            <a:tailEnd/>
          </a:ln>
        </p:spPr>
      </p:pic>
      <p:pic>
        <p:nvPicPr>
          <p:cNvPr id="5" name="Picture 7"/>
          <p:cNvPicPr preferRelativeResize="0">
            <a:picLocks noChangeArrowheads="1"/>
          </p:cNvPicPr>
          <p:nvPr userDrawn="1"/>
        </p:nvPicPr>
        <p:blipFill>
          <a:blip r:embed="rId3" cstate="print"/>
          <a:srcRect/>
          <a:stretch>
            <a:fillRect/>
          </a:stretch>
        </p:blipFill>
        <p:spPr bwMode="auto">
          <a:xfrm>
            <a:off x="0" y="133350"/>
            <a:ext cx="9144000" cy="538163"/>
          </a:xfrm>
          <a:prstGeom prst="rect">
            <a:avLst/>
          </a:prstGeom>
          <a:noFill/>
          <a:ln w="9525">
            <a:noFill/>
            <a:miter lim="800000"/>
            <a:headEnd/>
            <a:tailEnd/>
          </a:ln>
        </p:spPr>
      </p:pic>
      <p:pic>
        <p:nvPicPr>
          <p:cNvPr id="6" name="Picture 3" descr="F:\MUSTAFA\LOGO\tek_tr.jpg"/>
          <p:cNvPicPr>
            <a:picLocks noChangeAspect="1" noChangeArrowheads="1"/>
          </p:cNvPicPr>
          <p:nvPr userDrawn="1"/>
        </p:nvPicPr>
        <p:blipFill>
          <a:blip r:embed="rId4" cstate="print"/>
          <a:srcRect/>
          <a:stretch>
            <a:fillRect/>
          </a:stretch>
        </p:blipFill>
        <p:spPr bwMode="auto">
          <a:xfrm>
            <a:off x="225425" y="46038"/>
            <a:ext cx="746125" cy="712787"/>
          </a:xfrm>
          <a:prstGeom prst="rect">
            <a:avLst/>
          </a:prstGeom>
          <a:noFill/>
          <a:ln w="9525">
            <a:noFill/>
            <a:miter lim="800000"/>
            <a:headEnd/>
            <a:tailEnd/>
          </a:ln>
        </p:spPr>
      </p:pic>
      <p:sp>
        <p:nvSpPr>
          <p:cNvPr id="11" name="2 İçerik Yer Tutucusu"/>
          <p:cNvSpPr>
            <a:spLocks noGrp="1"/>
          </p:cNvSpPr>
          <p:nvPr>
            <p:ph idx="1"/>
          </p:nvPr>
        </p:nvSpPr>
        <p:spPr>
          <a:xfrm>
            <a:off x="357158" y="990600"/>
            <a:ext cx="8429684" cy="5224482"/>
          </a:xfrm>
        </p:spPr>
        <p:txBody>
          <a:bodyPr>
            <a:normAutofit/>
          </a:bodyPr>
          <a:lstStyle>
            <a:lvl1pPr>
              <a:defRPr sz="3600"/>
            </a:lvl1pPr>
            <a:lvl2pPr>
              <a:defRPr sz="3200"/>
            </a:lvl2pPr>
            <a:lvl3pPr>
              <a:defRPr sz="2800"/>
            </a:lvl3pPr>
            <a:lvl4pPr>
              <a:defRPr sz="2400"/>
            </a:lvl4pPr>
            <a:lvl5pPr>
              <a:defRPr sz="2400"/>
            </a:lvl5pPr>
          </a:lstStyle>
          <a:p>
            <a:pPr lvl="0"/>
            <a:r>
              <a:rPr lang="tr-TR" dirty="0" smtClean="0"/>
              <a:t>Asıl metin stillerini düzenlemek için tıklatın</a:t>
            </a:r>
          </a:p>
          <a:p>
            <a:pPr lvl="1"/>
            <a:r>
              <a:rPr lang="tr-TR" dirty="0" smtClean="0"/>
              <a:t>İkinci düzey</a:t>
            </a:r>
          </a:p>
          <a:p>
            <a:pPr lvl="2"/>
            <a:r>
              <a:rPr lang="tr-TR" dirty="0" smtClean="0"/>
              <a:t>Üçüncü düzey</a:t>
            </a:r>
          </a:p>
          <a:p>
            <a:pPr lvl="3"/>
            <a:r>
              <a:rPr lang="tr-TR" dirty="0" smtClean="0"/>
              <a:t>Dördüncü düzey</a:t>
            </a:r>
          </a:p>
          <a:p>
            <a:pPr lvl="4"/>
            <a:r>
              <a:rPr lang="tr-TR" dirty="0" smtClean="0"/>
              <a:t>Beşinci düzey</a:t>
            </a:r>
            <a:endParaRPr lang="tr-TR" dirty="0"/>
          </a:p>
        </p:txBody>
      </p:sp>
      <p:sp>
        <p:nvSpPr>
          <p:cNvPr id="18" name="1 Başlık"/>
          <p:cNvSpPr>
            <a:spLocks noGrp="1"/>
          </p:cNvSpPr>
          <p:nvPr>
            <p:ph type="title"/>
          </p:nvPr>
        </p:nvSpPr>
        <p:spPr>
          <a:xfrm>
            <a:off x="1306120" y="132756"/>
            <a:ext cx="7837879" cy="476844"/>
          </a:xfrm>
        </p:spPr>
        <p:txBody>
          <a:bodyPr>
            <a:normAutofit/>
          </a:bodyPr>
          <a:lstStyle>
            <a:lvl1pPr marL="0" algn="r" defTabSz="914400" rtl="0" eaLnBrk="0" fontAlgn="base" latinLnBrk="0" hangingPunct="0">
              <a:spcBef>
                <a:spcPct val="0"/>
              </a:spcBef>
              <a:spcAft>
                <a:spcPct val="0"/>
              </a:spcAft>
              <a:defRPr lang="tr-TR" sz="4000" b="1" kern="1200" dirty="0">
                <a:solidFill>
                  <a:schemeClr val="bg1"/>
                </a:solidFill>
                <a:effectLst>
                  <a:outerShdw blurRad="38100" dist="38100" dir="2700000" algn="tl">
                    <a:srgbClr val="000000">
                      <a:alpha val="43137"/>
                    </a:srgbClr>
                  </a:outerShdw>
                </a:effectLst>
                <a:latin typeface="+mj-lt"/>
                <a:ea typeface="+mj-ea"/>
                <a:cs typeface="+mj-cs"/>
              </a:defRPr>
            </a:lvl1pPr>
          </a:lstStyle>
          <a:p>
            <a:r>
              <a:rPr lang="tr-TR" dirty="0" smtClean="0"/>
              <a:t>Asıl başlık stili için tıklatın</a:t>
            </a:r>
            <a:endParaRPr lang="tr-TR" dirty="0"/>
          </a:p>
        </p:txBody>
      </p:sp>
      <p:sp>
        <p:nvSpPr>
          <p:cNvPr id="7" name="4 Altbilgi Yer Tutucusu"/>
          <p:cNvSpPr>
            <a:spLocks noGrp="1"/>
          </p:cNvSpPr>
          <p:nvPr>
            <p:ph type="ftr" sz="quarter" idx="10"/>
          </p:nvPr>
        </p:nvSpPr>
        <p:spPr>
          <a:xfrm>
            <a:off x="225425" y="6553200"/>
            <a:ext cx="7947025" cy="252413"/>
          </a:xfrm>
        </p:spPr>
        <p:txBody>
          <a:bodyPr/>
          <a:lstStyle>
            <a:lvl1pPr algn="l">
              <a:defRPr sz="1600">
                <a:solidFill>
                  <a:prstClr val="white"/>
                </a:solidFill>
                <a:effectLst>
                  <a:outerShdw blurRad="38100" dist="38100" dir="2700000" algn="tl">
                    <a:srgbClr val="000000">
                      <a:alpha val="43137"/>
                    </a:srgbClr>
                  </a:outerShdw>
                </a:effectLst>
                <a:latin typeface="Calibri" pitchFamily="34" charset="0"/>
              </a:defRPr>
            </a:lvl1pPr>
          </a:lstStyle>
          <a:p>
            <a:pPr>
              <a:defRPr/>
            </a:pPr>
            <a:r>
              <a:rPr lang="sv-SE"/>
              <a:t>Ekonomi Bakanlığı</a:t>
            </a:r>
            <a:endParaRPr lang="tr-TR"/>
          </a:p>
        </p:txBody>
      </p:sp>
      <p:sp>
        <p:nvSpPr>
          <p:cNvPr id="8" name="5 Slayt Numarası Yer Tutucusu"/>
          <p:cNvSpPr>
            <a:spLocks noGrp="1"/>
          </p:cNvSpPr>
          <p:nvPr>
            <p:ph type="sldNum" sz="quarter" idx="11"/>
          </p:nvPr>
        </p:nvSpPr>
        <p:spPr>
          <a:xfrm>
            <a:off x="8429625" y="6553200"/>
            <a:ext cx="571500" cy="252413"/>
          </a:xfrm>
          <a:prstGeom prst="rect">
            <a:avLst/>
          </a:prstGeom>
        </p:spPr>
        <p:txBody>
          <a:bodyPr vert="horz" wrap="square" lIns="91440" tIns="45720" rIns="91440" bIns="45720" numCol="1" anchor="t" anchorCtr="0" compatLnSpc="1">
            <a:prstTxWarp prst="textNoShape">
              <a:avLst/>
            </a:prstTxWarp>
          </a:bodyPr>
          <a:lstStyle>
            <a:lvl1pPr algn="ctr" eaLnBrk="1" hangingPunct="1">
              <a:defRPr sz="1600" smtClean="0">
                <a:solidFill>
                  <a:srgbClr val="FFFFFF"/>
                </a:solidFill>
                <a:effectLst>
                  <a:outerShdw blurRad="38100" dist="38100" dir="2700000" algn="tl">
                    <a:srgbClr val="C0C0C0"/>
                  </a:outerShdw>
                </a:effectLst>
                <a:latin typeface="Calibri" pitchFamily="34" charset="0"/>
              </a:defRPr>
            </a:lvl1pPr>
          </a:lstStyle>
          <a:p>
            <a:pPr>
              <a:defRPr/>
            </a:pPr>
            <a:fld id="{550CF443-396D-414E-9D44-FC36CAF61330}" type="slidenum">
              <a:rPr lang="en-US" altLang="tr-TR">
                <a:cs typeface="Arial" charset="0"/>
              </a:rPr>
              <a:pPr>
                <a:defRPr/>
              </a:pPr>
              <a:t>‹#›</a:t>
            </a:fld>
            <a:endParaRPr lang="en-US" altLang="tr-TR">
              <a:cs typeface="Arial" charset="0"/>
            </a:endParaRPr>
          </a:p>
        </p:txBody>
      </p:sp>
    </p:spTree>
    <p:extLst>
      <p:ext uri="{BB962C8B-B14F-4D97-AF65-F5344CB8AC3E}">
        <p14:creationId xmlns:p14="http://schemas.microsoft.com/office/powerpoint/2010/main" val="1125971510"/>
      </p:ext>
    </p:extLst>
  </p:cSld>
  <p:clrMapOvr>
    <a:masterClrMapping/>
  </p:clrMapOvr>
  <p:transition spd="med">
    <p:fade/>
  </p:transition>
</p:sldLayout>
</file>

<file path=ppt/slideLayouts/slideLayout100.xml><?xml version="1.0" encoding="utf-8"?>
<p:sldLayout xmlns:a="http://schemas.openxmlformats.org/drawingml/2006/main" xmlns:r="http://schemas.openxmlformats.org/officeDocument/2006/relationships" xmlns:p="http://schemas.openxmlformats.org/presentationml/2006/main" showMasterSp="0" preserve="1" userDrawn="1">
  <p:cSld name="Başlık Slaydı">
    <p:spTree>
      <p:nvGrpSpPr>
        <p:cNvPr id="1" name=""/>
        <p:cNvGrpSpPr/>
        <p:nvPr/>
      </p:nvGrpSpPr>
      <p:grpSpPr>
        <a:xfrm>
          <a:off x="0" y="0"/>
          <a:ext cx="0" cy="0"/>
          <a:chOff x="0" y="0"/>
          <a:chExt cx="0" cy="0"/>
        </a:xfrm>
      </p:grpSpPr>
      <p:pic>
        <p:nvPicPr>
          <p:cNvPr id="3" name="Picture 11"/>
          <p:cNvPicPr preferRelativeResize="0">
            <a:picLocks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0" y="6553200"/>
            <a:ext cx="9144000" cy="252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2"/>
          <p:cNvPicPr preferRelativeResize="0">
            <a:picLocks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0" y="188913"/>
            <a:ext cx="9144000" cy="503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2" descr="geçici logo"/>
          <p:cNvPicPr>
            <a:picLocks noChangeAspect="1" noChangeArrowheads="1"/>
          </p:cNvPicPr>
          <p:nvPr userDrawn="1"/>
        </p:nvPicPr>
        <p:blipFill>
          <a:blip r:embed="rId2" cstate="print"/>
          <a:srcRect/>
          <a:stretch>
            <a:fillRect/>
          </a:stretch>
        </p:blipFill>
        <p:spPr bwMode="auto">
          <a:xfrm>
            <a:off x="0" y="0"/>
            <a:ext cx="971550" cy="882650"/>
          </a:xfrm>
          <a:prstGeom prst="rect">
            <a:avLst/>
          </a:prstGeom>
          <a:ln>
            <a:noFill/>
          </a:ln>
          <a:effectLst>
            <a:outerShdw blurRad="190500" algn="tl" rotWithShape="0">
              <a:srgbClr val="000000">
                <a:alpha val="70000"/>
              </a:srgbClr>
            </a:outerShdw>
          </a:effectLst>
          <a:extLst/>
        </p:spPr>
      </p:pic>
      <p:sp>
        <p:nvSpPr>
          <p:cNvPr id="6" name="5 Slayt Numarası Yer Tutucusu"/>
          <p:cNvSpPr>
            <a:spLocks/>
          </p:cNvSpPr>
          <p:nvPr/>
        </p:nvSpPr>
        <p:spPr bwMode="auto">
          <a:xfrm>
            <a:off x="8532813" y="6497638"/>
            <a:ext cx="611187" cy="360362"/>
          </a:xfrm>
          <a:prstGeom prst="rect">
            <a:avLst/>
          </a:prstGeom>
          <a:noFill/>
          <a:ln>
            <a:noFill/>
          </a:ln>
          <a:extLst/>
        </p:spPr>
        <p:txBody>
          <a:bodyPr anchor="ctr"/>
          <a:lstStyle/>
          <a:p>
            <a:pPr algn="ctr" eaLnBrk="0" hangingPunct="0">
              <a:defRPr/>
            </a:pPr>
            <a:fld id="{B2206287-1177-4B1A-8B08-AAFCCC1EBCD6}" type="slidenum">
              <a:rPr lang="en-US" sz="1600">
                <a:solidFill>
                  <a:srgbClr val="D9D9D9"/>
                </a:solidFill>
                <a:effectLst>
                  <a:outerShdw blurRad="38100" dist="38100" dir="2700000" algn="tl">
                    <a:srgbClr val="C0C0C0"/>
                  </a:outerShdw>
                </a:effectLst>
                <a:latin typeface="Calibri" pitchFamily="34" charset="0"/>
              </a:rPr>
              <a:pPr algn="ctr" eaLnBrk="0" hangingPunct="0">
                <a:defRPr/>
              </a:pPr>
              <a:t>‹#›</a:t>
            </a:fld>
            <a:endParaRPr lang="tr-TR">
              <a:solidFill>
                <a:srgbClr val="000000"/>
              </a:solidFill>
              <a:latin typeface="Arial" charset="0"/>
            </a:endParaRPr>
          </a:p>
        </p:txBody>
      </p:sp>
      <p:sp>
        <p:nvSpPr>
          <p:cNvPr id="409602" name="Rectangle 3"/>
          <p:cNvSpPr>
            <a:spLocks noGrp="1" noChangeArrowheads="1"/>
          </p:cNvSpPr>
          <p:nvPr>
            <p:ph type="subTitle" idx="1"/>
          </p:nvPr>
        </p:nvSpPr>
        <p:spPr>
          <a:xfrm>
            <a:off x="1371600" y="3886200"/>
            <a:ext cx="6400800" cy="1752600"/>
          </a:xfrm>
        </p:spPr>
        <p:txBody>
          <a:bodyPr/>
          <a:lstStyle>
            <a:lvl1pPr marL="0" indent="0" algn="ctr">
              <a:buFont typeface="Wingdings" pitchFamily="2" charset="2"/>
              <a:buNone/>
              <a:defRPr/>
            </a:lvl1pPr>
          </a:lstStyle>
          <a:p>
            <a:pPr lvl="0"/>
            <a:r>
              <a:rPr lang="tr-TR" noProof="0" smtClean="0"/>
              <a:t>Click to edit Master subtitle style</a:t>
            </a:r>
          </a:p>
        </p:txBody>
      </p:sp>
      <p:sp>
        <p:nvSpPr>
          <p:cNvPr id="7" name="4 Altbilgi Yer Tutucusu"/>
          <p:cNvSpPr>
            <a:spLocks noGrp="1"/>
          </p:cNvSpPr>
          <p:nvPr>
            <p:ph type="ftr" sz="quarter" idx="10"/>
          </p:nvPr>
        </p:nvSpPr>
        <p:spPr>
          <a:xfrm>
            <a:off x="3124200" y="6245225"/>
            <a:ext cx="2895600" cy="476250"/>
          </a:xfrm>
        </p:spPr>
        <p:txBody>
          <a:bodyPr/>
          <a:lstStyle>
            <a:lvl1pPr>
              <a:defRPr/>
            </a:lvl1pPr>
          </a:lstStyle>
          <a:p>
            <a:pPr>
              <a:defRPr/>
            </a:pPr>
            <a:r>
              <a:rPr lang="tr-TR" smtClean="0"/>
              <a:t>Teşvik Uygulama ve Yabancı Sermaye Genel Müdürlüğü</a:t>
            </a:r>
            <a:endParaRPr lang="tr-TR"/>
          </a:p>
        </p:txBody>
      </p:sp>
    </p:spTree>
    <p:extLst>
      <p:ext uri="{BB962C8B-B14F-4D97-AF65-F5344CB8AC3E}">
        <p14:creationId xmlns:p14="http://schemas.microsoft.com/office/powerpoint/2010/main" val="304805921"/>
      </p:ext>
    </p:extLst>
  </p:cSld>
  <p:clrMapOvr>
    <a:masterClrMapping/>
  </p:clrMapOvr>
  <p:transition spd="slow">
    <p:wipe dir="d"/>
  </p:transition>
  <p:hf hdr="0" ftr="0" dt="0"/>
</p:sldLayout>
</file>

<file path=ppt/slideLayouts/slideLayout101.xml><?xml version="1.0" encoding="utf-8"?>
<p:sldLayout xmlns:a="http://schemas.openxmlformats.org/drawingml/2006/main" xmlns:r="http://schemas.openxmlformats.org/officeDocument/2006/relationships" xmlns:p="http://schemas.openxmlformats.org/presentationml/2006/main" preserve="1" userDrawn="1">
  <p:cSld name="Başlık ve İçerik">
    <p:spTree>
      <p:nvGrpSpPr>
        <p:cNvPr id="1" name=""/>
        <p:cNvGrpSpPr/>
        <p:nvPr/>
      </p:nvGrpSpPr>
      <p:grpSpPr>
        <a:xfrm>
          <a:off x="0" y="0"/>
          <a:ext cx="0" cy="0"/>
          <a:chOff x="0" y="0"/>
          <a:chExt cx="0" cy="0"/>
        </a:xfrm>
      </p:grpSpPr>
      <p:sp>
        <p:nvSpPr>
          <p:cNvPr id="3" name="İçerik Yer Tutucusu 2"/>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a:p>
        </p:txBody>
      </p:sp>
      <p:sp>
        <p:nvSpPr>
          <p:cNvPr id="4" name="4 Altbilgi Yer Tutucusu"/>
          <p:cNvSpPr>
            <a:spLocks noGrp="1"/>
          </p:cNvSpPr>
          <p:nvPr>
            <p:ph type="ftr" sz="quarter" idx="10"/>
          </p:nvPr>
        </p:nvSpPr>
        <p:spPr/>
        <p:txBody>
          <a:bodyPr/>
          <a:lstStyle>
            <a:lvl1pPr>
              <a:defRPr/>
            </a:lvl1pPr>
          </a:lstStyle>
          <a:p>
            <a:pPr>
              <a:defRPr/>
            </a:pPr>
            <a:r>
              <a:rPr lang="tr-TR" smtClean="0"/>
              <a:t>Teşvik Uygulama ve Yabancı Sermaye Genel Müdürlüğü</a:t>
            </a:r>
            <a:endParaRPr lang="tr-TR"/>
          </a:p>
        </p:txBody>
      </p:sp>
    </p:spTree>
    <p:extLst>
      <p:ext uri="{BB962C8B-B14F-4D97-AF65-F5344CB8AC3E}">
        <p14:creationId xmlns:p14="http://schemas.microsoft.com/office/powerpoint/2010/main" val="4109496793"/>
      </p:ext>
    </p:extLst>
  </p:cSld>
  <p:clrMapOvr>
    <a:masterClrMapping/>
  </p:clrMapOvr>
  <p:transition spd="slow">
    <p:wipe dir="d"/>
  </p:transition>
</p:sldLayout>
</file>

<file path=ppt/slideLayouts/slideLayout102.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Başlık 1"/>
          <p:cNvSpPr>
            <a:spLocks noGrp="1"/>
          </p:cNvSpPr>
          <p:nvPr>
            <p:ph type="title"/>
          </p:nvPr>
        </p:nvSpPr>
        <p:spPr>
          <a:xfrm>
            <a:off x="722313" y="4406900"/>
            <a:ext cx="7772400" cy="1362075"/>
          </a:xfrm>
        </p:spPr>
        <p:txBody>
          <a:bodyPr anchor="t"/>
          <a:lstStyle>
            <a:lvl1pPr algn="l">
              <a:defRPr sz="4000" b="1" cap="all"/>
            </a:lvl1pPr>
          </a:lstStyle>
          <a:p>
            <a:r>
              <a:rPr lang="tr-TR" smtClean="0"/>
              <a:t>Asıl başlık stili için tıklatın</a:t>
            </a:r>
            <a:endParaRPr lang="en-US"/>
          </a:p>
        </p:txBody>
      </p:sp>
      <p:sp>
        <p:nvSpPr>
          <p:cNvPr id="3" name="Metin Yer Tutucusu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tr-TR" smtClean="0"/>
              <a:t>Asıl metin stillerini düzenlemek için tıklatın</a:t>
            </a:r>
          </a:p>
        </p:txBody>
      </p:sp>
      <p:sp>
        <p:nvSpPr>
          <p:cNvPr id="4" name="4 Altbilgi Yer Tutucusu"/>
          <p:cNvSpPr>
            <a:spLocks noGrp="1"/>
          </p:cNvSpPr>
          <p:nvPr>
            <p:ph type="ftr" sz="quarter" idx="10"/>
          </p:nvPr>
        </p:nvSpPr>
        <p:spPr/>
        <p:txBody>
          <a:bodyPr/>
          <a:lstStyle>
            <a:lvl1pPr>
              <a:defRPr/>
            </a:lvl1pPr>
          </a:lstStyle>
          <a:p>
            <a:pPr>
              <a:defRPr/>
            </a:pPr>
            <a:r>
              <a:rPr lang="tr-TR" smtClean="0"/>
              <a:t>Teşvik Uygulama ve Yabancı Sermaye Genel Müdürlüğü</a:t>
            </a:r>
            <a:endParaRPr lang="tr-TR"/>
          </a:p>
        </p:txBody>
      </p:sp>
    </p:spTree>
    <p:extLst>
      <p:ext uri="{BB962C8B-B14F-4D97-AF65-F5344CB8AC3E}">
        <p14:creationId xmlns:p14="http://schemas.microsoft.com/office/powerpoint/2010/main" val="2782285849"/>
      </p:ext>
    </p:extLst>
  </p:cSld>
  <p:clrMapOvr>
    <a:masterClrMapping/>
  </p:clrMapOvr>
  <p:transition spd="slow">
    <p:wipe dir="d"/>
  </p:transition>
</p:sldLayout>
</file>

<file path=ppt/slideLayouts/slideLayout103.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smtClean="0"/>
              <a:t>Asıl başlık stili için tıklatın</a:t>
            </a:r>
            <a:endParaRPr lang="en-US"/>
          </a:p>
        </p:txBody>
      </p:sp>
      <p:sp>
        <p:nvSpPr>
          <p:cNvPr id="3" name="İçerik Yer Tutucusu 2"/>
          <p:cNvSpPr>
            <a:spLocks noGrp="1"/>
          </p:cNvSpPr>
          <p:nvPr>
            <p:ph sz="half" idx="1"/>
          </p:nvPr>
        </p:nvSpPr>
        <p:spPr>
          <a:xfrm>
            <a:off x="468313" y="1844675"/>
            <a:ext cx="4038600" cy="35607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a:p>
        </p:txBody>
      </p:sp>
      <p:sp>
        <p:nvSpPr>
          <p:cNvPr id="4" name="İçerik Yer Tutucusu 3"/>
          <p:cNvSpPr>
            <a:spLocks noGrp="1"/>
          </p:cNvSpPr>
          <p:nvPr>
            <p:ph sz="half" idx="2"/>
          </p:nvPr>
        </p:nvSpPr>
        <p:spPr>
          <a:xfrm>
            <a:off x="4659313" y="1844675"/>
            <a:ext cx="4038600" cy="35607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a:p>
        </p:txBody>
      </p:sp>
      <p:sp>
        <p:nvSpPr>
          <p:cNvPr id="5" name="4 Altbilgi Yer Tutucusu"/>
          <p:cNvSpPr>
            <a:spLocks noGrp="1"/>
          </p:cNvSpPr>
          <p:nvPr>
            <p:ph type="ftr" sz="quarter" idx="10"/>
          </p:nvPr>
        </p:nvSpPr>
        <p:spPr/>
        <p:txBody>
          <a:bodyPr/>
          <a:lstStyle>
            <a:lvl1pPr>
              <a:defRPr/>
            </a:lvl1pPr>
          </a:lstStyle>
          <a:p>
            <a:pPr>
              <a:defRPr/>
            </a:pPr>
            <a:r>
              <a:rPr lang="tr-TR" smtClean="0"/>
              <a:t>Teşvik Uygulama ve Yabancı Sermaye Genel Müdürlüğü</a:t>
            </a:r>
            <a:endParaRPr lang="tr-TR"/>
          </a:p>
        </p:txBody>
      </p:sp>
    </p:spTree>
    <p:extLst>
      <p:ext uri="{BB962C8B-B14F-4D97-AF65-F5344CB8AC3E}">
        <p14:creationId xmlns:p14="http://schemas.microsoft.com/office/powerpoint/2010/main" val="2643609862"/>
      </p:ext>
    </p:extLst>
  </p:cSld>
  <p:clrMapOvr>
    <a:masterClrMapping/>
  </p:clrMapOvr>
  <p:transition spd="slow">
    <p:wipe dir="d"/>
  </p:transition>
</p:sldLayout>
</file>

<file path=ppt/slideLayouts/slideLayout104.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lvl1pPr>
              <a:defRPr/>
            </a:lvl1pPr>
          </a:lstStyle>
          <a:p>
            <a:r>
              <a:rPr lang="tr-TR" smtClean="0"/>
              <a:t>Asıl başlık stili için tıklatın</a:t>
            </a:r>
            <a:endParaRPr lang="en-US"/>
          </a:p>
        </p:txBody>
      </p:sp>
      <p:sp>
        <p:nvSpPr>
          <p:cNvPr id="3" name="Metin Yer Tutucusu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İçerik Yer Tutucus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a:p>
        </p:txBody>
      </p:sp>
      <p:sp>
        <p:nvSpPr>
          <p:cNvPr id="5" name="Metin Yer Tutucusu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İçerik Yer Tutucus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a:p>
        </p:txBody>
      </p:sp>
      <p:sp>
        <p:nvSpPr>
          <p:cNvPr id="7" name="4 Altbilgi Yer Tutucusu"/>
          <p:cNvSpPr>
            <a:spLocks noGrp="1"/>
          </p:cNvSpPr>
          <p:nvPr>
            <p:ph type="ftr" sz="quarter" idx="10"/>
          </p:nvPr>
        </p:nvSpPr>
        <p:spPr/>
        <p:txBody>
          <a:bodyPr/>
          <a:lstStyle>
            <a:lvl1pPr>
              <a:defRPr/>
            </a:lvl1pPr>
          </a:lstStyle>
          <a:p>
            <a:pPr>
              <a:defRPr/>
            </a:pPr>
            <a:r>
              <a:rPr lang="tr-TR" smtClean="0"/>
              <a:t>Teşvik Uygulama ve Yabancı Sermaye Genel Müdürlüğü</a:t>
            </a:r>
            <a:endParaRPr lang="tr-TR"/>
          </a:p>
        </p:txBody>
      </p:sp>
    </p:spTree>
    <p:extLst>
      <p:ext uri="{BB962C8B-B14F-4D97-AF65-F5344CB8AC3E}">
        <p14:creationId xmlns:p14="http://schemas.microsoft.com/office/powerpoint/2010/main" val="1226660018"/>
      </p:ext>
    </p:extLst>
  </p:cSld>
  <p:clrMapOvr>
    <a:masterClrMapping/>
  </p:clrMapOvr>
  <p:transition spd="slow">
    <p:wipe dir="d"/>
  </p:transition>
</p:sldLayout>
</file>

<file path=ppt/slideLayouts/slideLayout105.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smtClean="0"/>
              <a:t>Asıl başlık stili için tıklatın</a:t>
            </a:r>
            <a:endParaRPr lang="en-US"/>
          </a:p>
        </p:txBody>
      </p:sp>
      <p:sp>
        <p:nvSpPr>
          <p:cNvPr id="3" name="4 Altbilgi Yer Tutucusu"/>
          <p:cNvSpPr>
            <a:spLocks noGrp="1"/>
          </p:cNvSpPr>
          <p:nvPr>
            <p:ph type="ftr" sz="quarter" idx="10"/>
          </p:nvPr>
        </p:nvSpPr>
        <p:spPr/>
        <p:txBody>
          <a:bodyPr/>
          <a:lstStyle>
            <a:lvl1pPr>
              <a:defRPr/>
            </a:lvl1pPr>
          </a:lstStyle>
          <a:p>
            <a:pPr>
              <a:defRPr/>
            </a:pPr>
            <a:r>
              <a:rPr lang="tr-TR" smtClean="0"/>
              <a:t>Teşvik Uygulama ve Yabancı Sermaye Genel Müdürlüğü</a:t>
            </a:r>
            <a:endParaRPr lang="tr-TR"/>
          </a:p>
        </p:txBody>
      </p:sp>
    </p:spTree>
    <p:extLst>
      <p:ext uri="{BB962C8B-B14F-4D97-AF65-F5344CB8AC3E}">
        <p14:creationId xmlns:p14="http://schemas.microsoft.com/office/powerpoint/2010/main" val="2310194710"/>
      </p:ext>
    </p:extLst>
  </p:cSld>
  <p:clrMapOvr>
    <a:masterClrMapping/>
  </p:clrMapOvr>
  <p:transition spd="slow">
    <p:wipe dir="d"/>
  </p:transition>
</p:sldLayout>
</file>

<file path=ppt/slideLayouts/slideLayout106.xml><?xml version="1.0" encoding="utf-8"?>
<p:sldLayout xmlns:a="http://schemas.openxmlformats.org/drawingml/2006/main" xmlns:r="http://schemas.openxmlformats.org/officeDocument/2006/relationships" xmlns:p="http://schemas.openxmlformats.org/presentationml/2006/main" preserve="1" userDrawn="1">
  <p:cSld name="Boş">
    <p:spTree>
      <p:nvGrpSpPr>
        <p:cNvPr id="1" name=""/>
        <p:cNvGrpSpPr/>
        <p:nvPr/>
      </p:nvGrpSpPr>
      <p:grpSpPr>
        <a:xfrm>
          <a:off x="0" y="0"/>
          <a:ext cx="0" cy="0"/>
          <a:chOff x="0" y="0"/>
          <a:chExt cx="0" cy="0"/>
        </a:xfrm>
      </p:grpSpPr>
      <p:sp>
        <p:nvSpPr>
          <p:cNvPr id="2" name="4 Altbilgi Yer Tutucusu"/>
          <p:cNvSpPr>
            <a:spLocks noGrp="1"/>
          </p:cNvSpPr>
          <p:nvPr>
            <p:ph type="ftr" sz="quarter" idx="10"/>
          </p:nvPr>
        </p:nvSpPr>
        <p:spPr/>
        <p:txBody>
          <a:bodyPr/>
          <a:lstStyle>
            <a:lvl1pPr>
              <a:defRPr/>
            </a:lvl1pPr>
          </a:lstStyle>
          <a:p>
            <a:pPr>
              <a:defRPr/>
            </a:pPr>
            <a:r>
              <a:rPr lang="tr-TR" smtClean="0"/>
              <a:t>Teşvik Uygulama ve Yabancı Sermaye Genel Müdürlüğü</a:t>
            </a:r>
            <a:endParaRPr lang="tr-TR"/>
          </a:p>
        </p:txBody>
      </p:sp>
    </p:spTree>
    <p:extLst>
      <p:ext uri="{BB962C8B-B14F-4D97-AF65-F5344CB8AC3E}">
        <p14:creationId xmlns:p14="http://schemas.microsoft.com/office/powerpoint/2010/main" val="1833471231"/>
      </p:ext>
    </p:extLst>
  </p:cSld>
  <p:clrMapOvr>
    <a:masterClrMapping/>
  </p:clrMapOvr>
  <p:transition spd="slow">
    <p:wipe dir="d"/>
  </p:transition>
</p:sldLayout>
</file>

<file path=ppt/slideLayouts/slideLayout107.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Başlık 1"/>
          <p:cNvSpPr>
            <a:spLocks noGrp="1"/>
          </p:cNvSpPr>
          <p:nvPr>
            <p:ph type="title"/>
          </p:nvPr>
        </p:nvSpPr>
        <p:spPr>
          <a:xfrm>
            <a:off x="457200" y="273050"/>
            <a:ext cx="3008313" cy="1162050"/>
          </a:xfrm>
        </p:spPr>
        <p:txBody>
          <a:bodyPr anchor="b"/>
          <a:lstStyle>
            <a:lvl1pPr algn="l">
              <a:defRPr sz="2000" b="1"/>
            </a:lvl1pPr>
          </a:lstStyle>
          <a:p>
            <a:r>
              <a:rPr lang="tr-TR" smtClean="0"/>
              <a:t>Asıl başlık stili için tıklatın</a:t>
            </a:r>
            <a:endParaRPr lang="en-US"/>
          </a:p>
        </p:txBody>
      </p:sp>
      <p:sp>
        <p:nvSpPr>
          <p:cNvPr id="3" name="İçerik Yer Tutucus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a:p>
        </p:txBody>
      </p:sp>
      <p:sp>
        <p:nvSpPr>
          <p:cNvPr id="4" name="Metin Yer Tutucusu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4 Altbilgi Yer Tutucusu"/>
          <p:cNvSpPr>
            <a:spLocks noGrp="1"/>
          </p:cNvSpPr>
          <p:nvPr>
            <p:ph type="ftr" sz="quarter" idx="10"/>
          </p:nvPr>
        </p:nvSpPr>
        <p:spPr/>
        <p:txBody>
          <a:bodyPr/>
          <a:lstStyle>
            <a:lvl1pPr>
              <a:defRPr/>
            </a:lvl1pPr>
          </a:lstStyle>
          <a:p>
            <a:pPr>
              <a:defRPr/>
            </a:pPr>
            <a:r>
              <a:rPr lang="tr-TR" smtClean="0"/>
              <a:t>Teşvik Uygulama ve Yabancı Sermaye Genel Müdürlüğü</a:t>
            </a:r>
            <a:endParaRPr lang="tr-TR"/>
          </a:p>
        </p:txBody>
      </p:sp>
    </p:spTree>
    <p:extLst>
      <p:ext uri="{BB962C8B-B14F-4D97-AF65-F5344CB8AC3E}">
        <p14:creationId xmlns:p14="http://schemas.microsoft.com/office/powerpoint/2010/main" val="1818937292"/>
      </p:ext>
    </p:extLst>
  </p:cSld>
  <p:clrMapOvr>
    <a:masterClrMapping/>
  </p:clrMapOvr>
  <p:transition spd="slow">
    <p:wipe dir="d"/>
  </p:transition>
</p:sldLayout>
</file>

<file path=ppt/slideLayouts/slideLayout108.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Başlık 1"/>
          <p:cNvSpPr>
            <a:spLocks noGrp="1"/>
          </p:cNvSpPr>
          <p:nvPr>
            <p:ph type="title"/>
          </p:nvPr>
        </p:nvSpPr>
        <p:spPr>
          <a:xfrm>
            <a:off x="1792288" y="4800600"/>
            <a:ext cx="5486400" cy="566738"/>
          </a:xfrm>
        </p:spPr>
        <p:txBody>
          <a:bodyPr anchor="b"/>
          <a:lstStyle>
            <a:lvl1pPr algn="l">
              <a:defRPr sz="2000" b="1"/>
            </a:lvl1pPr>
          </a:lstStyle>
          <a:p>
            <a:r>
              <a:rPr lang="tr-TR" smtClean="0"/>
              <a:t>Asıl başlık stili için tıklatın</a:t>
            </a:r>
            <a:endParaRPr lang="en-US"/>
          </a:p>
        </p:txBody>
      </p:sp>
      <p:sp>
        <p:nvSpPr>
          <p:cNvPr id="3" name="Resim Yer Tutucusu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Metin Yer Tutucusu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4 Altbilgi Yer Tutucusu"/>
          <p:cNvSpPr>
            <a:spLocks noGrp="1"/>
          </p:cNvSpPr>
          <p:nvPr>
            <p:ph type="ftr" sz="quarter" idx="10"/>
          </p:nvPr>
        </p:nvSpPr>
        <p:spPr/>
        <p:txBody>
          <a:bodyPr/>
          <a:lstStyle>
            <a:lvl1pPr>
              <a:defRPr/>
            </a:lvl1pPr>
          </a:lstStyle>
          <a:p>
            <a:pPr>
              <a:defRPr/>
            </a:pPr>
            <a:r>
              <a:rPr lang="tr-TR" smtClean="0"/>
              <a:t>Teşvik Uygulama ve Yabancı Sermaye Genel Müdürlüğü</a:t>
            </a:r>
            <a:endParaRPr lang="tr-TR"/>
          </a:p>
        </p:txBody>
      </p:sp>
    </p:spTree>
    <p:extLst>
      <p:ext uri="{BB962C8B-B14F-4D97-AF65-F5344CB8AC3E}">
        <p14:creationId xmlns:p14="http://schemas.microsoft.com/office/powerpoint/2010/main" val="4157498478"/>
      </p:ext>
    </p:extLst>
  </p:cSld>
  <p:clrMapOvr>
    <a:masterClrMapping/>
  </p:clrMapOvr>
  <p:transition spd="slow">
    <p:wipe dir="d"/>
  </p:transition>
</p:sldLayout>
</file>

<file path=ppt/slideLayouts/slideLayout109.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smtClean="0"/>
              <a:t>Asıl başlık stili için tıklatın</a:t>
            </a:r>
            <a:endParaRPr lang="en-US"/>
          </a:p>
        </p:txBody>
      </p:sp>
      <p:sp>
        <p:nvSpPr>
          <p:cNvPr id="3" name="Dikey Metin Yer Tutucusu 2"/>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a:p>
        </p:txBody>
      </p:sp>
      <p:sp>
        <p:nvSpPr>
          <p:cNvPr id="4" name="4 Altbilgi Yer Tutucusu"/>
          <p:cNvSpPr>
            <a:spLocks noGrp="1"/>
          </p:cNvSpPr>
          <p:nvPr>
            <p:ph type="ftr" sz="quarter" idx="10"/>
          </p:nvPr>
        </p:nvSpPr>
        <p:spPr/>
        <p:txBody>
          <a:bodyPr/>
          <a:lstStyle>
            <a:lvl1pPr>
              <a:defRPr/>
            </a:lvl1pPr>
          </a:lstStyle>
          <a:p>
            <a:pPr>
              <a:defRPr/>
            </a:pPr>
            <a:r>
              <a:rPr lang="tr-TR" smtClean="0"/>
              <a:t>Teşvik Uygulama ve Yabancı Sermaye Genel Müdürlüğü</a:t>
            </a:r>
            <a:endParaRPr lang="tr-TR"/>
          </a:p>
        </p:txBody>
      </p:sp>
    </p:spTree>
    <p:extLst>
      <p:ext uri="{BB962C8B-B14F-4D97-AF65-F5344CB8AC3E}">
        <p14:creationId xmlns:p14="http://schemas.microsoft.com/office/powerpoint/2010/main" val="343154081"/>
      </p:ext>
    </p:extLst>
  </p:cSld>
  <p:clrMapOvr>
    <a:masterClrMapping/>
  </p:clrMapOvr>
  <p:transition spd="slow">
    <p:wipe dir="d"/>
  </p:transition>
</p:sldLayout>
</file>

<file path=ppt/slideLayouts/slideLayout110.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Dikey Başlık 1"/>
          <p:cNvSpPr>
            <a:spLocks noGrp="1"/>
          </p:cNvSpPr>
          <p:nvPr>
            <p:ph type="title" orient="vert"/>
          </p:nvPr>
        </p:nvSpPr>
        <p:spPr>
          <a:xfrm>
            <a:off x="6638925" y="274638"/>
            <a:ext cx="2058988" cy="5130800"/>
          </a:xfrm>
        </p:spPr>
        <p:txBody>
          <a:bodyPr vert="eaVert"/>
          <a:lstStyle/>
          <a:p>
            <a:r>
              <a:rPr lang="tr-TR" smtClean="0"/>
              <a:t>Asıl başlık stili için tıklatın</a:t>
            </a:r>
            <a:endParaRPr lang="en-US"/>
          </a:p>
        </p:txBody>
      </p:sp>
      <p:sp>
        <p:nvSpPr>
          <p:cNvPr id="3" name="Dikey Metin Yer Tutucusu 2"/>
          <p:cNvSpPr>
            <a:spLocks noGrp="1"/>
          </p:cNvSpPr>
          <p:nvPr>
            <p:ph type="body" orient="vert" idx="1"/>
          </p:nvPr>
        </p:nvSpPr>
        <p:spPr>
          <a:xfrm>
            <a:off x="457200" y="274638"/>
            <a:ext cx="6029325" cy="5130800"/>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a:p>
        </p:txBody>
      </p:sp>
      <p:sp>
        <p:nvSpPr>
          <p:cNvPr id="4" name="4 Altbilgi Yer Tutucusu"/>
          <p:cNvSpPr>
            <a:spLocks noGrp="1"/>
          </p:cNvSpPr>
          <p:nvPr>
            <p:ph type="ftr" sz="quarter" idx="10"/>
          </p:nvPr>
        </p:nvSpPr>
        <p:spPr/>
        <p:txBody>
          <a:bodyPr/>
          <a:lstStyle>
            <a:lvl1pPr>
              <a:defRPr/>
            </a:lvl1pPr>
          </a:lstStyle>
          <a:p>
            <a:pPr>
              <a:defRPr/>
            </a:pPr>
            <a:r>
              <a:rPr lang="tr-TR" smtClean="0"/>
              <a:t>Teşvik Uygulama ve Yabancı Sermaye Genel Müdürlüğü</a:t>
            </a:r>
            <a:endParaRPr lang="tr-TR"/>
          </a:p>
        </p:txBody>
      </p:sp>
    </p:spTree>
    <p:extLst>
      <p:ext uri="{BB962C8B-B14F-4D97-AF65-F5344CB8AC3E}">
        <p14:creationId xmlns:p14="http://schemas.microsoft.com/office/powerpoint/2010/main" val="1554312868"/>
      </p:ext>
    </p:extLst>
  </p:cSld>
  <p:clrMapOvr>
    <a:masterClrMapping/>
  </p:clrMapOvr>
  <p:transition spd="slow">
    <p:wipe dir="d"/>
  </p:transition>
</p:sldLayout>
</file>

<file path=ppt/slideLayouts/slideLayout111.xml><?xml version="1.0" encoding="utf-8"?>
<p:sldLayout xmlns:a="http://schemas.openxmlformats.org/drawingml/2006/main" xmlns:r="http://schemas.openxmlformats.org/officeDocument/2006/relationships" xmlns:p="http://schemas.openxmlformats.org/presentationml/2006/main" type="txAndObj" preserve="1">
  <p:cSld name="Başlık, Metin ve İçerik">
    <p:spTree>
      <p:nvGrpSpPr>
        <p:cNvPr id="1" name=""/>
        <p:cNvGrpSpPr/>
        <p:nvPr/>
      </p:nvGrpSpPr>
      <p:grpSpPr>
        <a:xfrm>
          <a:off x="0" y="0"/>
          <a:ext cx="0" cy="0"/>
          <a:chOff x="0" y="0"/>
          <a:chExt cx="0" cy="0"/>
        </a:xfrm>
      </p:grpSpPr>
      <p:sp>
        <p:nvSpPr>
          <p:cNvPr id="2" name="Başlık 1"/>
          <p:cNvSpPr>
            <a:spLocks noGrp="1"/>
          </p:cNvSpPr>
          <p:nvPr>
            <p:ph type="title"/>
          </p:nvPr>
        </p:nvSpPr>
        <p:spPr>
          <a:xfrm>
            <a:off x="457200" y="274638"/>
            <a:ext cx="8229600" cy="1143000"/>
          </a:xfrm>
        </p:spPr>
        <p:txBody>
          <a:bodyPr/>
          <a:lstStyle/>
          <a:p>
            <a:r>
              <a:rPr lang="tr-TR" smtClean="0"/>
              <a:t>Asıl başlık stili için tıklatın</a:t>
            </a:r>
            <a:endParaRPr lang="en-US"/>
          </a:p>
        </p:txBody>
      </p:sp>
      <p:sp>
        <p:nvSpPr>
          <p:cNvPr id="3" name="Metin Yer Tutucusu 2"/>
          <p:cNvSpPr>
            <a:spLocks noGrp="1"/>
          </p:cNvSpPr>
          <p:nvPr>
            <p:ph type="body" sz="half" idx="1"/>
          </p:nvPr>
        </p:nvSpPr>
        <p:spPr>
          <a:xfrm>
            <a:off x="468313" y="1844675"/>
            <a:ext cx="4038600" cy="3560763"/>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a:p>
        </p:txBody>
      </p:sp>
      <p:sp>
        <p:nvSpPr>
          <p:cNvPr id="4" name="İçerik Yer Tutucusu 3"/>
          <p:cNvSpPr>
            <a:spLocks noGrp="1"/>
          </p:cNvSpPr>
          <p:nvPr>
            <p:ph sz="half" idx="2"/>
          </p:nvPr>
        </p:nvSpPr>
        <p:spPr>
          <a:xfrm>
            <a:off x="4659313" y="1844675"/>
            <a:ext cx="4038600" cy="3560763"/>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a:p>
        </p:txBody>
      </p:sp>
      <p:sp>
        <p:nvSpPr>
          <p:cNvPr id="5" name="4 Altbilgi Yer Tutucusu"/>
          <p:cNvSpPr>
            <a:spLocks noGrp="1"/>
          </p:cNvSpPr>
          <p:nvPr>
            <p:ph type="ftr" sz="quarter" idx="10"/>
          </p:nvPr>
        </p:nvSpPr>
        <p:spPr/>
        <p:txBody>
          <a:bodyPr/>
          <a:lstStyle>
            <a:lvl1pPr>
              <a:defRPr/>
            </a:lvl1pPr>
          </a:lstStyle>
          <a:p>
            <a:pPr>
              <a:defRPr/>
            </a:pPr>
            <a:r>
              <a:rPr lang="tr-TR" smtClean="0"/>
              <a:t>Teşvik Uygulama ve Yabancı Sermaye Genel Müdürlüğü</a:t>
            </a:r>
            <a:endParaRPr lang="tr-TR"/>
          </a:p>
        </p:txBody>
      </p:sp>
    </p:spTree>
    <p:extLst>
      <p:ext uri="{BB962C8B-B14F-4D97-AF65-F5344CB8AC3E}">
        <p14:creationId xmlns:p14="http://schemas.microsoft.com/office/powerpoint/2010/main" val="2364350238"/>
      </p:ext>
    </p:extLst>
  </p:cSld>
  <p:clrMapOvr>
    <a:masterClrMapping/>
  </p:clrMapOvr>
  <p:transition spd="slow">
    <p:wipe dir="d"/>
  </p:transition>
</p:sldLayout>
</file>

<file path=ppt/slideLayouts/slideLayout112.xml><?xml version="1.0" encoding="utf-8"?>
<p:sldLayout xmlns:a="http://schemas.openxmlformats.org/drawingml/2006/main" xmlns:r="http://schemas.openxmlformats.org/officeDocument/2006/relationships" xmlns:p="http://schemas.openxmlformats.org/presentationml/2006/main" preserve="1" userDrawn="1">
  <p:cSld name="1_Boş">
    <p:spTree>
      <p:nvGrpSpPr>
        <p:cNvPr id="1" name=""/>
        <p:cNvGrpSpPr/>
        <p:nvPr/>
      </p:nvGrpSpPr>
      <p:grpSpPr>
        <a:xfrm>
          <a:off x="0" y="0"/>
          <a:ext cx="0" cy="0"/>
          <a:chOff x="0" y="0"/>
          <a:chExt cx="0" cy="0"/>
        </a:xfrm>
      </p:grpSpPr>
    </p:spTree>
    <p:extLst>
      <p:ext uri="{BB962C8B-B14F-4D97-AF65-F5344CB8AC3E}">
        <p14:creationId xmlns:p14="http://schemas.microsoft.com/office/powerpoint/2010/main" val="1668221564"/>
      </p:ext>
    </p:extLst>
  </p:cSld>
  <p:clrMapOvr>
    <a:masterClrMapping/>
  </p:clrMapOvr>
  <p:transition spd="slow">
    <p:wipe dir="d"/>
  </p:transition>
</p:sldLayout>
</file>

<file path=ppt/slideLayouts/slideLayout113.xml><?xml version="1.0" encoding="utf-8"?>
<p:sldLayout xmlns:a="http://schemas.openxmlformats.org/drawingml/2006/main" xmlns:r="http://schemas.openxmlformats.org/officeDocument/2006/relationships" xmlns:p="http://schemas.openxmlformats.org/presentationml/2006/main" type="obj" preserve="1">
  <p:cSld name="1_Başlık ve İçerik">
    <p:spTree>
      <p:nvGrpSpPr>
        <p:cNvPr id="1" name=""/>
        <p:cNvGrpSpPr/>
        <p:nvPr/>
      </p:nvGrpSpPr>
      <p:grpSpPr>
        <a:xfrm>
          <a:off x="0" y="0"/>
          <a:ext cx="0" cy="0"/>
          <a:chOff x="0" y="0"/>
          <a:chExt cx="0" cy="0"/>
        </a:xfrm>
      </p:grpSpPr>
      <p:sp>
        <p:nvSpPr>
          <p:cNvPr id="2" name="Başlık 1"/>
          <p:cNvSpPr>
            <a:spLocks noGrp="1"/>
          </p:cNvSpPr>
          <p:nvPr>
            <p:ph type="title"/>
          </p:nvPr>
        </p:nvSpPr>
        <p:spPr>
          <a:xfrm>
            <a:off x="457200" y="274638"/>
            <a:ext cx="8229600" cy="1143000"/>
          </a:xfrm>
        </p:spPr>
        <p:txBody>
          <a:bodyPr/>
          <a:lstStyle/>
          <a:p>
            <a:r>
              <a:rPr lang="tr-TR" smtClean="0"/>
              <a:t>Asıl başlık stili için tıklatın</a:t>
            </a:r>
            <a:endParaRPr lang="tr-TR"/>
          </a:p>
        </p:txBody>
      </p:sp>
      <p:sp>
        <p:nvSpPr>
          <p:cNvPr id="3" name="İçerik Yer Tutucusu 2"/>
          <p:cNvSpPr>
            <a:spLocks noGrp="1"/>
          </p:cNvSpPr>
          <p:nvPr>
            <p:ph idx="1"/>
          </p:nvPr>
        </p:nvSpPr>
        <p:spPr>
          <a:xfrm>
            <a:off x="468313" y="1844675"/>
            <a:ext cx="8229600" cy="3560763"/>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4 Altbilgi Yer Tutucusu"/>
          <p:cNvSpPr>
            <a:spLocks noGrp="1"/>
          </p:cNvSpPr>
          <p:nvPr>
            <p:ph type="ftr" sz="quarter" idx="10"/>
          </p:nvPr>
        </p:nvSpPr>
        <p:spPr/>
        <p:txBody>
          <a:bodyPr/>
          <a:lstStyle>
            <a:lvl1pPr>
              <a:defRPr/>
            </a:lvl1pPr>
          </a:lstStyle>
          <a:p>
            <a:pPr>
              <a:defRPr/>
            </a:pPr>
            <a:r>
              <a:rPr lang="tr-TR" smtClean="0"/>
              <a:t>Teşvik Uygulama ve Yabancı Sermaye Genel Müdürlüğü</a:t>
            </a:r>
            <a:endParaRPr lang="tr-TR"/>
          </a:p>
        </p:txBody>
      </p:sp>
    </p:spTree>
    <p:extLst>
      <p:ext uri="{BB962C8B-B14F-4D97-AF65-F5344CB8AC3E}">
        <p14:creationId xmlns:p14="http://schemas.microsoft.com/office/powerpoint/2010/main" val="4284395197"/>
      </p:ext>
    </p:extLst>
  </p:cSld>
  <p:clrMapOvr>
    <a:masterClrMapping/>
  </p:clrMapOvr>
  <p:transition spd="slow">
    <p:wipe dir="d"/>
  </p:transition>
</p:sldLayout>
</file>

<file path=ppt/slideLayouts/slideLayout114.xml><?xml version="1.0" encoding="utf-8"?>
<p:sldLayout xmlns:a="http://schemas.openxmlformats.org/drawingml/2006/main" xmlns:r="http://schemas.openxmlformats.org/officeDocument/2006/relationships" xmlns:p="http://schemas.openxmlformats.org/presentationml/2006/main" type="objOnly" preserve="1">
  <p:cSld name="İçerik">
    <p:spTree>
      <p:nvGrpSpPr>
        <p:cNvPr id="1" name=""/>
        <p:cNvGrpSpPr/>
        <p:nvPr/>
      </p:nvGrpSpPr>
      <p:grpSpPr>
        <a:xfrm>
          <a:off x="0" y="0"/>
          <a:ext cx="0" cy="0"/>
          <a:chOff x="0" y="0"/>
          <a:chExt cx="0" cy="0"/>
        </a:xfrm>
      </p:grpSpPr>
      <p:sp>
        <p:nvSpPr>
          <p:cNvPr id="2" name="İçerik Yer Tutucusu 1"/>
          <p:cNvSpPr>
            <a:spLocks noGrp="1"/>
          </p:cNvSpPr>
          <p:nvPr>
            <p:ph/>
          </p:nvPr>
        </p:nvSpPr>
        <p:spPr>
          <a:xfrm>
            <a:off x="457200" y="274638"/>
            <a:ext cx="8240713" cy="5130800"/>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3" name="4 Altbilgi Yer Tutucusu"/>
          <p:cNvSpPr>
            <a:spLocks noGrp="1"/>
          </p:cNvSpPr>
          <p:nvPr>
            <p:ph type="ftr" sz="quarter" idx="10"/>
          </p:nvPr>
        </p:nvSpPr>
        <p:spPr/>
        <p:txBody>
          <a:bodyPr/>
          <a:lstStyle>
            <a:lvl1pPr>
              <a:defRPr/>
            </a:lvl1pPr>
          </a:lstStyle>
          <a:p>
            <a:pPr>
              <a:defRPr/>
            </a:pPr>
            <a:r>
              <a:rPr lang="tr-TR" smtClean="0"/>
              <a:t>Teşvik Uygulama ve Yabancı Sermaye Genel Müdürlüğü</a:t>
            </a:r>
            <a:endParaRPr lang="tr-TR"/>
          </a:p>
        </p:txBody>
      </p:sp>
    </p:spTree>
    <p:extLst>
      <p:ext uri="{BB962C8B-B14F-4D97-AF65-F5344CB8AC3E}">
        <p14:creationId xmlns:p14="http://schemas.microsoft.com/office/powerpoint/2010/main" val="501043822"/>
      </p:ext>
    </p:extLst>
  </p:cSld>
  <p:clrMapOvr>
    <a:masterClrMapping/>
  </p:clrMapOvr>
  <p:transition spd="slow">
    <p:wipe dir="d"/>
  </p:transition>
</p:sldLayout>
</file>

<file path=ppt/slideLayouts/slideLayout115.xml><?xml version="1.0" encoding="utf-8"?>
<p:sldLayout xmlns:a="http://schemas.openxmlformats.org/drawingml/2006/main" xmlns:r="http://schemas.openxmlformats.org/officeDocument/2006/relationships" xmlns:p="http://schemas.openxmlformats.org/presentationml/2006/main" type="tbl" preserve="1">
  <p:cSld name="Başlık ve Tablo">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4638"/>
            <a:ext cx="8229600" cy="1143000"/>
          </a:xfrm>
        </p:spPr>
        <p:txBody>
          <a:bodyPr/>
          <a:lstStyle/>
          <a:p>
            <a:r>
              <a:rPr lang="tr-TR" smtClean="0"/>
              <a:t>Asıl başlık stili için tıklatın</a:t>
            </a:r>
            <a:endParaRPr lang="tr-TR"/>
          </a:p>
        </p:txBody>
      </p:sp>
      <p:sp>
        <p:nvSpPr>
          <p:cNvPr id="3" name="2 Tablo Yer Tutucusu"/>
          <p:cNvSpPr>
            <a:spLocks noGrp="1"/>
          </p:cNvSpPr>
          <p:nvPr>
            <p:ph type="tbl" idx="1"/>
          </p:nvPr>
        </p:nvSpPr>
        <p:spPr>
          <a:xfrm>
            <a:off x="468313" y="1844675"/>
            <a:ext cx="8229600" cy="3560763"/>
          </a:xfrm>
        </p:spPr>
        <p:txBody>
          <a:bodyPr/>
          <a:lstStyle/>
          <a:p>
            <a:pPr lvl="0"/>
            <a:endParaRPr lang="tr-TR" noProof="0"/>
          </a:p>
        </p:txBody>
      </p:sp>
      <p:sp>
        <p:nvSpPr>
          <p:cNvPr id="4" name="4 Altbilgi Yer Tutucusu"/>
          <p:cNvSpPr>
            <a:spLocks noGrp="1"/>
          </p:cNvSpPr>
          <p:nvPr>
            <p:ph type="ftr" sz="quarter" idx="10"/>
          </p:nvPr>
        </p:nvSpPr>
        <p:spPr/>
        <p:txBody>
          <a:bodyPr/>
          <a:lstStyle>
            <a:lvl1pPr>
              <a:defRPr/>
            </a:lvl1pPr>
          </a:lstStyle>
          <a:p>
            <a:pPr>
              <a:defRPr/>
            </a:pPr>
            <a:r>
              <a:rPr lang="tr-TR" smtClean="0"/>
              <a:t>Teşvik Uygulama ve Yabancı Sermaye Genel Müdürlüğü</a:t>
            </a:r>
            <a:endParaRPr lang="tr-TR"/>
          </a:p>
        </p:txBody>
      </p:sp>
    </p:spTree>
    <p:extLst>
      <p:ext uri="{BB962C8B-B14F-4D97-AF65-F5344CB8AC3E}">
        <p14:creationId xmlns:p14="http://schemas.microsoft.com/office/powerpoint/2010/main" val="113164649"/>
      </p:ext>
    </p:extLst>
  </p:cSld>
  <p:clrMapOvr>
    <a:masterClrMapping/>
  </p:clrMapOvr>
  <p:transition spd="slow">
    <p:wipe dir="d"/>
  </p:transition>
</p:sldLayout>
</file>

<file path=ppt/slideLayouts/slideLayout116.xml><?xml version="1.0" encoding="utf-8"?>
<p:sldLayout xmlns:a="http://schemas.openxmlformats.org/drawingml/2006/main" xmlns:r="http://schemas.openxmlformats.org/officeDocument/2006/relationships" xmlns:p="http://schemas.openxmlformats.org/presentationml/2006/main" showMasterSp="0" preserve="1" userDrawn="1">
  <p:cSld name="Başlık Slaydı">
    <p:spTree>
      <p:nvGrpSpPr>
        <p:cNvPr id="1" name=""/>
        <p:cNvGrpSpPr/>
        <p:nvPr/>
      </p:nvGrpSpPr>
      <p:grpSpPr>
        <a:xfrm>
          <a:off x="0" y="0"/>
          <a:ext cx="0" cy="0"/>
          <a:chOff x="0" y="0"/>
          <a:chExt cx="0" cy="0"/>
        </a:xfrm>
      </p:grpSpPr>
      <p:pic>
        <p:nvPicPr>
          <p:cNvPr id="3" name="Picture 2"/>
          <p:cNvPicPr preferRelativeResize="0">
            <a:picLocks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0" y="6553200"/>
            <a:ext cx="9144000" cy="252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2"/>
          <p:cNvPicPr preferRelativeResize="0">
            <a:picLocks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0" y="188913"/>
            <a:ext cx="9144000" cy="503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2" descr="geçici logo"/>
          <p:cNvPicPr>
            <a:picLocks noChangeAspect="1" noChangeArrowheads="1"/>
          </p:cNvPicPr>
          <p:nvPr userDrawn="1"/>
        </p:nvPicPr>
        <p:blipFill>
          <a:blip r:embed="rId4" cstate="print"/>
          <a:srcRect/>
          <a:stretch>
            <a:fillRect/>
          </a:stretch>
        </p:blipFill>
        <p:spPr bwMode="auto">
          <a:xfrm>
            <a:off x="0" y="0"/>
            <a:ext cx="971550" cy="882650"/>
          </a:xfrm>
          <a:prstGeom prst="rect">
            <a:avLst/>
          </a:prstGeom>
          <a:ln>
            <a:noFill/>
          </a:ln>
          <a:effectLst>
            <a:outerShdw blurRad="190500" algn="tl" rotWithShape="0">
              <a:srgbClr val="000000">
                <a:alpha val="70000"/>
              </a:srgbClr>
            </a:outerShdw>
          </a:effectLst>
          <a:extLst/>
        </p:spPr>
      </p:pic>
      <p:sp>
        <p:nvSpPr>
          <p:cNvPr id="6" name="5 Slayt Numarası Yer Tutucusu"/>
          <p:cNvSpPr>
            <a:spLocks/>
          </p:cNvSpPr>
          <p:nvPr/>
        </p:nvSpPr>
        <p:spPr bwMode="auto">
          <a:xfrm>
            <a:off x="8532813" y="6497638"/>
            <a:ext cx="611187" cy="360362"/>
          </a:xfrm>
          <a:prstGeom prst="rect">
            <a:avLst/>
          </a:prstGeom>
          <a:noFill/>
          <a:ln>
            <a:noFill/>
          </a:ln>
          <a:extLst/>
        </p:spPr>
        <p:txBody>
          <a:bodyPr anchor="ctr"/>
          <a:lstStyle>
            <a:lvl1pPr>
              <a:defRPr sz="2400">
                <a:solidFill>
                  <a:schemeClr val="tx1"/>
                </a:solidFill>
                <a:latin typeface="Arial" panose="020B0604020202020204" pitchFamily="34" charset="0"/>
                <a:cs typeface="Arial" panose="020B0604020202020204" pitchFamily="34" charset="0"/>
              </a:defRPr>
            </a:lvl1pPr>
            <a:lvl2pPr marL="742950" indent="-285750">
              <a:defRPr sz="2400">
                <a:solidFill>
                  <a:schemeClr val="tx1"/>
                </a:solidFill>
                <a:latin typeface="Arial" panose="020B0604020202020204" pitchFamily="34" charset="0"/>
                <a:cs typeface="Arial" panose="020B0604020202020204" pitchFamily="34" charset="0"/>
              </a:defRPr>
            </a:lvl2pPr>
            <a:lvl3pPr marL="1143000" indent="-228600">
              <a:defRPr sz="2400">
                <a:solidFill>
                  <a:schemeClr val="tx1"/>
                </a:solidFill>
                <a:latin typeface="Arial" panose="020B0604020202020204" pitchFamily="34" charset="0"/>
                <a:cs typeface="Arial" panose="020B0604020202020204" pitchFamily="34" charset="0"/>
              </a:defRPr>
            </a:lvl3pPr>
            <a:lvl4pPr marL="1600200" indent="-228600">
              <a:defRPr sz="2400">
                <a:solidFill>
                  <a:schemeClr val="tx1"/>
                </a:solidFill>
                <a:latin typeface="Arial" panose="020B0604020202020204" pitchFamily="34" charset="0"/>
                <a:cs typeface="Arial" panose="020B0604020202020204" pitchFamily="34" charset="0"/>
              </a:defRPr>
            </a:lvl4pPr>
            <a:lvl5pPr marL="2057400" indent="-228600">
              <a:defRPr sz="2400">
                <a:solidFill>
                  <a:schemeClr val="tx1"/>
                </a:solidFill>
                <a:latin typeface="Arial" panose="020B0604020202020204" pitchFamily="34" charset="0"/>
                <a:cs typeface="Arial" panose="020B0604020202020204" pitchFamily="34" charset="0"/>
              </a:defRPr>
            </a:lvl5pPr>
            <a:lvl6pPr marL="2514600" indent="-228600" fontAlgn="base">
              <a:spcBef>
                <a:spcPct val="0"/>
              </a:spcBef>
              <a:spcAft>
                <a:spcPct val="0"/>
              </a:spcAft>
              <a:defRPr sz="2400">
                <a:solidFill>
                  <a:schemeClr val="tx1"/>
                </a:solidFill>
                <a:latin typeface="Arial" panose="020B0604020202020204" pitchFamily="34" charset="0"/>
                <a:cs typeface="Arial" panose="020B0604020202020204" pitchFamily="34" charset="0"/>
              </a:defRPr>
            </a:lvl6pPr>
            <a:lvl7pPr marL="2971800" indent="-228600" fontAlgn="base">
              <a:spcBef>
                <a:spcPct val="0"/>
              </a:spcBef>
              <a:spcAft>
                <a:spcPct val="0"/>
              </a:spcAft>
              <a:defRPr sz="2400">
                <a:solidFill>
                  <a:schemeClr val="tx1"/>
                </a:solidFill>
                <a:latin typeface="Arial" panose="020B0604020202020204" pitchFamily="34" charset="0"/>
                <a:cs typeface="Arial" panose="020B0604020202020204" pitchFamily="34" charset="0"/>
              </a:defRPr>
            </a:lvl7pPr>
            <a:lvl8pPr marL="3429000" indent="-228600" fontAlgn="base">
              <a:spcBef>
                <a:spcPct val="0"/>
              </a:spcBef>
              <a:spcAft>
                <a:spcPct val="0"/>
              </a:spcAft>
              <a:defRPr sz="2400">
                <a:solidFill>
                  <a:schemeClr val="tx1"/>
                </a:solidFill>
                <a:latin typeface="Arial" panose="020B0604020202020204" pitchFamily="34" charset="0"/>
                <a:cs typeface="Arial" panose="020B0604020202020204" pitchFamily="34" charset="0"/>
              </a:defRPr>
            </a:lvl8pPr>
            <a:lvl9pPr marL="3886200" indent="-228600" fontAlgn="base">
              <a:spcBef>
                <a:spcPct val="0"/>
              </a:spcBef>
              <a:spcAft>
                <a:spcPct val="0"/>
              </a:spcAft>
              <a:defRPr sz="2400">
                <a:solidFill>
                  <a:schemeClr val="tx1"/>
                </a:solidFill>
                <a:latin typeface="Arial" panose="020B0604020202020204" pitchFamily="34" charset="0"/>
                <a:cs typeface="Arial" panose="020B0604020202020204" pitchFamily="34" charset="0"/>
              </a:defRPr>
            </a:lvl9pPr>
          </a:lstStyle>
          <a:p>
            <a:pPr algn="ctr" eaLnBrk="0" hangingPunct="0"/>
            <a:fld id="{72AA970F-ACAA-48CE-BC34-A90E70043A3B}" type="slidenum">
              <a:rPr lang="en-US" altLang="tr-TR" sz="1600" smtClean="0">
                <a:solidFill>
                  <a:srgbClr val="D9D9D9"/>
                </a:solidFill>
                <a:effectLst>
                  <a:outerShdw blurRad="38100" dist="38100" dir="2700000" algn="tl">
                    <a:srgbClr val="C0C0C0"/>
                  </a:outerShdw>
                </a:effectLst>
                <a:latin typeface="Calibri" panose="020F0502020204030204" pitchFamily="34" charset="0"/>
              </a:rPr>
              <a:pPr algn="ctr" eaLnBrk="0" hangingPunct="0"/>
              <a:t>‹#›</a:t>
            </a:fld>
            <a:endParaRPr lang="tr-TR" altLang="tr-TR" sz="1800" smtClean="0">
              <a:solidFill>
                <a:srgbClr val="000000"/>
              </a:solidFill>
            </a:endParaRPr>
          </a:p>
        </p:txBody>
      </p:sp>
      <p:sp>
        <p:nvSpPr>
          <p:cNvPr id="409602" name="Rectangle 3"/>
          <p:cNvSpPr>
            <a:spLocks noGrp="1" noChangeArrowheads="1"/>
          </p:cNvSpPr>
          <p:nvPr>
            <p:ph type="subTitle" idx="1"/>
          </p:nvPr>
        </p:nvSpPr>
        <p:spPr>
          <a:xfrm>
            <a:off x="1371600" y="3886200"/>
            <a:ext cx="6400800" cy="1752600"/>
          </a:xfrm>
        </p:spPr>
        <p:txBody>
          <a:bodyPr/>
          <a:lstStyle>
            <a:lvl1pPr marL="0" indent="0" algn="ctr">
              <a:buFont typeface="Wingdings" pitchFamily="2" charset="2"/>
              <a:buNone/>
              <a:defRPr/>
            </a:lvl1pPr>
          </a:lstStyle>
          <a:p>
            <a:pPr lvl="0"/>
            <a:r>
              <a:rPr lang="tr-TR" noProof="0" smtClean="0"/>
              <a:t>Click to edit Master subtitle style</a:t>
            </a:r>
          </a:p>
        </p:txBody>
      </p:sp>
      <p:sp>
        <p:nvSpPr>
          <p:cNvPr id="7" name="4 Altbilgi Yer Tutucusu"/>
          <p:cNvSpPr>
            <a:spLocks noGrp="1"/>
          </p:cNvSpPr>
          <p:nvPr>
            <p:ph type="ftr" sz="quarter" idx="10"/>
          </p:nvPr>
        </p:nvSpPr>
        <p:spPr>
          <a:xfrm>
            <a:off x="3124200" y="6245225"/>
            <a:ext cx="2895600" cy="476250"/>
          </a:xfrm>
        </p:spPr>
        <p:txBody>
          <a:bodyPr/>
          <a:lstStyle>
            <a:lvl1pPr>
              <a:defRPr/>
            </a:lvl1pPr>
          </a:lstStyle>
          <a:p>
            <a:pPr>
              <a:defRPr/>
            </a:pPr>
            <a:r>
              <a:rPr lang="tr-TR"/>
              <a:t>Teşvik Uygulama ve Yabancı Sermaye Genel Müdürlüğü</a:t>
            </a:r>
          </a:p>
        </p:txBody>
      </p:sp>
    </p:spTree>
    <p:extLst>
      <p:ext uri="{BB962C8B-B14F-4D97-AF65-F5344CB8AC3E}">
        <p14:creationId xmlns:p14="http://schemas.microsoft.com/office/powerpoint/2010/main" val="2650263313"/>
      </p:ext>
    </p:extLst>
  </p:cSld>
  <p:clrMapOvr>
    <a:masterClrMapping/>
  </p:clrMapOvr>
  <p:hf hdr="0" ftr="0" dt="0"/>
</p:sldLayout>
</file>

<file path=ppt/slideLayouts/slideLayout117.xml><?xml version="1.0" encoding="utf-8"?>
<p:sldLayout xmlns:a="http://schemas.openxmlformats.org/drawingml/2006/main" xmlns:r="http://schemas.openxmlformats.org/officeDocument/2006/relationships" xmlns:p="http://schemas.openxmlformats.org/presentationml/2006/main" preserve="1" userDrawn="1">
  <p:cSld name="Başlık ve İçerik">
    <p:spTree>
      <p:nvGrpSpPr>
        <p:cNvPr id="1" name=""/>
        <p:cNvGrpSpPr/>
        <p:nvPr/>
      </p:nvGrpSpPr>
      <p:grpSpPr>
        <a:xfrm>
          <a:off x="0" y="0"/>
          <a:ext cx="0" cy="0"/>
          <a:chOff x="0" y="0"/>
          <a:chExt cx="0" cy="0"/>
        </a:xfrm>
      </p:grpSpPr>
      <p:sp>
        <p:nvSpPr>
          <p:cNvPr id="3" name="İçerik Yer Tutucusu 2"/>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a:p>
        </p:txBody>
      </p:sp>
      <p:sp>
        <p:nvSpPr>
          <p:cNvPr id="4" name="4 Altbilgi Yer Tutucusu"/>
          <p:cNvSpPr>
            <a:spLocks noGrp="1"/>
          </p:cNvSpPr>
          <p:nvPr>
            <p:ph type="ftr" sz="quarter" idx="10"/>
          </p:nvPr>
        </p:nvSpPr>
        <p:spPr/>
        <p:txBody>
          <a:bodyPr/>
          <a:lstStyle>
            <a:lvl1pPr>
              <a:defRPr/>
            </a:lvl1pPr>
          </a:lstStyle>
          <a:p>
            <a:pPr>
              <a:defRPr/>
            </a:pPr>
            <a:r>
              <a:rPr lang="tr-TR"/>
              <a:t>Teşvik Uygulama ve Yabancı Sermaye Genel Müdürlüğü</a:t>
            </a:r>
          </a:p>
        </p:txBody>
      </p:sp>
    </p:spTree>
    <p:extLst>
      <p:ext uri="{BB962C8B-B14F-4D97-AF65-F5344CB8AC3E}">
        <p14:creationId xmlns:p14="http://schemas.microsoft.com/office/powerpoint/2010/main" val="3186475951"/>
      </p:ext>
    </p:extLst>
  </p:cSld>
  <p:clrMapOvr>
    <a:masterClrMapping/>
  </p:clrMapOvr>
</p:sldLayout>
</file>

<file path=ppt/slideLayouts/slideLayout118.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Başlık 1"/>
          <p:cNvSpPr>
            <a:spLocks noGrp="1"/>
          </p:cNvSpPr>
          <p:nvPr>
            <p:ph type="title"/>
          </p:nvPr>
        </p:nvSpPr>
        <p:spPr>
          <a:xfrm>
            <a:off x="722313" y="4406900"/>
            <a:ext cx="7772400" cy="1362075"/>
          </a:xfrm>
        </p:spPr>
        <p:txBody>
          <a:bodyPr anchor="t"/>
          <a:lstStyle>
            <a:lvl1pPr algn="l">
              <a:defRPr sz="4000" b="1" cap="all"/>
            </a:lvl1pPr>
          </a:lstStyle>
          <a:p>
            <a:r>
              <a:rPr lang="tr-TR" smtClean="0"/>
              <a:t>Asıl başlık stili için tıklatın</a:t>
            </a:r>
            <a:endParaRPr lang="en-US"/>
          </a:p>
        </p:txBody>
      </p:sp>
      <p:sp>
        <p:nvSpPr>
          <p:cNvPr id="3" name="Metin Yer Tutucusu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tr-TR" smtClean="0"/>
              <a:t>Asıl metin stillerini düzenlemek için tıklatın</a:t>
            </a:r>
          </a:p>
        </p:txBody>
      </p:sp>
      <p:sp>
        <p:nvSpPr>
          <p:cNvPr id="4" name="4 Altbilgi Yer Tutucusu"/>
          <p:cNvSpPr>
            <a:spLocks noGrp="1"/>
          </p:cNvSpPr>
          <p:nvPr>
            <p:ph type="ftr" sz="quarter" idx="10"/>
          </p:nvPr>
        </p:nvSpPr>
        <p:spPr/>
        <p:txBody>
          <a:bodyPr/>
          <a:lstStyle>
            <a:lvl1pPr>
              <a:defRPr/>
            </a:lvl1pPr>
          </a:lstStyle>
          <a:p>
            <a:pPr>
              <a:defRPr/>
            </a:pPr>
            <a:r>
              <a:rPr lang="tr-TR"/>
              <a:t>Teşvik Uygulama ve Yabancı Sermaye Genel Müdürlüğü</a:t>
            </a:r>
          </a:p>
        </p:txBody>
      </p:sp>
    </p:spTree>
    <p:extLst>
      <p:ext uri="{BB962C8B-B14F-4D97-AF65-F5344CB8AC3E}">
        <p14:creationId xmlns:p14="http://schemas.microsoft.com/office/powerpoint/2010/main" val="1059532519"/>
      </p:ext>
    </p:extLst>
  </p:cSld>
  <p:clrMapOvr>
    <a:masterClrMapping/>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smtClean="0"/>
              <a:t>Asıl başlık stili için tıklatın</a:t>
            </a:r>
            <a:endParaRPr lang="en-US"/>
          </a:p>
        </p:txBody>
      </p:sp>
      <p:sp>
        <p:nvSpPr>
          <p:cNvPr id="3" name="İçerik Yer Tutucusu 2"/>
          <p:cNvSpPr>
            <a:spLocks noGrp="1"/>
          </p:cNvSpPr>
          <p:nvPr>
            <p:ph sz="half" idx="1"/>
          </p:nvPr>
        </p:nvSpPr>
        <p:spPr>
          <a:xfrm>
            <a:off x="468313" y="1844675"/>
            <a:ext cx="4038600" cy="35607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a:p>
        </p:txBody>
      </p:sp>
      <p:sp>
        <p:nvSpPr>
          <p:cNvPr id="4" name="İçerik Yer Tutucusu 3"/>
          <p:cNvSpPr>
            <a:spLocks noGrp="1"/>
          </p:cNvSpPr>
          <p:nvPr>
            <p:ph sz="half" idx="2"/>
          </p:nvPr>
        </p:nvSpPr>
        <p:spPr>
          <a:xfrm>
            <a:off x="4659313" y="1844675"/>
            <a:ext cx="4038600" cy="35607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a:p>
        </p:txBody>
      </p:sp>
      <p:sp>
        <p:nvSpPr>
          <p:cNvPr id="5" name="4 Altbilgi Yer Tutucusu"/>
          <p:cNvSpPr>
            <a:spLocks noGrp="1"/>
          </p:cNvSpPr>
          <p:nvPr>
            <p:ph type="ftr" sz="quarter" idx="10"/>
          </p:nvPr>
        </p:nvSpPr>
        <p:spPr/>
        <p:txBody>
          <a:bodyPr/>
          <a:lstStyle>
            <a:lvl1pPr>
              <a:defRPr/>
            </a:lvl1pPr>
          </a:lstStyle>
          <a:p>
            <a:pPr>
              <a:defRPr/>
            </a:pPr>
            <a:r>
              <a:rPr lang="tr-TR"/>
              <a:t>Teşvik Uygulama ve Yabancı Sermaye Genel Müdürlüğü</a:t>
            </a:r>
          </a:p>
        </p:txBody>
      </p:sp>
    </p:spTree>
    <p:extLst>
      <p:ext uri="{BB962C8B-B14F-4D97-AF65-F5344CB8AC3E}">
        <p14:creationId xmlns:p14="http://schemas.microsoft.com/office/powerpoint/2010/main" val="2024706499"/>
      </p:ext>
    </p:extLst>
  </p:cSld>
  <p:clrMapOvr>
    <a:masterClrMapping/>
  </p:clrMapOvr>
</p:sldLayout>
</file>

<file path=ppt/slideLayouts/slideLayout120.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lvl1pPr>
              <a:defRPr/>
            </a:lvl1pPr>
          </a:lstStyle>
          <a:p>
            <a:r>
              <a:rPr lang="tr-TR" smtClean="0"/>
              <a:t>Asıl başlık stili için tıklatın</a:t>
            </a:r>
            <a:endParaRPr lang="en-US"/>
          </a:p>
        </p:txBody>
      </p:sp>
      <p:sp>
        <p:nvSpPr>
          <p:cNvPr id="3" name="Metin Yer Tutucusu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İçerik Yer Tutucus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a:p>
        </p:txBody>
      </p:sp>
      <p:sp>
        <p:nvSpPr>
          <p:cNvPr id="5" name="Metin Yer Tutucusu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İçerik Yer Tutucus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a:p>
        </p:txBody>
      </p:sp>
      <p:sp>
        <p:nvSpPr>
          <p:cNvPr id="7" name="4 Altbilgi Yer Tutucusu"/>
          <p:cNvSpPr>
            <a:spLocks noGrp="1"/>
          </p:cNvSpPr>
          <p:nvPr>
            <p:ph type="ftr" sz="quarter" idx="10"/>
          </p:nvPr>
        </p:nvSpPr>
        <p:spPr/>
        <p:txBody>
          <a:bodyPr/>
          <a:lstStyle>
            <a:lvl1pPr>
              <a:defRPr/>
            </a:lvl1pPr>
          </a:lstStyle>
          <a:p>
            <a:pPr>
              <a:defRPr/>
            </a:pPr>
            <a:r>
              <a:rPr lang="tr-TR"/>
              <a:t>Teşvik Uygulama ve Yabancı Sermaye Genel Müdürlüğü</a:t>
            </a:r>
          </a:p>
        </p:txBody>
      </p:sp>
    </p:spTree>
    <p:extLst>
      <p:ext uri="{BB962C8B-B14F-4D97-AF65-F5344CB8AC3E}">
        <p14:creationId xmlns:p14="http://schemas.microsoft.com/office/powerpoint/2010/main" val="367226550"/>
      </p:ext>
    </p:extLst>
  </p:cSld>
  <p:clrMapOvr>
    <a:masterClrMapping/>
  </p:clrMapOvr>
</p:sldLayout>
</file>

<file path=ppt/slideLayouts/slideLayout121.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smtClean="0"/>
              <a:t>Asıl başlık stili için tıklatın</a:t>
            </a:r>
            <a:endParaRPr lang="en-US"/>
          </a:p>
        </p:txBody>
      </p:sp>
      <p:sp>
        <p:nvSpPr>
          <p:cNvPr id="3" name="4 Altbilgi Yer Tutucusu"/>
          <p:cNvSpPr>
            <a:spLocks noGrp="1"/>
          </p:cNvSpPr>
          <p:nvPr>
            <p:ph type="ftr" sz="quarter" idx="10"/>
          </p:nvPr>
        </p:nvSpPr>
        <p:spPr/>
        <p:txBody>
          <a:bodyPr/>
          <a:lstStyle>
            <a:lvl1pPr>
              <a:defRPr/>
            </a:lvl1pPr>
          </a:lstStyle>
          <a:p>
            <a:pPr>
              <a:defRPr/>
            </a:pPr>
            <a:r>
              <a:rPr lang="tr-TR"/>
              <a:t>Teşvik Uygulama ve Yabancı Sermaye Genel Müdürlüğü</a:t>
            </a:r>
          </a:p>
        </p:txBody>
      </p:sp>
    </p:spTree>
    <p:extLst>
      <p:ext uri="{BB962C8B-B14F-4D97-AF65-F5344CB8AC3E}">
        <p14:creationId xmlns:p14="http://schemas.microsoft.com/office/powerpoint/2010/main" val="2938650946"/>
      </p:ext>
    </p:extLst>
  </p:cSld>
  <p:clrMapOvr>
    <a:masterClrMapping/>
  </p:clrMapOvr>
</p:sldLayout>
</file>

<file path=ppt/slideLayouts/slideLayout122.xml><?xml version="1.0" encoding="utf-8"?>
<p:sldLayout xmlns:a="http://schemas.openxmlformats.org/drawingml/2006/main" xmlns:r="http://schemas.openxmlformats.org/officeDocument/2006/relationships" xmlns:p="http://schemas.openxmlformats.org/presentationml/2006/main" preserve="1" userDrawn="1">
  <p:cSld name="Boş">
    <p:spTree>
      <p:nvGrpSpPr>
        <p:cNvPr id="1" name=""/>
        <p:cNvGrpSpPr/>
        <p:nvPr/>
      </p:nvGrpSpPr>
      <p:grpSpPr>
        <a:xfrm>
          <a:off x="0" y="0"/>
          <a:ext cx="0" cy="0"/>
          <a:chOff x="0" y="0"/>
          <a:chExt cx="0" cy="0"/>
        </a:xfrm>
      </p:grpSpPr>
      <p:sp>
        <p:nvSpPr>
          <p:cNvPr id="2" name="4 Altbilgi Yer Tutucusu"/>
          <p:cNvSpPr>
            <a:spLocks noGrp="1"/>
          </p:cNvSpPr>
          <p:nvPr>
            <p:ph type="ftr" sz="quarter" idx="10"/>
          </p:nvPr>
        </p:nvSpPr>
        <p:spPr/>
        <p:txBody>
          <a:bodyPr/>
          <a:lstStyle>
            <a:lvl1pPr>
              <a:defRPr/>
            </a:lvl1pPr>
          </a:lstStyle>
          <a:p>
            <a:pPr>
              <a:defRPr/>
            </a:pPr>
            <a:r>
              <a:rPr lang="tr-TR"/>
              <a:t>Teşvik Uygulama ve Yabancı Sermaye Genel Müdürlüğü</a:t>
            </a:r>
          </a:p>
        </p:txBody>
      </p:sp>
    </p:spTree>
    <p:extLst>
      <p:ext uri="{BB962C8B-B14F-4D97-AF65-F5344CB8AC3E}">
        <p14:creationId xmlns:p14="http://schemas.microsoft.com/office/powerpoint/2010/main" val="1887058303"/>
      </p:ext>
    </p:extLst>
  </p:cSld>
  <p:clrMapOvr>
    <a:masterClrMapping/>
  </p:clrMapOvr>
</p:sldLayout>
</file>

<file path=ppt/slideLayouts/slideLayout123.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Başlık 1"/>
          <p:cNvSpPr>
            <a:spLocks noGrp="1"/>
          </p:cNvSpPr>
          <p:nvPr>
            <p:ph type="title"/>
          </p:nvPr>
        </p:nvSpPr>
        <p:spPr>
          <a:xfrm>
            <a:off x="457200" y="273050"/>
            <a:ext cx="3008313" cy="1162050"/>
          </a:xfrm>
        </p:spPr>
        <p:txBody>
          <a:bodyPr anchor="b"/>
          <a:lstStyle>
            <a:lvl1pPr algn="l">
              <a:defRPr sz="2000" b="1"/>
            </a:lvl1pPr>
          </a:lstStyle>
          <a:p>
            <a:r>
              <a:rPr lang="tr-TR" smtClean="0"/>
              <a:t>Asıl başlık stili için tıklatın</a:t>
            </a:r>
            <a:endParaRPr lang="en-US"/>
          </a:p>
        </p:txBody>
      </p:sp>
      <p:sp>
        <p:nvSpPr>
          <p:cNvPr id="3" name="İçerik Yer Tutucus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a:p>
        </p:txBody>
      </p:sp>
      <p:sp>
        <p:nvSpPr>
          <p:cNvPr id="4" name="Metin Yer Tutucusu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4 Altbilgi Yer Tutucusu"/>
          <p:cNvSpPr>
            <a:spLocks noGrp="1"/>
          </p:cNvSpPr>
          <p:nvPr>
            <p:ph type="ftr" sz="quarter" idx="10"/>
          </p:nvPr>
        </p:nvSpPr>
        <p:spPr/>
        <p:txBody>
          <a:bodyPr/>
          <a:lstStyle>
            <a:lvl1pPr>
              <a:defRPr/>
            </a:lvl1pPr>
          </a:lstStyle>
          <a:p>
            <a:pPr>
              <a:defRPr/>
            </a:pPr>
            <a:r>
              <a:rPr lang="tr-TR"/>
              <a:t>Teşvik Uygulama ve Yabancı Sermaye Genel Müdürlüğü</a:t>
            </a:r>
          </a:p>
        </p:txBody>
      </p:sp>
    </p:spTree>
    <p:extLst>
      <p:ext uri="{BB962C8B-B14F-4D97-AF65-F5344CB8AC3E}">
        <p14:creationId xmlns:p14="http://schemas.microsoft.com/office/powerpoint/2010/main" val="796588682"/>
      </p:ext>
    </p:extLst>
  </p:cSld>
  <p:clrMapOvr>
    <a:masterClrMapping/>
  </p:clrMapOvr>
</p:sldLayout>
</file>

<file path=ppt/slideLayouts/slideLayout124.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Başlık 1"/>
          <p:cNvSpPr>
            <a:spLocks noGrp="1"/>
          </p:cNvSpPr>
          <p:nvPr>
            <p:ph type="title"/>
          </p:nvPr>
        </p:nvSpPr>
        <p:spPr>
          <a:xfrm>
            <a:off x="1792288" y="4800600"/>
            <a:ext cx="5486400" cy="566738"/>
          </a:xfrm>
        </p:spPr>
        <p:txBody>
          <a:bodyPr anchor="b"/>
          <a:lstStyle>
            <a:lvl1pPr algn="l">
              <a:defRPr sz="2000" b="1"/>
            </a:lvl1pPr>
          </a:lstStyle>
          <a:p>
            <a:r>
              <a:rPr lang="tr-TR" smtClean="0"/>
              <a:t>Asıl başlık stili için tıklatın</a:t>
            </a:r>
            <a:endParaRPr lang="en-US"/>
          </a:p>
        </p:txBody>
      </p:sp>
      <p:sp>
        <p:nvSpPr>
          <p:cNvPr id="3" name="Resim Yer Tutucusu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Metin Yer Tutucusu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4 Altbilgi Yer Tutucusu"/>
          <p:cNvSpPr>
            <a:spLocks noGrp="1"/>
          </p:cNvSpPr>
          <p:nvPr>
            <p:ph type="ftr" sz="quarter" idx="10"/>
          </p:nvPr>
        </p:nvSpPr>
        <p:spPr/>
        <p:txBody>
          <a:bodyPr/>
          <a:lstStyle>
            <a:lvl1pPr>
              <a:defRPr/>
            </a:lvl1pPr>
          </a:lstStyle>
          <a:p>
            <a:pPr>
              <a:defRPr/>
            </a:pPr>
            <a:r>
              <a:rPr lang="tr-TR"/>
              <a:t>Teşvik Uygulama ve Yabancı Sermaye Genel Müdürlüğü</a:t>
            </a:r>
          </a:p>
        </p:txBody>
      </p:sp>
    </p:spTree>
    <p:extLst>
      <p:ext uri="{BB962C8B-B14F-4D97-AF65-F5344CB8AC3E}">
        <p14:creationId xmlns:p14="http://schemas.microsoft.com/office/powerpoint/2010/main" val="2443397580"/>
      </p:ext>
    </p:extLst>
  </p:cSld>
  <p:clrMapOvr>
    <a:masterClrMapping/>
  </p:clrMapOvr>
</p:sldLayout>
</file>

<file path=ppt/slideLayouts/slideLayout125.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smtClean="0"/>
              <a:t>Asıl başlık stili için tıklatın</a:t>
            </a:r>
            <a:endParaRPr lang="en-US"/>
          </a:p>
        </p:txBody>
      </p:sp>
      <p:sp>
        <p:nvSpPr>
          <p:cNvPr id="3" name="Dikey Metin Yer Tutucusu 2"/>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a:p>
        </p:txBody>
      </p:sp>
      <p:sp>
        <p:nvSpPr>
          <p:cNvPr id="4" name="4 Altbilgi Yer Tutucusu"/>
          <p:cNvSpPr>
            <a:spLocks noGrp="1"/>
          </p:cNvSpPr>
          <p:nvPr>
            <p:ph type="ftr" sz="quarter" idx="10"/>
          </p:nvPr>
        </p:nvSpPr>
        <p:spPr/>
        <p:txBody>
          <a:bodyPr/>
          <a:lstStyle>
            <a:lvl1pPr>
              <a:defRPr/>
            </a:lvl1pPr>
          </a:lstStyle>
          <a:p>
            <a:pPr>
              <a:defRPr/>
            </a:pPr>
            <a:r>
              <a:rPr lang="tr-TR"/>
              <a:t>Teşvik Uygulama ve Yabancı Sermaye Genel Müdürlüğü</a:t>
            </a:r>
          </a:p>
        </p:txBody>
      </p:sp>
    </p:spTree>
    <p:extLst>
      <p:ext uri="{BB962C8B-B14F-4D97-AF65-F5344CB8AC3E}">
        <p14:creationId xmlns:p14="http://schemas.microsoft.com/office/powerpoint/2010/main" val="3384993126"/>
      </p:ext>
    </p:extLst>
  </p:cSld>
  <p:clrMapOvr>
    <a:masterClrMapping/>
  </p:clrMapOvr>
</p:sldLayout>
</file>

<file path=ppt/slideLayouts/slideLayout126.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Dikey Başlık 1"/>
          <p:cNvSpPr>
            <a:spLocks noGrp="1"/>
          </p:cNvSpPr>
          <p:nvPr>
            <p:ph type="title" orient="vert"/>
          </p:nvPr>
        </p:nvSpPr>
        <p:spPr>
          <a:xfrm>
            <a:off x="6638925" y="274638"/>
            <a:ext cx="2058988" cy="5130800"/>
          </a:xfrm>
        </p:spPr>
        <p:txBody>
          <a:bodyPr vert="eaVert"/>
          <a:lstStyle/>
          <a:p>
            <a:r>
              <a:rPr lang="tr-TR" smtClean="0"/>
              <a:t>Asıl başlık stili için tıklatın</a:t>
            </a:r>
            <a:endParaRPr lang="en-US"/>
          </a:p>
        </p:txBody>
      </p:sp>
      <p:sp>
        <p:nvSpPr>
          <p:cNvPr id="3" name="Dikey Metin Yer Tutucusu 2"/>
          <p:cNvSpPr>
            <a:spLocks noGrp="1"/>
          </p:cNvSpPr>
          <p:nvPr>
            <p:ph type="body" orient="vert" idx="1"/>
          </p:nvPr>
        </p:nvSpPr>
        <p:spPr>
          <a:xfrm>
            <a:off x="457200" y="274638"/>
            <a:ext cx="6029325" cy="5130800"/>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a:p>
        </p:txBody>
      </p:sp>
      <p:sp>
        <p:nvSpPr>
          <p:cNvPr id="4" name="4 Altbilgi Yer Tutucusu"/>
          <p:cNvSpPr>
            <a:spLocks noGrp="1"/>
          </p:cNvSpPr>
          <p:nvPr>
            <p:ph type="ftr" sz="quarter" idx="10"/>
          </p:nvPr>
        </p:nvSpPr>
        <p:spPr/>
        <p:txBody>
          <a:bodyPr/>
          <a:lstStyle>
            <a:lvl1pPr>
              <a:defRPr/>
            </a:lvl1pPr>
          </a:lstStyle>
          <a:p>
            <a:pPr>
              <a:defRPr/>
            </a:pPr>
            <a:r>
              <a:rPr lang="tr-TR"/>
              <a:t>Teşvik Uygulama ve Yabancı Sermaye Genel Müdürlüğü</a:t>
            </a:r>
          </a:p>
        </p:txBody>
      </p:sp>
    </p:spTree>
    <p:extLst>
      <p:ext uri="{BB962C8B-B14F-4D97-AF65-F5344CB8AC3E}">
        <p14:creationId xmlns:p14="http://schemas.microsoft.com/office/powerpoint/2010/main" val="2450676230"/>
      </p:ext>
    </p:extLst>
  </p:cSld>
  <p:clrMapOvr>
    <a:masterClrMapping/>
  </p:clrMapOvr>
</p:sldLayout>
</file>

<file path=ppt/slideLayouts/slideLayout127.xml><?xml version="1.0" encoding="utf-8"?>
<p:sldLayout xmlns:a="http://schemas.openxmlformats.org/drawingml/2006/main" xmlns:r="http://schemas.openxmlformats.org/officeDocument/2006/relationships" xmlns:p="http://schemas.openxmlformats.org/presentationml/2006/main" type="txAndObj" preserve="1">
  <p:cSld name="Başlık, Metin ve İçerik">
    <p:spTree>
      <p:nvGrpSpPr>
        <p:cNvPr id="1" name=""/>
        <p:cNvGrpSpPr/>
        <p:nvPr/>
      </p:nvGrpSpPr>
      <p:grpSpPr>
        <a:xfrm>
          <a:off x="0" y="0"/>
          <a:ext cx="0" cy="0"/>
          <a:chOff x="0" y="0"/>
          <a:chExt cx="0" cy="0"/>
        </a:xfrm>
      </p:grpSpPr>
      <p:sp>
        <p:nvSpPr>
          <p:cNvPr id="2" name="Başlık 1"/>
          <p:cNvSpPr>
            <a:spLocks noGrp="1"/>
          </p:cNvSpPr>
          <p:nvPr>
            <p:ph type="title"/>
          </p:nvPr>
        </p:nvSpPr>
        <p:spPr>
          <a:xfrm>
            <a:off x="457200" y="274638"/>
            <a:ext cx="8229600" cy="1143000"/>
          </a:xfrm>
        </p:spPr>
        <p:txBody>
          <a:bodyPr/>
          <a:lstStyle/>
          <a:p>
            <a:r>
              <a:rPr lang="tr-TR" smtClean="0"/>
              <a:t>Asıl başlık stili için tıklatın</a:t>
            </a:r>
            <a:endParaRPr lang="en-US"/>
          </a:p>
        </p:txBody>
      </p:sp>
      <p:sp>
        <p:nvSpPr>
          <p:cNvPr id="3" name="Metin Yer Tutucusu 2"/>
          <p:cNvSpPr>
            <a:spLocks noGrp="1"/>
          </p:cNvSpPr>
          <p:nvPr>
            <p:ph type="body" sz="half" idx="1"/>
          </p:nvPr>
        </p:nvSpPr>
        <p:spPr>
          <a:xfrm>
            <a:off x="468313" y="1844675"/>
            <a:ext cx="4038600" cy="3560763"/>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a:p>
        </p:txBody>
      </p:sp>
      <p:sp>
        <p:nvSpPr>
          <p:cNvPr id="4" name="İçerik Yer Tutucusu 3"/>
          <p:cNvSpPr>
            <a:spLocks noGrp="1"/>
          </p:cNvSpPr>
          <p:nvPr>
            <p:ph sz="half" idx="2"/>
          </p:nvPr>
        </p:nvSpPr>
        <p:spPr>
          <a:xfrm>
            <a:off x="4659313" y="1844675"/>
            <a:ext cx="4038600" cy="3560763"/>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a:p>
        </p:txBody>
      </p:sp>
      <p:sp>
        <p:nvSpPr>
          <p:cNvPr id="5" name="4 Altbilgi Yer Tutucusu"/>
          <p:cNvSpPr>
            <a:spLocks noGrp="1"/>
          </p:cNvSpPr>
          <p:nvPr>
            <p:ph type="ftr" sz="quarter" idx="10"/>
          </p:nvPr>
        </p:nvSpPr>
        <p:spPr/>
        <p:txBody>
          <a:bodyPr/>
          <a:lstStyle>
            <a:lvl1pPr>
              <a:defRPr/>
            </a:lvl1pPr>
          </a:lstStyle>
          <a:p>
            <a:pPr>
              <a:defRPr/>
            </a:pPr>
            <a:r>
              <a:rPr lang="tr-TR"/>
              <a:t>Teşvik Uygulama ve Yabancı Sermaye Genel Müdürlüğü</a:t>
            </a:r>
          </a:p>
        </p:txBody>
      </p:sp>
    </p:spTree>
    <p:extLst>
      <p:ext uri="{BB962C8B-B14F-4D97-AF65-F5344CB8AC3E}">
        <p14:creationId xmlns:p14="http://schemas.microsoft.com/office/powerpoint/2010/main" val="1944206848"/>
      </p:ext>
    </p:extLst>
  </p:cSld>
  <p:clrMapOvr>
    <a:masterClrMapping/>
  </p:clrMapOvr>
</p:sldLayout>
</file>

<file path=ppt/slideLayouts/slideLayout128.xml><?xml version="1.0" encoding="utf-8"?>
<p:sldLayout xmlns:a="http://schemas.openxmlformats.org/drawingml/2006/main" xmlns:r="http://schemas.openxmlformats.org/officeDocument/2006/relationships" xmlns:p="http://schemas.openxmlformats.org/presentationml/2006/main" type="blank" preserve="1">
  <p:cSld name="1_Boş">
    <p:spTree>
      <p:nvGrpSpPr>
        <p:cNvPr id="1" name=""/>
        <p:cNvGrpSpPr/>
        <p:nvPr/>
      </p:nvGrpSpPr>
      <p:grpSpPr>
        <a:xfrm>
          <a:off x="0" y="0"/>
          <a:ext cx="0" cy="0"/>
          <a:chOff x="0" y="0"/>
          <a:chExt cx="0" cy="0"/>
        </a:xfrm>
      </p:grpSpPr>
      <p:sp>
        <p:nvSpPr>
          <p:cNvPr id="2" name="4 Altbilgi Yer Tutucusu"/>
          <p:cNvSpPr>
            <a:spLocks noGrp="1"/>
          </p:cNvSpPr>
          <p:nvPr>
            <p:ph type="ftr" sz="quarter" idx="10"/>
          </p:nvPr>
        </p:nvSpPr>
        <p:spPr/>
        <p:txBody>
          <a:bodyPr/>
          <a:lstStyle>
            <a:lvl1pPr>
              <a:defRPr/>
            </a:lvl1pPr>
          </a:lstStyle>
          <a:p>
            <a:pPr>
              <a:defRPr/>
            </a:pPr>
            <a:r>
              <a:rPr lang="tr-TR"/>
              <a:t>Teşvik Uygulama ve Yabancı Sermaye Genel Müdürlüğü</a:t>
            </a:r>
          </a:p>
        </p:txBody>
      </p:sp>
    </p:spTree>
    <p:extLst>
      <p:ext uri="{BB962C8B-B14F-4D97-AF65-F5344CB8AC3E}">
        <p14:creationId xmlns:p14="http://schemas.microsoft.com/office/powerpoint/2010/main" val="392719611"/>
      </p:ext>
    </p:extLst>
  </p:cSld>
  <p:clrMapOvr>
    <a:masterClrMapping/>
  </p:clrMapOvr>
</p:sldLayout>
</file>

<file path=ppt/slideLayouts/slideLayout129.xml><?xml version="1.0" encoding="utf-8"?>
<p:sldLayout xmlns:a="http://schemas.openxmlformats.org/drawingml/2006/main" xmlns:r="http://schemas.openxmlformats.org/officeDocument/2006/relationships" xmlns:p="http://schemas.openxmlformats.org/presentationml/2006/main" type="obj" preserve="1">
  <p:cSld name="1_Başlık ve İçerik">
    <p:spTree>
      <p:nvGrpSpPr>
        <p:cNvPr id="1" name=""/>
        <p:cNvGrpSpPr/>
        <p:nvPr/>
      </p:nvGrpSpPr>
      <p:grpSpPr>
        <a:xfrm>
          <a:off x="0" y="0"/>
          <a:ext cx="0" cy="0"/>
          <a:chOff x="0" y="0"/>
          <a:chExt cx="0" cy="0"/>
        </a:xfrm>
      </p:grpSpPr>
      <p:sp>
        <p:nvSpPr>
          <p:cNvPr id="2" name="Başlık 1"/>
          <p:cNvSpPr>
            <a:spLocks noGrp="1"/>
          </p:cNvSpPr>
          <p:nvPr>
            <p:ph type="title"/>
          </p:nvPr>
        </p:nvSpPr>
        <p:spPr>
          <a:xfrm>
            <a:off x="457200" y="274638"/>
            <a:ext cx="8229600" cy="1143000"/>
          </a:xfrm>
        </p:spPr>
        <p:txBody>
          <a:bodyPr/>
          <a:lstStyle/>
          <a:p>
            <a:r>
              <a:rPr lang="tr-TR" smtClean="0"/>
              <a:t>Asıl başlık stili için tıklatın</a:t>
            </a:r>
            <a:endParaRPr lang="tr-TR"/>
          </a:p>
        </p:txBody>
      </p:sp>
      <p:sp>
        <p:nvSpPr>
          <p:cNvPr id="3" name="İçerik Yer Tutucusu 2"/>
          <p:cNvSpPr>
            <a:spLocks noGrp="1"/>
          </p:cNvSpPr>
          <p:nvPr>
            <p:ph idx="1"/>
          </p:nvPr>
        </p:nvSpPr>
        <p:spPr>
          <a:xfrm>
            <a:off x="468313" y="1844675"/>
            <a:ext cx="8229600" cy="3560763"/>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4 Altbilgi Yer Tutucusu"/>
          <p:cNvSpPr>
            <a:spLocks noGrp="1"/>
          </p:cNvSpPr>
          <p:nvPr>
            <p:ph type="ftr" sz="quarter" idx="10"/>
          </p:nvPr>
        </p:nvSpPr>
        <p:spPr/>
        <p:txBody>
          <a:bodyPr/>
          <a:lstStyle>
            <a:lvl1pPr>
              <a:defRPr/>
            </a:lvl1pPr>
          </a:lstStyle>
          <a:p>
            <a:pPr>
              <a:defRPr/>
            </a:pPr>
            <a:r>
              <a:rPr lang="tr-TR"/>
              <a:t>Teşvik Uygulama ve Yabancı Sermaye Genel Müdürlüğü</a:t>
            </a:r>
          </a:p>
        </p:txBody>
      </p:sp>
    </p:spTree>
    <p:extLst>
      <p:ext uri="{BB962C8B-B14F-4D97-AF65-F5344CB8AC3E}">
        <p14:creationId xmlns:p14="http://schemas.microsoft.com/office/powerpoint/2010/main" val="509280635"/>
      </p:ext>
    </p:extLst>
  </p:cSld>
  <p:clrMapOvr>
    <a:masterClrMapping/>
  </p:clrMapOvr>
</p:sldLayout>
</file>

<file path=ppt/slideLayouts/slideLayout130.xml><?xml version="1.0" encoding="utf-8"?>
<p:sldLayout xmlns:a="http://schemas.openxmlformats.org/drawingml/2006/main" xmlns:r="http://schemas.openxmlformats.org/officeDocument/2006/relationships" xmlns:p="http://schemas.openxmlformats.org/presentationml/2006/main" type="objOnly" preserve="1">
  <p:cSld name="İçerik">
    <p:spTree>
      <p:nvGrpSpPr>
        <p:cNvPr id="1" name=""/>
        <p:cNvGrpSpPr/>
        <p:nvPr/>
      </p:nvGrpSpPr>
      <p:grpSpPr>
        <a:xfrm>
          <a:off x="0" y="0"/>
          <a:ext cx="0" cy="0"/>
          <a:chOff x="0" y="0"/>
          <a:chExt cx="0" cy="0"/>
        </a:xfrm>
      </p:grpSpPr>
      <p:sp>
        <p:nvSpPr>
          <p:cNvPr id="2" name="İçerik Yer Tutucusu 1"/>
          <p:cNvSpPr>
            <a:spLocks noGrp="1"/>
          </p:cNvSpPr>
          <p:nvPr>
            <p:ph/>
          </p:nvPr>
        </p:nvSpPr>
        <p:spPr>
          <a:xfrm>
            <a:off x="457200" y="274638"/>
            <a:ext cx="8240713" cy="5130800"/>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3" name="4 Altbilgi Yer Tutucusu"/>
          <p:cNvSpPr>
            <a:spLocks noGrp="1"/>
          </p:cNvSpPr>
          <p:nvPr>
            <p:ph type="ftr" sz="quarter" idx="10"/>
          </p:nvPr>
        </p:nvSpPr>
        <p:spPr/>
        <p:txBody>
          <a:bodyPr/>
          <a:lstStyle>
            <a:lvl1pPr>
              <a:defRPr/>
            </a:lvl1pPr>
          </a:lstStyle>
          <a:p>
            <a:pPr>
              <a:defRPr/>
            </a:pPr>
            <a:r>
              <a:rPr lang="tr-TR"/>
              <a:t>Teşvik Uygulama ve Yabancı Sermaye Genel Müdürlüğü</a:t>
            </a:r>
          </a:p>
        </p:txBody>
      </p:sp>
    </p:spTree>
    <p:extLst>
      <p:ext uri="{BB962C8B-B14F-4D97-AF65-F5344CB8AC3E}">
        <p14:creationId xmlns:p14="http://schemas.microsoft.com/office/powerpoint/2010/main" val="2813217890"/>
      </p:ext>
    </p:extLst>
  </p:cSld>
  <p:clrMapOvr>
    <a:masterClrMapping/>
  </p:clrMapOvr>
</p:sldLayout>
</file>

<file path=ppt/slideLayouts/slideLayout131.xml><?xml version="1.0" encoding="utf-8"?>
<p:sldLayout xmlns:a="http://schemas.openxmlformats.org/drawingml/2006/main" xmlns:r="http://schemas.openxmlformats.org/officeDocument/2006/relationships" xmlns:p="http://schemas.openxmlformats.org/presentationml/2006/main" type="tbl" preserve="1">
  <p:cSld name="Başlık ve Tablo">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4638"/>
            <a:ext cx="8229600" cy="1143000"/>
          </a:xfrm>
        </p:spPr>
        <p:txBody>
          <a:bodyPr/>
          <a:lstStyle/>
          <a:p>
            <a:r>
              <a:rPr lang="tr-TR" smtClean="0"/>
              <a:t>Asıl başlık stili için tıklatın</a:t>
            </a:r>
            <a:endParaRPr lang="tr-TR"/>
          </a:p>
        </p:txBody>
      </p:sp>
      <p:sp>
        <p:nvSpPr>
          <p:cNvPr id="3" name="2 Tablo Yer Tutucusu"/>
          <p:cNvSpPr>
            <a:spLocks noGrp="1"/>
          </p:cNvSpPr>
          <p:nvPr>
            <p:ph type="tbl" idx="1"/>
          </p:nvPr>
        </p:nvSpPr>
        <p:spPr>
          <a:xfrm>
            <a:off x="468313" y="1844675"/>
            <a:ext cx="8229600" cy="3560763"/>
          </a:xfrm>
        </p:spPr>
        <p:txBody>
          <a:bodyPr/>
          <a:lstStyle/>
          <a:p>
            <a:pPr lvl="0"/>
            <a:endParaRPr lang="tr-TR" noProof="0"/>
          </a:p>
        </p:txBody>
      </p:sp>
      <p:sp>
        <p:nvSpPr>
          <p:cNvPr id="4" name="4 Altbilgi Yer Tutucusu"/>
          <p:cNvSpPr>
            <a:spLocks noGrp="1"/>
          </p:cNvSpPr>
          <p:nvPr>
            <p:ph type="ftr" sz="quarter" idx="10"/>
          </p:nvPr>
        </p:nvSpPr>
        <p:spPr/>
        <p:txBody>
          <a:bodyPr/>
          <a:lstStyle>
            <a:lvl1pPr>
              <a:defRPr/>
            </a:lvl1pPr>
          </a:lstStyle>
          <a:p>
            <a:pPr>
              <a:defRPr/>
            </a:pPr>
            <a:r>
              <a:rPr lang="tr-TR"/>
              <a:t>Teşvik Uygulama ve Yabancı Sermaye Genel Müdürlüğü</a:t>
            </a:r>
          </a:p>
        </p:txBody>
      </p:sp>
    </p:spTree>
    <p:extLst>
      <p:ext uri="{BB962C8B-B14F-4D97-AF65-F5344CB8AC3E}">
        <p14:creationId xmlns:p14="http://schemas.microsoft.com/office/powerpoint/2010/main" val="2364182510"/>
      </p:ext>
    </p:extLst>
  </p:cSld>
  <p:clrMapOvr>
    <a:masterClrMapping/>
  </p:clrMapOvr>
</p:sldLayout>
</file>

<file path=ppt/slideLayouts/slideLayout132.xml><?xml version="1.0" encoding="utf-8"?>
<p:sldLayout xmlns:a="http://schemas.openxmlformats.org/drawingml/2006/main" xmlns:r="http://schemas.openxmlformats.org/officeDocument/2006/relationships" xmlns:p="http://schemas.openxmlformats.org/presentationml/2006/main" showMasterSp="0" userDrawn="1">
  <p:cSld name="2_Başlık Slaydı">
    <p:bg>
      <p:bgPr>
        <a:solidFill>
          <a:srgbClr val="800000"/>
        </a:solidFill>
        <a:effectLst/>
      </p:bgPr>
    </p:bg>
    <p:spTree>
      <p:nvGrpSpPr>
        <p:cNvPr id="1" name=""/>
        <p:cNvGrpSpPr/>
        <p:nvPr/>
      </p:nvGrpSpPr>
      <p:grpSpPr>
        <a:xfrm>
          <a:off x="0" y="0"/>
          <a:ext cx="0" cy="0"/>
          <a:chOff x="0" y="0"/>
          <a:chExt cx="0" cy="0"/>
        </a:xfrm>
      </p:grpSpPr>
      <p:sp>
        <p:nvSpPr>
          <p:cNvPr id="3" name="Dikdörtgen 2"/>
          <p:cNvSpPr/>
          <p:nvPr/>
        </p:nvSpPr>
        <p:spPr bwMode="white">
          <a:xfrm>
            <a:off x="0" y="6400800"/>
            <a:ext cx="9144000" cy="45720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4" name="Dikdörtgen 12"/>
          <p:cNvSpPr/>
          <p:nvPr userDrawn="1"/>
        </p:nvSpPr>
        <p:spPr>
          <a:xfrm>
            <a:off x="-9525" y="6453188"/>
            <a:ext cx="2249488" cy="36036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5" name="Dikdörtgen 4"/>
          <p:cNvSpPr/>
          <p:nvPr userDrawn="1"/>
        </p:nvSpPr>
        <p:spPr>
          <a:xfrm>
            <a:off x="2359025" y="6453188"/>
            <a:ext cx="6784975" cy="360362"/>
          </a:xfrm>
          <a:prstGeom prst="rect">
            <a:avLst/>
          </a:prstGeom>
          <a:solidFill>
            <a:srgbClr val="80A9CA"/>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8" name="Başlık 7"/>
          <p:cNvSpPr>
            <a:spLocks noGrp="1"/>
          </p:cNvSpPr>
          <p:nvPr>
            <p:ph type="ctrTitle"/>
          </p:nvPr>
        </p:nvSpPr>
        <p:spPr>
          <a:xfrm>
            <a:off x="2362200" y="4038600"/>
            <a:ext cx="6477000" cy="1828800"/>
          </a:xfrm>
        </p:spPr>
        <p:txBody>
          <a:bodyPr anchor="b"/>
          <a:lstStyle>
            <a:lvl1pPr>
              <a:defRPr cap="all" baseline="0"/>
            </a:lvl1pPr>
          </a:lstStyle>
          <a:p>
            <a:r>
              <a:rPr lang="tr-TR" smtClean="0"/>
              <a:t>Asıl başlık stili için tıklatın</a:t>
            </a:r>
            <a:endParaRPr lang="en-US"/>
          </a:p>
        </p:txBody>
      </p:sp>
      <p:sp>
        <p:nvSpPr>
          <p:cNvPr id="6" name="Veri Yer Tutucusu 27"/>
          <p:cNvSpPr>
            <a:spLocks noGrp="1"/>
          </p:cNvSpPr>
          <p:nvPr>
            <p:ph type="dt" sz="half" idx="10"/>
          </p:nvPr>
        </p:nvSpPr>
        <p:spPr>
          <a:xfrm>
            <a:off x="87313" y="5767388"/>
            <a:ext cx="2057400" cy="685800"/>
          </a:xfrm>
          <a:prstGeom prst="rect">
            <a:avLst/>
          </a:prstGeom>
        </p:spPr>
        <p:txBody>
          <a:bodyPr>
            <a:noAutofit/>
          </a:bodyPr>
          <a:lstStyle>
            <a:lvl1pPr algn="ctr" eaLnBrk="0" fontAlgn="base" hangingPunct="0">
              <a:spcBef>
                <a:spcPct val="0"/>
              </a:spcBef>
              <a:spcAft>
                <a:spcPct val="0"/>
              </a:spcAft>
              <a:defRPr sz="2000">
                <a:solidFill>
                  <a:srgbClr val="FFFFFF"/>
                </a:solidFill>
                <a:latin typeface="Tahoma" pitchFamily="34" charset="0"/>
                <a:cs typeface="+mn-cs"/>
              </a:defRPr>
            </a:lvl1pPr>
          </a:lstStyle>
          <a:p>
            <a:pPr>
              <a:defRPr/>
            </a:pPr>
            <a:fld id="{0336E527-2680-4399-ABDF-83175E309602}" type="datetimeFigureOut">
              <a:rPr lang="tr-TR"/>
              <a:pPr>
                <a:defRPr/>
              </a:pPr>
              <a:t>18.10.2017</a:t>
            </a:fld>
            <a:endParaRPr lang="tr-TR"/>
          </a:p>
        </p:txBody>
      </p:sp>
      <p:sp>
        <p:nvSpPr>
          <p:cNvPr id="7" name="Altbilgi Yer Tutucusu 16"/>
          <p:cNvSpPr>
            <a:spLocks noGrp="1"/>
          </p:cNvSpPr>
          <p:nvPr>
            <p:ph type="ftr" sz="quarter" idx="11"/>
          </p:nvPr>
        </p:nvSpPr>
        <p:spPr>
          <a:xfrm>
            <a:off x="2085975" y="236538"/>
            <a:ext cx="5867400" cy="365125"/>
          </a:xfrm>
        </p:spPr>
        <p:txBody>
          <a:bodyPr/>
          <a:lstStyle>
            <a:lvl1pPr algn="r" fontAlgn="base">
              <a:spcBef>
                <a:spcPct val="0"/>
              </a:spcBef>
              <a:spcAft>
                <a:spcPct val="0"/>
              </a:spcAft>
              <a:defRPr>
                <a:solidFill>
                  <a:srgbClr val="EBDDC3"/>
                </a:solidFill>
                <a:latin typeface="Tahoma" pitchFamily="34" charset="0"/>
              </a:defRPr>
            </a:lvl1pPr>
          </a:lstStyle>
          <a:p>
            <a:pPr>
              <a:defRPr/>
            </a:pPr>
            <a:endParaRPr lang="tr-TR"/>
          </a:p>
        </p:txBody>
      </p:sp>
      <p:sp>
        <p:nvSpPr>
          <p:cNvPr id="9" name="Slayt Numarası Yer Tutucusu 28"/>
          <p:cNvSpPr>
            <a:spLocks noGrp="1"/>
          </p:cNvSpPr>
          <p:nvPr>
            <p:ph type="sldNum" sz="quarter" idx="12"/>
          </p:nvPr>
        </p:nvSpPr>
        <p:spPr>
          <a:xfrm>
            <a:off x="8001000" y="228600"/>
            <a:ext cx="838200" cy="381000"/>
          </a:xfrm>
          <a:prstGeom prst="rect">
            <a:avLst/>
          </a:prstGeom>
        </p:spPr>
        <p:txBody>
          <a:bodyPr vert="horz" wrap="square" lIns="91440" tIns="45720" rIns="91440" bIns="45720" numCol="1" anchor="t" anchorCtr="0" compatLnSpc="1">
            <a:prstTxWarp prst="textNoShape">
              <a:avLst/>
            </a:prstTxWarp>
          </a:bodyPr>
          <a:lstStyle>
            <a:lvl1pPr eaLnBrk="0" hangingPunct="0">
              <a:defRPr sz="3600">
                <a:solidFill>
                  <a:srgbClr val="EBDDC3"/>
                </a:solidFill>
                <a:latin typeface="Tahoma" panose="020B0604030504040204" pitchFamily="34" charset="0"/>
              </a:defRPr>
            </a:lvl1pPr>
          </a:lstStyle>
          <a:p>
            <a:fld id="{2B765862-A8B0-40FC-A41C-E41A10391F5D}" type="slidenum">
              <a:rPr lang="tr-TR" altLang="tr-TR" smtClean="0"/>
              <a:pPr/>
              <a:t>‹#›</a:t>
            </a:fld>
            <a:endParaRPr lang="tr-TR" altLang="tr-TR" smtClean="0"/>
          </a:p>
        </p:txBody>
      </p:sp>
    </p:spTree>
    <p:extLst>
      <p:ext uri="{BB962C8B-B14F-4D97-AF65-F5344CB8AC3E}">
        <p14:creationId xmlns:p14="http://schemas.microsoft.com/office/powerpoint/2010/main" val="2515091897"/>
      </p:ext>
    </p:extLst>
  </p:cSld>
  <p:clrMapOvr>
    <a:overrideClrMapping bg1="dk1" tx1="lt1" bg2="dk2" tx2="lt2" accent1="accent1" accent2="accent2" accent3="accent3" accent4="accent4" accent5="accent5" accent6="accent6" hlink="hlink" folHlink="folHlink"/>
  </p:clrMapOvr>
</p:sldLayout>
</file>

<file path=ppt/slideLayouts/slideLayout133.xml><?xml version="1.0" encoding="utf-8"?>
<p:sldLayout xmlns:a="http://schemas.openxmlformats.org/drawingml/2006/main" xmlns:r="http://schemas.openxmlformats.org/officeDocument/2006/relationships" xmlns:p="http://schemas.openxmlformats.org/presentationml/2006/main" showMasterSp="0" preserve="1" userDrawn="1">
  <p:cSld name="Başlık Slaydı">
    <p:spTree>
      <p:nvGrpSpPr>
        <p:cNvPr id="1" name=""/>
        <p:cNvGrpSpPr/>
        <p:nvPr/>
      </p:nvGrpSpPr>
      <p:grpSpPr>
        <a:xfrm>
          <a:off x="0" y="0"/>
          <a:ext cx="0" cy="0"/>
          <a:chOff x="0" y="0"/>
          <a:chExt cx="0" cy="0"/>
        </a:xfrm>
      </p:grpSpPr>
      <p:pic>
        <p:nvPicPr>
          <p:cNvPr id="3" name="Picture 11"/>
          <p:cNvPicPr preferRelativeResize="0">
            <a:picLocks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0" y="6553200"/>
            <a:ext cx="9144000" cy="252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2"/>
          <p:cNvPicPr preferRelativeResize="0">
            <a:picLocks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0" y="188913"/>
            <a:ext cx="9144000" cy="503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2" descr="geçici logo"/>
          <p:cNvPicPr>
            <a:picLocks noChangeAspect="1" noChangeArrowheads="1"/>
          </p:cNvPicPr>
          <p:nvPr userDrawn="1"/>
        </p:nvPicPr>
        <p:blipFill>
          <a:blip r:embed="rId2" cstate="print"/>
          <a:srcRect/>
          <a:stretch>
            <a:fillRect/>
          </a:stretch>
        </p:blipFill>
        <p:spPr bwMode="auto">
          <a:xfrm>
            <a:off x="0" y="0"/>
            <a:ext cx="971550" cy="882650"/>
          </a:xfrm>
          <a:prstGeom prst="rect">
            <a:avLst/>
          </a:prstGeom>
          <a:ln>
            <a:noFill/>
          </a:ln>
          <a:effectLst>
            <a:outerShdw blurRad="190500" algn="tl" rotWithShape="0">
              <a:srgbClr val="000000">
                <a:alpha val="70000"/>
              </a:srgbClr>
            </a:outerShdw>
          </a:effectLst>
          <a:extLst/>
        </p:spPr>
      </p:pic>
      <p:sp>
        <p:nvSpPr>
          <p:cNvPr id="6" name="5 Slayt Numarası Yer Tutucusu"/>
          <p:cNvSpPr>
            <a:spLocks/>
          </p:cNvSpPr>
          <p:nvPr/>
        </p:nvSpPr>
        <p:spPr bwMode="auto">
          <a:xfrm>
            <a:off x="8532813" y="6497638"/>
            <a:ext cx="611187" cy="360362"/>
          </a:xfrm>
          <a:prstGeom prst="rect">
            <a:avLst/>
          </a:prstGeom>
          <a:noFill/>
          <a:ln>
            <a:noFill/>
          </a:ln>
          <a:extLst/>
        </p:spPr>
        <p:txBody>
          <a:bodyPr anchor="ctr"/>
          <a:lstStyle/>
          <a:p>
            <a:pPr algn="ctr" eaLnBrk="0" hangingPunct="0">
              <a:defRPr/>
            </a:pPr>
            <a:fld id="{B2206287-1177-4B1A-8B08-AAFCCC1EBCD6}" type="slidenum">
              <a:rPr lang="en-US" sz="1600">
                <a:solidFill>
                  <a:srgbClr val="D9D9D9"/>
                </a:solidFill>
                <a:effectLst>
                  <a:outerShdw blurRad="38100" dist="38100" dir="2700000" algn="tl">
                    <a:srgbClr val="C0C0C0"/>
                  </a:outerShdw>
                </a:effectLst>
                <a:latin typeface="Calibri"/>
              </a:rPr>
              <a:pPr algn="ctr" eaLnBrk="0" hangingPunct="0">
                <a:defRPr/>
              </a:pPr>
              <a:t>‹#›</a:t>
            </a:fld>
            <a:endParaRPr lang="tr-TR">
              <a:solidFill>
                <a:srgbClr val="000000"/>
              </a:solidFill>
              <a:latin typeface="Arial" charset="0"/>
            </a:endParaRPr>
          </a:p>
        </p:txBody>
      </p:sp>
      <p:sp>
        <p:nvSpPr>
          <p:cNvPr id="409602" name="Rectangle 3"/>
          <p:cNvSpPr>
            <a:spLocks noGrp="1" noChangeArrowheads="1"/>
          </p:cNvSpPr>
          <p:nvPr>
            <p:ph type="subTitle" idx="1"/>
          </p:nvPr>
        </p:nvSpPr>
        <p:spPr>
          <a:xfrm>
            <a:off x="1371600" y="3886200"/>
            <a:ext cx="6400800" cy="1752600"/>
          </a:xfrm>
        </p:spPr>
        <p:txBody>
          <a:bodyPr/>
          <a:lstStyle>
            <a:lvl1pPr marL="0" indent="0" algn="ctr">
              <a:buFont typeface="Wingdings" pitchFamily="2" charset="2"/>
              <a:buNone/>
              <a:defRPr/>
            </a:lvl1pPr>
          </a:lstStyle>
          <a:p>
            <a:pPr lvl="0"/>
            <a:r>
              <a:rPr lang="tr-TR" noProof="0" smtClean="0"/>
              <a:t>Click to edit Master subtitle style</a:t>
            </a:r>
          </a:p>
        </p:txBody>
      </p:sp>
      <p:sp>
        <p:nvSpPr>
          <p:cNvPr id="7" name="4 Altbilgi Yer Tutucusu"/>
          <p:cNvSpPr>
            <a:spLocks noGrp="1"/>
          </p:cNvSpPr>
          <p:nvPr>
            <p:ph type="ftr" sz="quarter" idx="10"/>
          </p:nvPr>
        </p:nvSpPr>
        <p:spPr>
          <a:xfrm>
            <a:off x="3124200" y="6245225"/>
            <a:ext cx="2895600" cy="476250"/>
          </a:xfrm>
        </p:spPr>
        <p:txBody>
          <a:bodyPr/>
          <a:lstStyle>
            <a:lvl1pPr>
              <a:defRPr/>
            </a:lvl1pPr>
          </a:lstStyle>
          <a:p>
            <a:pPr>
              <a:defRPr/>
            </a:pPr>
            <a:r>
              <a:rPr lang="tr-TR" smtClean="0"/>
              <a:t>Teşvik Uygulama ve Yabancı Sermaye Genel Müdürlüğü</a:t>
            </a:r>
            <a:endParaRPr lang="tr-TR"/>
          </a:p>
        </p:txBody>
      </p:sp>
    </p:spTree>
    <p:extLst>
      <p:ext uri="{BB962C8B-B14F-4D97-AF65-F5344CB8AC3E}">
        <p14:creationId xmlns:p14="http://schemas.microsoft.com/office/powerpoint/2010/main" val="4171460304"/>
      </p:ext>
    </p:extLst>
  </p:cSld>
  <p:clrMapOvr>
    <a:masterClrMapping/>
  </p:clrMapOvr>
  <p:transition spd="slow">
    <p:wipe dir="d"/>
  </p:transition>
  <p:hf hdr="0" ftr="0" dt="0"/>
</p:sldLayout>
</file>

<file path=ppt/slideLayouts/slideLayout134.xml><?xml version="1.0" encoding="utf-8"?>
<p:sldLayout xmlns:a="http://schemas.openxmlformats.org/drawingml/2006/main" xmlns:r="http://schemas.openxmlformats.org/officeDocument/2006/relationships" xmlns:p="http://schemas.openxmlformats.org/presentationml/2006/main" preserve="1" userDrawn="1">
  <p:cSld name="Başlık ve İçerik">
    <p:spTree>
      <p:nvGrpSpPr>
        <p:cNvPr id="1" name=""/>
        <p:cNvGrpSpPr/>
        <p:nvPr/>
      </p:nvGrpSpPr>
      <p:grpSpPr>
        <a:xfrm>
          <a:off x="0" y="0"/>
          <a:ext cx="0" cy="0"/>
          <a:chOff x="0" y="0"/>
          <a:chExt cx="0" cy="0"/>
        </a:xfrm>
      </p:grpSpPr>
      <p:sp>
        <p:nvSpPr>
          <p:cNvPr id="3" name="İçerik Yer Tutucusu 2"/>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a:p>
        </p:txBody>
      </p:sp>
      <p:sp>
        <p:nvSpPr>
          <p:cNvPr id="4" name="4 Altbilgi Yer Tutucusu"/>
          <p:cNvSpPr>
            <a:spLocks noGrp="1"/>
          </p:cNvSpPr>
          <p:nvPr>
            <p:ph type="ftr" sz="quarter" idx="10"/>
          </p:nvPr>
        </p:nvSpPr>
        <p:spPr/>
        <p:txBody>
          <a:bodyPr/>
          <a:lstStyle>
            <a:lvl1pPr>
              <a:defRPr/>
            </a:lvl1pPr>
          </a:lstStyle>
          <a:p>
            <a:pPr>
              <a:defRPr/>
            </a:pPr>
            <a:r>
              <a:rPr lang="tr-TR" smtClean="0"/>
              <a:t>Teşvik Uygulama ve Yabancı Sermaye Genel Müdürlüğü</a:t>
            </a:r>
            <a:endParaRPr lang="tr-TR"/>
          </a:p>
        </p:txBody>
      </p:sp>
    </p:spTree>
    <p:extLst>
      <p:ext uri="{BB962C8B-B14F-4D97-AF65-F5344CB8AC3E}">
        <p14:creationId xmlns:p14="http://schemas.microsoft.com/office/powerpoint/2010/main" val="395962507"/>
      </p:ext>
    </p:extLst>
  </p:cSld>
  <p:clrMapOvr>
    <a:masterClrMapping/>
  </p:clrMapOvr>
  <p:transition spd="slow">
    <p:wipe dir="d"/>
  </p:transition>
</p:sldLayout>
</file>

<file path=ppt/slideLayouts/slideLayout135.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Başlık 1"/>
          <p:cNvSpPr>
            <a:spLocks noGrp="1"/>
          </p:cNvSpPr>
          <p:nvPr>
            <p:ph type="title"/>
          </p:nvPr>
        </p:nvSpPr>
        <p:spPr>
          <a:xfrm>
            <a:off x="722313" y="4406900"/>
            <a:ext cx="7772400" cy="1362075"/>
          </a:xfrm>
        </p:spPr>
        <p:txBody>
          <a:bodyPr anchor="t"/>
          <a:lstStyle>
            <a:lvl1pPr algn="l">
              <a:defRPr sz="4000" b="1" cap="all"/>
            </a:lvl1pPr>
          </a:lstStyle>
          <a:p>
            <a:r>
              <a:rPr lang="tr-TR" smtClean="0"/>
              <a:t>Asıl başlık stili için tıklatın</a:t>
            </a:r>
            <a:endParaRPr lang="en-US"/>
          </a:p>
        </p:txBody>
      </p:sp>
      <p:sp>
        <p:nvSpPr>
          <p:cNvPr id="3" name="Metin Yer Tutucusu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tr-TR" smtClean="0"/>
              <a:t>Asıl metin stillerini düzenlemek için tıklatın</a:t>
            </a:r>
          </a:p>
        </p:txBody>
      </p:sp>
      <p:sp>
        <p:nvSpPr>
          <p:cNvPr id="4" name="4 Altbilgi Yer Tutucusu"/>
          <p:cNvSpPr>
            <a:spLocks noGrp="1"/>
          </p:cNvSpPr>
          <p:nvPr>
            <p:ph type="ftr" sz="quarter" idx="10"/>
          </p:nvPr>
        </p:nvSpPr>
        <p:spPr/>
        <p:txBody>
          <a:bodyPr/>
          <a:lstStyle>
            <a:lvl1pPr>
              <a:defRPr/>
            </a:lvl1pPr>
          </a:lstStyle>
          <a:p>
            <a:pPr>
              <a:defRPr/>
            </a:pPr>
            <a:r>
              <a:rPr lang="tr-TR" smtClean="0"/>
              <a:t>Teşvik Uygulama ve Yabancı Sermaye Genel Müdürlüğü</a:t>
            </a:r>
            <a:endParaRPr lang="tr-TR"/>
          </a:p>
        </p:txBody>
      </p:sp>
    </p:spTree>
    <p:extLst>
      <p:ext uri="{BB962C8B-B14F-4D97-AF65-F5344CB8AC3E}">
        <p14:creationId xmlns:p14="http://schemas.microsoft.com/office/powerpoint/2010/main" val="3696689814"/>
      </p:ext>
    </p:extLst>
  </p:cSld>
  <p:clrMapOvr>
    <a:masterClrMapping/>
  </p:clrMapOvr>
  <p:transition spd="slow">
    <p:wipe dir="d"/>
  </p:transition>
</p:sldLayout>
</file>

<file path=ppt/slideLayouts/slideLayout136.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smtClean="0"/>
              <a:t>Asıl başlık stili için tıklatın</a:t>
            </a:r>
            <a:endParaRPr lang="en-US"/>
          </a:p>
        </p:txBody>
      </p:sp>
      <p:sp>
        <p:nvSpPr>
          <p:cNvPr id="3" name="İçerik Yer Tutucusu 2"/>
          <p:cNvSpPr>
            <a:spLocks noGrp="1"/>
          </p:cNvSpPr>
          <p:nvPr>
            <p:ph sz="half" idx="1"/>
          </p:nvPr>
        </p:nvSpPr>
        <p:spPr>
          <a:xfrm>
            <a:off x="468313" y="1844675"/>
            <a:ext cx="4038600" cy="35607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a:p>
        </p:txBody>
      </p:sp>
      <p:sp>
        <p:nvSpPr>
          <p:cNvPr id="4" name="İçerik Yer Tutucusu 3"/>
          <p:cNvSpPr>
            <a:spLocks noGrp="1"/>
          </p:cNvSpPr>
          <p:nvPr>
            <p:ph sz="half" idx="2"/>
          </p:nvPr>
        </p:nvSpPr>
        <p:spPr>
          <a:xfrm>
            <a:off x="4659313" y="1844675"/>
            <a:ext cx="4038600" cy="35607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a:p>
        </p:txBody>
      </p:sp>
      <p:sp>
        <p:nvSpPr>
          <p:cNvPr id="5" name="4 Altbilgi Yer Tutucusu"/>
          <p:cNvSpPr>
            <a:spLocks noGrp="1"/>
          </p:cNvSpPr>
          <p:nvPr>
            <p:ph type="ftr" sz="quarter" idx="10"/>
          </p:nvPr>
        </p:nvSpPr>
        <p:spPr/>
        <p:txBody>
          <a:bodyPr/>
          <a:lstStyle>
            <a:lvl1pPr>
              <a:defRPr/>
            </a:lvl1pPr>
          </a:lstStyle>
          <a:p>
            <a:pPr>
              <a:defRPr/>
            </a:pPr>
            <a:r>
              <a:rPr lang="tr-TR" smtClean="0"/>
              <a:t>Teşvik Uygulama ve Yabancı Sermaye Genel Müdürlüğü</a:t>
            </a:r>
            <a:endParaRPr lang="tr-TR"/>
          </a:p>
        </p:txBody>
      </p:sp>
    </p:spTree>
    <p:extLst>
      <p:ext uri="{BB962C8B-B14F-4D97-AF65-F5344CB8AC3E}">
        <p14:creationId xmlns:p14="http://schemas.microsoft.com/office/powerpoint/2010/main" val="3196005144"/>
      </p:ext>
    </p:extLst>
  </p:cSld>
  <p:clrMapOvr>
    <a:masterClrMapping/>
  </p:clrMapOvr>
  <p:transition spd="slow">
    <p:wipe dir="d"/>
  </p:transition>
</p:sldLayout>
</file>

<file path=ppt/slideLayouts/slideLayout137.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lvl1pPr>
              <a:defRPr/>
            </a:lvl1pPr>
          </a:lstStyle>
          <a:p>
            <a:r>
              <a:rPr lang="tr-TR" smtClean="0"/>
              <a:t>Asıl başlık stili için tıklatın</a:t>
            </a:r>
            <a:endParaRPr lang="en-US"/>
          </a:p>
        </p:txBody>
      </p:sp>
      <p:sp>
        <p:nvSpPr>
          <p:cNvPr id="3" name="Metin Yer Tutucusu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İçerik Yer Tutucus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a:p>
        </p:txBody>
      </p:sp>
      <p:sp>
        <p:nvSpPr>
          <p:cNvPr id="5" name="Metin Yer Tutucusu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İçerik Yer Tutucus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a:p>
        </p:txBody>
      </p:sp>
      <p:sp>
        <p:nvSpPr>
          <p:cNvPr id="7" name="4 Altbilgi Yer Tutucusu"/>
          <p:cNvSpPr>
            <a:spLocks noGrp="1"/>
          </p:cNvSpPr>
          <p:nvPr>
            <p:ph type="ftr" sz="quarter" idx="10"/>
          </p:nvPr>
        </p:nvSpPr>
        <p:spPr/>
        <p:txBody>
          <a:bodyPr/>
          <a:lstStyle>
            <a:lvl1pPr>
              <a:defRPr/>
            </a:lvl1pPr>
          </a:lstStyle>
          <a:p>
            <a:pPr>
              <a:defRPr/>
            </a:pPr>
            <a:r>
              <a:rPr lang="tr-TR" smtClean="0"/>
              <a:t>Teşvik Uygulama ve Yabancı Sermaye Genel Müdürlüğü</a:t>
            </a:r>
            <a:endParaRPr lang="tr-TR"/>
          </a:p>
        </p:txBody>
      </p:sp>
    </p:spTree>
    <p:extLst>
      <p:ext uri="{BB962C8B-B14F-4D97-AF65-F5344CB8AC3E}">
        <p14:creationId xmlns:p14="http://schemas.microsoft.com/office/powerpoint/2010/main" val="2975671919"/>
      </p:ext>
    </p:extLst>
  </p:cSld>
  <p:clrMapOvr>
    <a:masterClrMapping/>
  </p:clrMapOvr>
  <p:transition spd="slow">
    <p:wipe dir="d"/>
  </p:transition>
</p:sldLayout>
</file>

<file path=ppt/slideLayouts/slideLayout138.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smtClean="0"/>
              <a:t>Asıl başlık stili için tıklatın</a:t>
            </a:r>
            <a:endParaRPr lang="en-US"/>
          </a:p>
        </p:txBody>
      </p:sp>
      <p:sp>
        <p:nvSpPr>
          <p:cNvPr id="3" name="4 Altbilgi Yer Tutucusu"/>
          <p:cNvSpPr>
            <a:spLocks noGrp="1"/>
          </p:cNvSpPr>
          <p:nvPr>
            <p:ph type="ftr" sz="quarter" idx="10"/>
          </p:nvPr>
        </p:nvSpPr>
        <p:spPr/>
        <p:txBody>
          <a:bodyPr/>
          <a:lstStyle>
            <a:lvl1pPr>
              <a:defRPr/>
            </a:lvl1pPr>
          </a:lstStyle>
          <a:p>
            <a:pPr>
              <a:defRPr/>
            </a:pPr>
            <a:r>
              <a:rPr lang="tr-TR" smtClean="0"/>
              <a:t>Teşvik Uygulama ve Yabancı Sermaye Genel Müdürlüğü</a:t>
            </a:r>
            <a:endParaRPr lang="tr-TR"/>
          </a:p>
        </p:txBody>
      </p:sp>
    </p:spTree>
    <p:extLst>
      <p:ext uri="{BB962C8B-B14F-4D97-AF65-F5344CB8AC3E}">
        <p14:creationId xmlns:p14="http://schemas.microsoft.com/office/powerpoint/2010/main" val="3961408159"/>
      </p:ext>
    </p:extLst>
  </p:cSld>
  <p:clrMapOvr>
    <a:masterClrMapping/>
  </p:clrMapOvr>
  <p:transition spd="slow">
    <p:wipe dir="d"/>
  </p:transition>
</p:sldLayout>
</file>

<file path=ppt/slideLayouts/slideLayout139.xml><?xml version="1.0" encoding="utf-8"?>
<p:sldLayout xmlns:a="http://schemas.openxmlformats.org/drawingml/2006/main" xmlns:r="http://schemas.openxmlformats.org/officeDocument/2006/relationships" xmlns:p="http://schemas.openxmlformats.org/presentationml/2006/main" preserve="1" userDrawn="1">
  <p:cSld name="Boş">
    <p:spTree>
      <p:nvGrpSpPr>
        <p:cNvPr id="1" name=""/>
        <p:cNvGrpSpPr/>
        <p:nvPr/>
      </p:nvGrpSpPr>
      <p:grpSpPr>
        <a:xfrm>
          <a:off x="0" y="0"/>
          <a:ext cx="0" cy="0"/>
          <a:chOff x="0" y="0"/>
          <a:chExt cx="0" cy="0"/>
        </a:xfrm>
      </p:grpSpPr>
      <p:sp>
        <p:nvSpPr>
          <p:cNvPr id="2" name="4 Altbilgi Yer Tutucusu"/>
          <p:cNvSpPr>
            <a:spLocks noGrp="1"/>
          </p:cNvSpPr>
          <p:nvPr>
            <p:ph type="ftr" sz="quarter" idx="10"/>
          </p:nvPr>
        </p:nvSpPr>
        <p:spPr/>
        <p:txBody>
          <a:bodyPr/>
          <a:lstStyle>
            <a:lvl1pPr>
              <a:defRPr/>
            </a:lvl1pPr>
          </a:lstStyle>
          <a:p>
            <a:pPr>
              <a:defRPr/>
            </a:pPr>
            <a:r>
              <a:rPr lang="tr-TR" smtClean="0"/>
              <a:t>Teşvik Uygulama ve Yabancı Sermaye Genel Müdürlüğü</a:t>
            </a:r>
            <a:endParaRPr lang="tr-TR"/>
          </a:p>
        </p:txBody>
      </p:sp>
    </p:spTree>
    <p:extLst>
      <p:ext uri="{BB962C8B-B14F-4D97-AF65-F5344CB8AC3E}">
        <p14:creationId xmlns:p14="http://schemas.microsoft.com/office/powerpoint/2010/main" val="2599586443"/>
      </p:ext>
    </p:extLst>
  </p:cSld>
  <p:clrMapOvr>
    <a:masterClrMapping/>
  </p:clrMapOvr>
  <p:transition spd="slow">
    <p:wipe dir="d"/>
  </p:transition>
</p:sldLayout>
</file>

<file path=ppt/slideLayouts/slideLayout140.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Başlık 1"/>
          <p:cNvSpPr>
            <a:spLocks noGrp="1"/>
          </p:cNvSpPr>
          <p:nvPr>
            <p:ph type="title"/>
          </p:nvPr>
        </p:nvSpPr>
        <p:spPr>
          <a:xfrm>
            <a:off x="457200" y="273050"/>
            <a:ext cx="3008313" cy="1162050"/>
          </a:xfrm>
        </p:spPr>
        <p:txBody>
          <a:bodyPr anchor="b"/>
          <a:lstStyle>
            <a:lvl1pPr algn="l">
              <a:defRPr sz="2000" b="1"/>
            </a:lvl1pPr>
          </a:lstStyle>
          <a:p>
            <a:r>
              <a:rPr lang="tr-TR" smtClean="0"/>
              <a:t>Asıl başlık stili için tıklatın</a:t>
            </a:r>
            <a:endParaRPr lang="en-US"/>
          </a:p>
        </p:txBody>
      </p:sp>
      <p:sp>
        <p:nvSpPr>
          <p:cNvPr id="3" name="İçerik Yer Tutucus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a:p>
        </p:txBody>
      </p:sp>
      <p:sp>
        <p:nvSpPr>
          <p:cNvPr id="4" name="Metin Yer Tutucusu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4 Altbilgi Yer Tutucusu"/>
          <p:cNvSpPr>
            <a:spLocks noGrp="1"/>
          </p:cNvSpPr>
          <p:nvPr>
            <p:ph type="ftr" sz="quarter" idx="10"/>
          </p:nvPr>
        </p:nvSpPr>
        <p:spPr/>
        <p:txBody>
          <a:bodyPr/>
          <a:lstStyle>
            <a:lvl1pPr>
              <a:defRPr/>
            </a:lvl1pPr>
          </a:lstStyle>
          <a:p>
            <a:pPr>
              <a:defRPr/>
            </a:pPr>
            <a:r>
              <a:rPr lang="tr-TR" smtClean="0"/>
              <a:t>Teşvik Uygulama ve Yabancı Sermaye Genel Müdürlüğü</a:t>
            </a:r>
            <a:endParaRPr lang="tr-TR"/>
          </a:p>
        </p:txBody>
      </p:sp>
    </p:spTree>
    <p:extLst>
      <p:ext uri="{BB962C8B-B14F-4D97-AF65-F5344CB8AC3E}">
        <p14:creationId xmlns:p14="http://schemas.microsoft.com/office/powerpoint/2010/main" val="2087106452"/>
      </p:ext>
    </p:extLst>
  </p:cSld>
  <p:clrMapOvr>
    <a:masterClrMapping/>
  </p:clrMapOvr>
  <p:transition spd="slow">
    <p:wipe dir="d"/>
  </p:transition>
</p:sldLayout>
</file>

<file path=ppt/slideLayouts/slideLayout141.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Başlık 1"/>
          <p:cNvSpPr>
            <a:spLocks noGrp="1"/>
          </p:cNvSpPr>
          <p:nvPr>
            <p:ph type="title"/>
          </p:nvPr>
        </p:nvSpPr>
        <p:spPr>
          <a:xfrm>
            <a:off x="1792288" y="4800600"/>
            <a:ext cx="5486400" cy="566738"/>
          </a:xfrm>
        </p:spPr>
        <p:txBody>
          <a:bodyPr anchor="b"/>
          <a:lstStyle>
            <a:lvl1pPr algn="l">
              <a:defRPr sz="2000" b="1"/>
            </a:lvl1pPr>
          </a:lstStyle>
          <a:p>
            <a:r>
              <a:rPr lang="tr-TR" smtClean="0"/>
              <a:t>Asıl başlık stili için tıklatın</a:t>
            </a:r>
            <a:endParaRPr lang="en-US"/>
          </a:p>
        </p:txBody>
      </p:sp>
      <p:sp>
        <p:nvSpPr>
          <p:cNvPr id="3" name="Resim Yer Tutucusu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Metin Yer Tutucusu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4 Altbilgi Yer Tutucusu"/>
          <p:cNvSpPr>
            <a:spLocks noGrp="1"/>
          </p:cNvSpPr>
          <p:nvPr>
            <p:ph type="ftr" sz="quarter" idx="10"/>
          </p:nvPr>
        </p:nvSpPr>
        <p:spPr/>
        <p:txBody>
          <a:bodyPr/>
          <a:lstStyle>
            <a:lvl1pPr>
              <a:defRPr/>
            </a:lvl1pPr>
          </a:lstStyle>
          <a:p>
            <a:pPr>
              <a:defRPr/>
            </a:pPr>
            <a:r>
              <a:rPr lang="tr-TR" smtClean="0"/>
              <a:t>Teşvik Uygulama ve Yabancı Sermaye Genel Müdürlüğü</a:t>
            </a:r>
            <a:endParaRPr lang="tr-TR"/>
          </a:p>
        </p:txBody>
      </p:sp>
    </p:spTree>
    <p:extLst>
      <p:ext uri="{BB962C8B-B14F-4D97-AF65-F5344CB8AC3E}">
        <p14:creationId xmlns:p14="http://schemas.microsoft.com/office/powerpoint/2010/main" val="4286719160"/>
      </p:ext>
    </p:extLst>
  </p:cSld>
  <p:clrMapOvr>
    <a:masterClrMapping/>
  </p:clrMapOvr>
  <p:transition spd="slow">
    <p:wipe dir="d"/>
  </p:transition>
</p:sldLayout>
</file>

<file path=ppt/slideLayouts/slideLayout142.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smtClean="0"/>
              <a:t>Asıl başlık stili için tıklatın</a:t>
            </a:r>
            <a:endParaRPr lang="en-US"/>
          </a:p>
        </p:txBody>
      </p:sp>
      <p:sp>
        <p:nvSpPr>
          <p:cNvPr id="3" name="Dikey Metin Yer Tutucusu 2"/>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a:p>
        </p:txBody>
      </p:sp>
      <p:sp>
        <p:nvSpPr>
          <p:cNvPr id="4" name="4 Altbilgi Yer Tutucusu"/>
          <p:cNvSpPr>
            <a:spLocks noGrp="1"/>
          </p:cNvSpPr>
          <p:nvPr>
            <p:ph type="ftr" sz="quarter" idx="10"/>
          </p:nvPr>
        </p:nvSpPr>
        <p:spPr/>
        <p:txBody>
          <a:bodyPr/>
          <a:lstStyle>
            <a:lvl1pPr>
              <a:defRPr/>
            </a:lvl1pPr>
          </a:lstStyle>
          <a:p>
            <a:pPr>
              <a:defRPr/>
            </a:pPr>
            <a:r>
              <a:rPr lang="tr-TR" smtClean="0"/>
              <a:t>Teşvik Uygulama ve Yabancı Sermaye Genel Müdürlüğü</a:t>
            </a:r>
            <a:endParaRPr lang="tr-TR"/>
          </a:p>
        </p:txBody>
      </p:sp>
    </p:spTree>
    <p:extLst>
      <p:ext uri="{BB962C8B-B14F-4D97-AF65-F5344CB8AC3E}">
        <p14:creationId xmlns:p14="http://schemas.microsoft.com/office/powerpoint/2010/main" val="769092867"/>
      </p:ext>
    </p:extLst>
  </p:cSld>
  <p:clrMapOvr>
    <a:masterClrMapping/>
  </p:clrMapOvr>
  <p:transition spd="slow">
    <p:wipe dir="d"/>
  </p:transition>
</p:sldLayout>
</file>

<file path=ppt/slideLayouts/slideLayout143.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Dikey Başlık 1"/>
          <p:cNvSpPr>
            <a:spLocks noGrp="1"/>
          </p:cNvSpPr>
          <p:nvPr>
            <p:ph type="title" orient="vert"/>
          </p:nvPr>
        </p:nvSpPr>
        <p:spPr>
          <a:xfrm>
            <a:off x="6638925" y="274638"/>
            <a:ext cx="2058988" cy="5130800"/>
          </a:xfrm>
        </p:spPr>
        <p:txBody>
          <a:bodyPr vert="eaVert"/>
          <a:lstStyle/>
          <a:p>
            <a:r>
              <a:rPr lang="tr-TR" smtClean="0"/>
              <a:t>Asıl başlık stili için tıklatın</a:t>
            </a:r>
            <a:endParaRPr lang="en-US"/>
          </a:p>
        </p:txBody>
      </p:sp>
      <p:sp>
        <p:nvSpPr>
          <p:cNvPr id="3" name="Dikey Metin Yer Tutucusu 2"/>
          <p:cNvSpPr>
            <a:spLocks noGrp="1"/>
          </p:cNvSpPr>
          <p:nvPr>
            <p:ph type="body" orient="vert" idx="1"/>
          </p:nvPr>
        </p:nvSpPr>
        <p:spPr>
          <a:xfrm>
            <a:off x="457200" y="274638"/>
            <a:ext cx="6029325" cy="5130800"/>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a:p>
        </p:txBody>
      </p:sp>
      <p:sp>
        <p:nvSpPr>
          <p:cNvPr id="4" name="4 Altbilgi Yer Tutucusu"/>
          <p:cNvSpPr>
            <a:spLocks noGrp="1"/>
          </p:cNvSpPr>
          <p:nvPr>
            <p:ph type="ftr" sz="quarter" idx="10"/>
          </p:nvPr>
        </p:nvSpPr>
        <p:spPr/>
        <p:txBody>
          <a:bodyPr/>
          <a:lstStyle>
            <a:lvl1pPr>
              <a:defRPr/>
            </a:lvl1pPr>
          </a:lstStyle>
          <a:p>
            <a:pPr>
              <a:defRPr/>
            </a:pPr>
            <a:r>
              <a:rPr lang="tr-TR" smtClean="0"/>
              <a:t>Teşvik Uygulama ve Yabancı Sermaye Genel Müdürlüğü</a:t>
            </a:r>
            <a:endParaRPr lang="tr-TR"/>
          </a:p>
        </p:txBody>
      </p:sp>
    </p:spTree>
    <p:extLst>
      <p:ext uri="{BB962C8B-B14F-4D97-AF65-F5344CB8AC3E}">
        <p14:creationId xmlns:p14="http://schemas.microsoft.com/office/powerpoint/2010/main" val="1883593670"/>
      </p:ext>
    </p:extLst>
  </p:cSld>
  <p:clrMapOvr>
    <a:masterClrMapping/>
  </p:clrMapOvr>
  <p:transition spd="slow">
    <p:wipe dir="d"/>
  </p:transition>
</p:sldLayout>
</file>

<file path=ppt/slideLayouts/slideLayout144.xml><?xml version="1.0" encoding="utf-8"?>
<p:sldLayout xmlns:a="http://schemas.openxmlformats.org/drawingml/2006/main" xmlns:r="http://schemas.openxmlformats.org/officeDocument/2006/relationships" xmlns:p="http://schemas.openxmlformats.org/presentationml/2006/main" type="txAndObj" preserve="1">
  <p:cSld name="Başlık, Metin ve İçerik">
    <p:spTree>
      <p:nvGrpSpPr>
        <p:cNvPr id="1" name=""/>
        <p:cNvGrpSpPr/>
        <p:nvPr/>
      </p:nvGrpSpPr>
      <p:grpSpPr>
        <a:xfrm>
          <a:off x="0" y="0"/>
          <a:ext cx="0" cy="0"/>
          <a:chOff x="0" y="0"/>
          <a:chExt cx="0" cy="0"/>
        </a:xfrm>
      </p:grpSpPr>
      <p:sp>
        <p:nvSpPr>
          <p:cNvPr id="2" name="Başlık 1"/>
          <p:cNvSpPr>
            <a:spLocks noGrp="1"/>
          </p:cNvSpPr>
          <p:nvPr>
            <p:ph type="title"/>
          </p:nvPr>
        </p:nvSpPr>
        <p:spPr>
          <a:xfrm>
            <a:off x="457200" y="274638"/>
            <a:ext cx="8229600" cy="1143000"/>
          </a:xfrm>
        </p:spPr>
        <p:txBody>
          <a:bodyPr/>
          <a:lstStyle/>
          <a:p>
            <a:r>
              <a:rPr lang="tr-TR" smtClean="0"/>
              <a:t>Asıl başlık stili için tıklatın</a:t>
            </a:r>
            <a:endParaRPr lang="en-US"/>
          </a:p>
        </p:txBody>
      </p:sp>
      <p:sp>
        <p:nvSpPr>
          <p:cNvPr id="3" name="Metin Yer Tutucusu 2"/>
          <p:cNvSpPr>
            <a:spLocks noGrp="1"/>
          </p:cNvSpPr>
          <p:nvPr>
            <p:ph type="body" sz="half" idx="1"/>
          </p:nvPr>
        </p:nvSpPr>
        <p:spPr>
          <a:xfrm>
            <a:off x="468313" y="1844675"/>
            <a:ext cx="4038600" cy="3560763"/>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a:p>
        </p:txBody>
      </p:sp>
      <p:sp>
        <p:nvSpPr>
          <p:cNvPr id="4" name="İçerik Yer Tutucusu 3"/>
          <p:cNvSpPr>
            <a:spLocks noGrp="1"/>
          </p:cNvSpPr>
          <p:nvPr>
            <p:ph sz="half" idx="2"/>
          </p:nvPr>
        </p:nvSpPr>
        <p:spPr>
          <a:xfrm>
            <a:off x="4659313" y="1844675"/>
            <a:ext cx="4038600" cy="3560763"/>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a:p>
        </p:txBody>
      </p:sp>
      <p:sp>
        <p:nvSpPr>
          <p:cNvPr id="5" name="4 Altbilgi Yer Tutucusu"/>
          <p:cNvSpPr>
            <a:spLocks noGrp="1"/>
          </p:cNvSpPr>
          <p:nvPr>
            <p:ph type="ftr" sz="quarter" idx="10"/>
          </p:nvPr>
        </p:nvSpPr>
        <p:spPr/>
        <p:txBody>
          <a:bodyPr/>
          <a:lstStyle>
            <a:lvl1pPr>
              <a:defRPr/>
            </a:lvl1pPr>
          </a:lstStyle>
          <a:p>
            <a:pPr>
              <a:defRPr/>
            </a:pPr>
            <a:r>
              <a:rPr lang="tr-TR" smtClean="0"/>
              <a:t>Teşvik Uygulama ve Yabancı Sermaye Genel Müdürlüğü</a:t>
            </a:r>
            <a:endParaRPr lang="tr-TR"/>
          </a:p>
        </p:txBody>
      </p:sp>
    </p:spTree>
    <p:extLst>
      <p:ext uri="{BB962C8B-B14F-4D97-AF65-F5344CB8AC3E}">
        <p14:creationId xmlns:p14="http://schemas.microsoft.com/office/powerpoint/2010/main" val="2132198327"/>
      </p:ext>
    </p:extLst>
  </p:cSld>
  <p:clrMapOvr>
    <a:masterClrMapping/>
  </p:clrMapOvr>
  <p:transition spd="slow">
    <p:wipe dir="d"/>
  </p:transition>
</p:sldLayout>
</file>

<file path=ppt/slideLayouts/slideLayout145.xml><?xml version="1.0" encoding="utf-8"?>
<p:sldLayout xmlns:a="http://schemas.openxmlformats.org/drawingml/2006/main" xmlns:r="http://schemas.openxmlformats.org/officeDocument/2006/relationships" xmlns:p="http://schemas.openxmlformats.org/presentationml/2006/main" preserve="1" userDrawn="1">
  <p:cSld name="1_Boş">
    <p:spTree>
      <p:nvGrpSpPr>
        <p:cNvPr id="1" name=""/>
        <p:cNvGrpSpPr/>
        <p:nvPr/>
      </p:nvGrpSpPr>
      <p:grpSpPr>
        <a:xfrm>
          <a:off x="0" y="0"/>
          <a:ext cx="0" cy="0"/>
          <a:chOff x="0" y="0"/>
          <a:chExt cx="0" cy="0"/>
        </a:xfrm>
      </p:grpSpPr>
    </p:spTree>
    <p:extLst>
      <p:ext uri="{BB962C8B-B14F-4D97-AF65-F5344CB8AC3E}">
        <p14:creationId xmlns:p14="http://schemas.microsoft.com/office/powerpoint/2010/main" val="3873054842"/>
      </p:ext>
    </p:extLst>
  </p:cSld>
  <p:clrMapOvr>
    <a:masterClrMapping/>
  </p:clrMapOvr>
  <p:transition spd="slow">
    <p:wipe dir="d"/>
  </p:transition>
</p:sldLayout>
</file>

<file path=ppt/slideLayouts/slideLayout146.xml><?xml version="1.0" encoding="utf-8"?>
<p:sldLayout xmlns:a="http://schemas.openxmlformats.org/drawingml/2006/main" xmlns:r="http://schemas.openxmlformats.org/officeDocument/2006/relationships" xmlns:p="http://schemas.openxmlformats.org/presentationml/2006/main" type="obj" preserve="1">
  <p:cSld name="1_Başlık ve İçerik">
    <p:spTree>
      <p:nvGrpSpPr>
        <p:cNvPr id="1" name=""/>
        <p:cNvGrpSpPr/>
        <p:nvPr/>
      </p:nvGrpSpPr>
      <p:grpSpPr>
        <a:xfrm>
          <a:off x="0" y="0"/>
          <a:ext cx="0" cy="0"/>
          <a:chOff x="0" y="0"/>
          <a:chExt cx="0" cy="0"/>
        </a:xfrm>
      </p:grpSpPr>
      <p:sp>
        <p:nvSpPr>
          <p:cNvPr id="2" name="Başlık 1"/>
          <p:cNvSpPr>
            <a:spLocks noGrp="1"/>
          </p:cNvSpPr>
          <p:nvPr>
            <p:ph type="title"/>
          </p:nvPr>
        </p:nvSpPr>
        <p:spPr>
          <a:xfrm>
            <a:off x="457200" y="274638"/>
            <a:ext cx="8229600" cy="1143000"/>
          </a:xfrm>
        </p:spPr>
        <p:txBody>
          <a:bodyPr/>
          <a:lstStyle/>
          <a:p>
            <a:r>
              <a:rPr lang="tr-TR" smtClean="0"/>
              <a:t>Asıl başlık stili için tıklatın</a:t>
            </a:r>
            <a:endParaRPr lang="tr-TR"/>
          </a:p>
        </p:txBody>
      </p:sp>
      <p:sp>
        <p:nvSpPr>
          <p:cNvPr id="3" name="İçerik Yer Tutucusu 2"/>
          <p:cNvSpPr>
            <a:spLocks noGrp="1"/>
          </p:cNvSpPr>
          <p:nvPr>
            <p:ph idx="1"/>
          </p:nvPr>
        </p:nvSpPr>
        <p:spPr>
          <a:xfrm>
            <a:off x="468313" y="1844675"/>
            <a:ext cx="8229600" cy="3560763"/>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4 Altbilgi Yer Tutucusu"/>
          <p:cNvSpPr>
            <a:spLocks noGrp="1"/>
          </p:cNvSpPr>
          <p:nvPr>
            <p:ph type="ftr" sz="quarter" idx="10"/>
          </p:nvPr>
        </p:nvSpPr>
        <p:spPr/>
        <p:txBody>
          <a:bodyPr/>
          <a:lstStyle>
            <a:lvl1pPr>
              <a:defRPr/>
            </a:lvl1pPr>
          </a:lstStyle>
          <a:p>
            <a:pPr>
              <a:defRPr/>
            </a:pPr>
            <a:r>
              <a:rPr lang="tr-TR" smtClean="0"/>
              <a:t>Teşvik Uygulama ve Yabancı Sermaye Genel Müdürlüğü</a:t>
            </a:r>
            <a:endParaRPr lang="tr-TR"/>
          </a:p>
        </p:txBody>
      </p:sp>
    </p:spTree>
    <p:extLst>
      <p:ext uri="{BB962C8B-B14F-4D97-AF65-F5344CB8AC3E}">
        <p14:creationId xmlns:p14="http://schemas.microsoft.com/office/powerpoint/2010/main" val="868636737"/>
      </p:ext>
    </p:extLst>
  </p:cSld>
  <p:clrMapOvr>
    <a:masterClrMapping/>
  </p:clrMapOvr>
  <p:transition spd="slow">
    <p:wipe dir="d"/>
  </p:transition>
</p:sldLayout>
</file>

<file path=ppt/slideLayouts/slideLayout147.xml><?xml version="1.0" encoding="utf-8"?>
<p:sldLayout xmlns:a="http://schemas.openxmlformats.org/drawingml/2006/main" xmlns:r="http://schemas.openxmlformats.org/officeDocument/2006/relationships" xmlns:p="http://schemas.openxmlformats.org/presentationml/2006/main" type="objOnly" preserve="1">
  <p:cSld name="İçerik">
    <p:spTree>
      <p:nvGrpSpPr>
        <p:cNvPr id="1" name=""/>
        <p:cNvGrpSpPr/>
        <p:nvPr/>
      </p:nvGrpSpPr>
      <p:grpSpPr>
        <a:xfrm>
          <a:off x="0" y="0"/>
          <a:ext cx="0" cy="0"/>
          <a:chOff x="0" y="0"/>
          <a:chExt cx="0" cy="0"/>
        </a:xfrm>
      </p:grpSpPr>
      <p:sp>
        <p:nvSpPr>
          <p:cNvPr id="2" name="İçerik Yer Tutucusu 1"/>
          <p:cNvSpPr>
            <a:spLocks noGrp="1"/>
          </p:cNvSpPr>
          <p:nvPr>
            <p:ph/>
          </p:nvPr>
        </p:nvSpPr>
        <p:spPr>
          <a:xfrm>
            <a:off x="457200" y="274638"/>
            <a:ext cx="8240713" cy="5130800"/>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3" name="4 Altbilgi Yer Tutucusu"/>
          <p:cNvSpPr>
            <a:spLocks noGrp="1"/>
          </p:cNvSpPr>
          <p:nvPr>
            <p:ph type="ftr" sz="quarter" idx="10"/>
          </p:nvPr>
        </p:nvSpPr>
        <p:spPr/>
        <p:txBody>
          <a:bodyPr/>
          <a:lstStyle>
            <a:lvl1pPr>
              <a:defRPr/>
            </a:lvl1pPr>
          </a:lstStyle>
          <a:p>
            <a:pPr>
              <a:defRPr/>
            </a:pPr>
            <a:r>
              <a:rPr lang="tr-TR" smtClean="0"/>
              <a:t>Teşvik Uygulama ve Yabancı Sermaye Genel Müdürlüğü</a:t>
            </a:r>
            <a:endParaRPr lang="tr-TR"/>
          </a:p>
        </p:txBody>
      </p:sp>
    </p:spTree>
    <p:extLst>
      <p:ext uri="{BB962C8B-B14F-4D97-AF65-F5344CB8AC3E}">
        <p14:creationId xmlns:p14="http://schemas.microsoft.com/office/powerpoint/2010/main" val="3251835124"/>
      </p:ext>
    </p:extLst>
  </p:cSld>
  <p:clrMapOvr>
    <a:masterClrMapping/>
  </p:clrMapOvr>
  <p:transition spd="slow">
    <p:wipe dir="d"/>
  </p:transition>
</p:sldLayout>
</file>

<file path=ppt/slideLayouts/slideLayout148.xml><?xml version="1.0" encoding="utf-8"?>
<p:sldLayout xmlns:a="http://schemas.openxmlformats.org/drawingml/2006/main" xmlns:r="http://schemas.openxmlformats.org/officeDocument/2006/relationships" xmlns:p="http://schemas.openxmlformats.org/presentationml/2006/main" type="tbl" preserve="1">
  <p:cSld name="Başlık ve Tablo">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4638"/>
            <a:ext cx="8229600" cy="1143000"/>
          </a:xfrm>
        </p:spPr>
        <p:txBody>
          <a:bodyPr/>
          <a:lstStyle/>
          <a:p>
            <a:r>
              <a:rPr lang="tr-TR" smtClean="0"/>
              <a:t>Asıl başlık stili için tıklatın</a:t>
            </a:r>
            <a:endParaRPr lang="tr-TR"/>
          </a:p>
        </p:txBody>
      </p:sp>
      <p:sp>
        <p:nvSpPr>
          <p:cNvPr id="3" name="2 Tablo Yer Tutucusu"/>
          <p:cNvSpPr>
            <a:spLocks noGrp="1"/>
          </p:cNvSpPr>
          <p:nvPr>
            <p:ph type="tbl" idx="1"/>
          </p:nvPr>
        </p:nvSpPr>
        <p:spPr>
          <a:xfrm>
            <a:off x="468313" y="1844675"/>
            <a:ext cx="8229600" cy="3560763"/>
          </a:xfrm>
        </p:spPr>
        <p:txBody>
          <a:bodyPr/>
          <a:lstStyle/>
          <a:p>
            <a:pPr lvl="0"/>
            <a:endParaRPr lang="tr-TR" noProof="0"/>
          </a:p>
        </p:txBody>
      </p:sp>
      <p:sp>
        <p:nvSpPr>
          <p:cNvPr id="4" name="4 Altbilgi Yer Tutucusu"/>
          <p:cNvSpPr>
            <a:spLocks noGrp="1"/>
          </p:cNvSpPr>
          <p:nvPr>
            <p:ph type="ftr" sz="quarter" idx="10"/>
          </p:nvPr>
        </p:nvSpPr>
        <p:spPr/>
        <p:txBody>
          <a:bodyPr/>
          <a:lstStyle>
            <a:lvl1pPr>
              <a:defRPr/>
            </a:lvl1pPr>
          </a:lstStyle>
          <a:p>
            <a:pPr>
              <a:defRPr/>
            </a:pPr>
            <a:r>
              <a:rPr lang="tr-TR" smtClean="0"/>
              <a:t>Teşvik Uygulama ve Yabancı Sermaye Genel Müdürlüğü</a:t>
            </a:r>
            <a:endParaRPr lang="tr-TR"/>
          </a:p>
        </p:txBody>
      </p:sp>
    </p:spTree>
    <p:extLst>
      <p:ext uri="{BB962C8B-B14F-4D97-AF65-F5344CB8AC3E}">
        <p14:creationId xmlns:p14="http://schemas.microsoft.com/office/powerpoint/2010/main" val="1842349685"/>
      </p:ext>
    </p:extLst>
  </p:cSld>
  <p:clrMapOvr>
    <a:masterClrMapping/>
  </p:clrMapOvr>
  <p:transition spd="slow">
    <p:wipe dir="d"/>
  </p:transition>
</p:sldLayout>
</file>

<file path=ppt/slideLayouts/slideLayout149.xml><?xml version="1.0" encoding="utf-8"?>
<p:sldLayout xmlns:a="http://schemas.openxmlformats.org/drawingml/2006/main" xmlns:r="http://schemas.openxmlformats.org/officeDocument/2006/relationships" xmlns:p="http://schemas.openxmlformats.org/presentationml/2006/main" userDrawn="1">
  <p:cSld name="1_Başlık Slaydı">
    <p:spTree>
      <p:nvGrpSpPr>
        <p:cNvPr id="1" name=""/>
        <p:cNvGrpSpPr/>
        <p:nvPr/>
      </p:nvGrpSpPr>
      <p:grpSpPr>
        <a:xfrm>
          <a:off x="0" y="0"/>
          <a:ext cx="0" cy="0"/>
          <a:chOff x="0" y="0"/>
          <a:chExt cx="0" cy="0"/>
        </a:xfrm>
      </p:grpSpPr>
      <p:pic>
        <p:nvPicPr>
          <p:cNvPr id="3" name="Picture 11"/>
          <p:cNvPicPr preferRelativeResize="0">
            <a:picLocks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0" y="6553201"/>
            <a:ext cx="9144000" cy="252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2"/>
          <p:cNvPicPr preferRelativeResize="0">
            <a:picLocks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0" y="188914"/>
            <a:ext cx="9144000" cy="503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2" descr="geçici logo"/>
          <p:cNvPicPr>
            <a:picLocks noChangeAspect="1" noChangeArrowheads="1"/>
          </p:cNvPicPr>
          <p:nvPr userDrawn="1"/>
        </p:nvPicPr>
        <p:blipFill>
          <a:blip r:embed="rId4" cstate="print"/>
          <a:srcRect/>
          <a:stretch>
            <a:fillRect/>
          </a:stretch>
        </p:blipFill>
        <p:spPr bwMode="auto">
          <a:xfrm>
            <a:off x="1" y="1"/>
            <a:ext cx="971551" cy="882650"/>
          </a:xfrm>
          <a:prstGeom prst="rect">
            <a:avLst/>
          </a:prstGeom>
          <a:ln>
            <a:noFill/>
          </a:ln>
          <a:effectLst>
            <a:outerShdw blurRad="190500" algn="tl" rotWithShape="0">
              <a:srgbClr val="000000">
                <a:alpha val="70000"/>
              </a:srgbClr>
            </a:outerShdw>
          </a:effectLst>
          <a:extLst/>
        </p:spPr>
      </p:pic>
      <p:sp>
        <p:nvSpPr>
          <p:cNvPr id="409602" name="Rectangle 3"/>
          <p:cNvSpPr>
            <a:spLocks noGrp="1" noChangeArrowheads="1"/>
          </p:cNvSpPr>
          <p:nvPr>
            <p:ph type="subTitle" idx="1"/>
          </p:nvPr>
        </p:nvSpPr>
        <p:spPr>
          <a:xfrm>
            <a:off x="1371600" y="3886200"/>
            <a:ext cx="6400800" cy="1752600"/>
          </a:xfrm>
        </p:spPr>
        <p:txBody>
          <a:bodyPr/>
          <a:lstStyle>
            <a:lvl1pPr marL="0" indent="0" algn="ctr">
              <a:buFont typeface="Wingdings" pitchFamily="2" charset="2"/>
              <a:buNone/>
              <a:defRPr/>
            </a:lvl1pPr>
          </a:lstStyle>
          <a:p>
            <a:pPr lvl="0"/>
            <a:r>
              <a:rPr lang="tr-TR" noProof="0" smtClean="0"/>
              <a:t>Click to edit Master subtitle style</a:t>
            </a:r>
          </a:p>
        </p:txBody>
      </p:sp>
      <p:sp>
        <p:nvSpPr>
          <p:cNvPr id="7" name="4 Altbilgi Yer Tutucusu"/>
          <p:cNvSpPr>
            <a:spLocks noGrp="1"/>
          </p:cNvSpPr>
          <p:nvPr>
            <p:ph type="ftr" sz="quarter" idx="10"/>
          </p:nvPr>
        </p:nvSpPr>
        <p:spPr>
          <a:xfrm>
            <a:off x="3124200" y="6245225"/>
            <a:ext cx="2895600" cy="476250"/>
          </a:xfrm>
        </p:spPr>
        <p:txBody>
          <a:bodyPr/>
          <a:lstStyle>
            <a:lvl1pPr fontAlgn="auto">
              <a:spcBef>
                <a:spcPts val="0"/>
              </a:spcBef>
              <a:spcAft>
                <a:spcPts val="0"/>
              </a:spcAft>
              <a:defRPr/>
            </a:lvl1pPr>
          </a:lstStyle>
          <a:p>
            <a:pPr>
              <a:defRPr/>
            </a:pPr>
            <a:r>
              <a:rPr lang="sv-SE" smtClean="0"/>
              <a:t>14 Kasım 2013                                                    Ekonomi Bakanlığı</a:t>
            </a:r>
            <a:endParaRPr lang="tr-TR"/>
          </a:p>
        </p:txBody>
      </p:sp>
    </p:spTree>
    <p:extLst>
      <p:ext uri="{BB962C8B-B14F-4D97-AF65-F5344CB8AC3E}">
        <p14:creationId xmlns:p14="http://schemas.microsoft.com/office/powerpoint/2010/main" val="3247221353"/>
      </p:ext>
    </p:extLst>
  </p:cSld>
  <p:clrMapOvr>
    <a:masterClrMapping/>
  </p:clrMapOvr>
  <p:transition spd="slow">
    <p:wipe dir="d"/>
  </p:transition>
</p:sldLayout>
</file>

<file path=ppt/slideLayouts/slideLayout150.xml><?xml version="1.0" encoding="utf-8"?>
<p:sldLayout xmlns:a="http://schemas.openxmlformats.org/drawingml/2006/main" xmlns:r="http://schemas.openxmlformats.org/officeDocument/2006/relationships" xmlns:p="http://schemas.openxmlformats.org/presentationml/2006/main" userDrawn="1">
  <p:cSld name="2_Başlık ve İçerik">
    <p:spTree>
      <p:nvGrpSpPr>
        <p:cNvPr id="1" name=""/>
        <p:cNvGrpSpPr/>
        <p:nvPr/>
      </p:nvGrpSpPr>
      <p:grpSpPr>
        <a:xfrm>
          <a:off x="0" y="0"/>
          <a:ext cx="0" cy="0"/>
          <a:chOff x="0" y="0"/>
          <a:chExt cx="0" cy="0"/>
        </a:xfrm>
      </p:grpSpPr>
      <p:pic>
        <p:nvPicPr>
          <p:cNvPr id="4" name="Picture 2"/>
          <p:cNvPicPr preferRelativeResize="0">
            <a:picLocks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0" y="6553200"/>
            <a:ext cx="9144000" cy="252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7"/>
          <p:cNvPicPr preferRelativeResize="0">
            <a:picLocks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0" y="133350"/>
            <a:ext cx="9144000" cy="538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3" descr="F:\MUSTAFA\LOGO\tek_tr.jpg"/>
          <p:cNvPicPr>
            <a:picLocks noChangeAspect="1" noChangeArrowheads="1"/>
          </p:cNvPicPr>
          <p:nvPr userDrawn="1"/>
        </p:nvPicPr>
        <p:blipFill>
          <a:blip r:embed="rId4" cstate="print">
            <a:extLst>
              <a:ext uri="{28A0092B-C50C-407E-A947-70E740481C1C}">
                <a14:useLocalDpi xmlns:a14="http://schemas.microsoft.com/office/drawing/2010/main" val="0"/>
              </a:ext>
            </a:extLst>
          </a:blip>
          <a:srcRect/>
          <a:stretch>
            <a:fillRect/>
          </a:stretch>
        </p:blipFill>
        <p:spPr bwMode="auto">
          <a:xfrm>
            <a:off x="225425" y="46038"/>
            <a:ext cx="746125" cy="712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2 İçerik Yer Tutucusu"/>
          <p:cNvSpPr>
            <a:spLocks noGrp="1"/>
          </p:cNvSpPr>
          <p:nvPr>
            <p:ph idx="1"/>
          </p:nvPr>
        </p:nvSpPr>
        <p:spPr>
          <a:xfrm>
            <a:off x="357158" y="990600"/>
            <a:ext cx="8429684" cy="5224482"/>
          </a:xfrm>
        </p:spPr>
        <p:txBody>
          <a:bodyPr>
            <a:normAutofit/>
          </a:bodyPr>
          <a:lstStyle>
            <a:lvl1pPr>
              <a:defRPr sz="3600"/>
            </a:lvl1pPr>
            <a:lvl2pPr>
              <a:defRPr sz="3200"/>
            </a:lvl2pPr>
            <a:lvl3pPr>
              <a:defRPr sz="2800"/>
            </a:lvl3pPr>
            <a:lvl4pPr>
              <a:defRPr sz="2400"/>
            </a:lvl4pPr>
            <a:lvl5pPr>
              <a:defRPr sz="2400"/>
            </a:lvl5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dirty="0"/>
          </a:p>
        </p:txBody>
      </p:sp>
      <p:sp>
        <p:nvSpPr>
          <p:cNvPr id="18" name="1 Başlık"/>
          <p:cNvSpPr>
            <a:spLocks noGrp="1"/>
          </p:cNvSpPr>
          <p:nvPr>
            <p:ph type="title"/>
          </p:nvPr>
        </p:nvSpPr>
        <p:spPr>
          <a:xfrm>
            <a:off x="1306120" y="132756"/>
            <a:ext cx="7837879" cy="476844"/>
          </a:xfrm>
        </p:spPr>
        <p:txBody>
          <a:bodyPr>
            <a:normAutofit/>
          </a:bodyPr>
          <a:lstStyle>
            <a:lvl1pPr marL="0" algn="r" defTabSz="914400" rtl="0" eaLnBrk="0" fontAlgn="base" latinLnBrk="0" hangingPunct="0">
              <a:spcBef>
                <a:spcPct val="0"/>
              </a:spcBef>
              <a:spcAft>
                <a:spcPct val="0"/>
              </a:spcAft>
              <a:defRPr lang="tr-TR" sz="4000" b="1" kern="1200" dirty="0">
                <a:solidFill>
                  <a:schemeClr val="bg1"/>
                </a:solidFill>
                <a:effectLst>
                  <a:outerShdw blurRad="38100" dist="38100" dir="2700000" algn="tl">
                    <a:srgbClr val="000000">
                      <a:alpha val="43137"/>
                    </a:srgbClr>
                  </a:outerShdw>
                </a:effectLst>
                <a:latin typeface="+mj-lt"/>
                <a:ea typeface="+mj-ea"/>
                <a:cs typeface="+mj-cs"/>
              </a:defRPr>
            </a:lvl1pPr>
          </a:lstStyle>
          <a:p>
            <a:r>
              <a:rPr lang="tr-TR" smtClean="0"/>
              <a:t>Asıl başlık stili için tıklatın</a:t>
            </a:r>
            <a:endParaRPr lang="tr-TR" dirty="0"/>
          </a:p>
        </p:txBody>
      </p:sp>
      <p:sp>
        <p:nvSpPr>
          <p:cNvPr id="7" name="4 Altbilgi Yer Tutucusu"/>
          <p:cNvSpPr>
            <a:spLocks noGrp="1"/>
          </p:cNvSpPr>
          <p:nvPr>
            <p:ph type="ftr" sz="quarter" idx="10"/>
          </p:nvPr>
        </p:nvSpPr>
        <p:spPr>
          <a:xfrm>
            <a:off x="225425" y="6553200"/>
            <a:ext cx="7947025" cy="252413"/>
          </a:xfrm>
        </p:spPr>
        <p:txBody>
          <a:bodyPr/>
          <a:lstStyle>
            <a:lvl1pPr algn="l">
              <a:defRPr sz="1600">
                <a:solidFill>
                  <a:prstClr val="white"/>
                </a:solidFill>
                <a:effectLst>
                  <a:outerShdw blurRad="38100" dist="38100" dir="2700000" algn="tl">
                    <a:srgbClr val="000000">
                      <a:alpha val="43137"/>
                    </a:srgbClr>
                  </a:outerShdw>
                </a:effectLst>
                <a:latin typeface="Calibri" pitchFamily="34" charset="0"/>
              </a:defRPr>
            </a:lvl1pPr>
          </a:lstStyle>
          <a:p>
            <a:pPr>
              <a:defRPr/>
            </a:pPr>
            <a:r>
              <a:rPr lang="sv-SE"/>
              <a:t>14 Kasım 2013                                                    Ekonomi Bakanlığı</a:t>
            </a:r>
            <a:endParaRPr lang="tr-TR"/>
          </a:p>
        </p:txBody>
      </p:sp>
      <p:sp>
        <p:nvSpPr>
          <p:cNvPr id="8" name="5 Slayt Numarası Yer Tutucusu"/>
          <p:cNvSpPr>
            <a:spLocks noGrp="1"/>
          </p:cNvSpPr>
          <p:nvPr>
            <p:ph type="sldNum" sz="quarter" idx="11"/>
          </p:nvPr>
        </p:nvSpPr>
        <p:spPr>
          <a:xfrm>
            <a:off x="8429625" y="6553200"/>
            <a:ext cx="571500" cy="252413"/>
          </a:xfrm>
          <a:prstGeom prst="rect">
            <a:avLst/>
          </a:prstGeom>
        </p:spPr>
        <p:txBody>
          <a:bodyPr/>
          <a:lstStyle>
            <a:lvl1pPr algn="ctr">
              <a:defRPr sz="1600">
                <a:solidFill>
                  <a:prstClr val="white"/>
                </a:solidFill>
                <a:effectLst>
                  <a:outerShdw blurRad="38100" dist="38100" dir="2700000" algn="tl">
                    <a:srgbClr val="000000">
                      <a:alpha val="43137"/>
                    </a:srgbClr>
                  </a:outerShdw>
                </a:effectLst>
                <a:latin typeface="Calibri" pitchFamily="34" charset="0"/>
                <a:cs typeface="Arial" charset="0"/>
              </a:defRPr>
            </a:lvl1pPr>
          </a:lstStyle>
          <a:p>
            <a:pPr>
              <a:defRPr/>
            </a:pPr>
            <a:fld id="{C4A36722-0C46-4296-8E18-157EDC3EBD8C}" type="slidenum">
              <a:rPr lang="en-US"/>
              <a:pPr>
                <a:defRPr/>
              </a:pPr>
              <a:t>‹#›</a:t>
            </a:fld>
            <a:endParaRPr lang="en-US" dirty="0"/>
          </a:p>
        </p:txBody>
      </p:sp>
    </p:spTree>
    <p:extLst>
      <p:ext uri="{BB962C8B-B14F-4D97-AF65-F5344CB8AC3E}">
        <p14:creationId xmlns:p14="http://schemas.microsoft.com/office/powerpoint/2010/main" val="1733516366"/>
      </p:ext>
    </p:extLst>
  </p:cSld>
  <p:clrMapOvr>
    <a:masterClrMapping/>
  </p:clrMapOvr>
  <p:transition spd="slow">
    <p:wipe dir="d"/>
  </p:transition>
  <p:timing>
    <p:tnLst>
      <p:par>
        <p:cTn id="1" dur="indefinite" restart="never" nodeType="tmRoot"/>
      </p:par>
    </p:tnLst>
  </p:timing>
</p:sldLayout>
</file>

<file path=ppt/slideLayouts/slideLayout151.xml><?xml version="1.0" encoding="utf-8"?>
<p:sldLayout xmlns:a="http://schemas.openxmlformats.org/drawingml/2006/main" xmlns:r="http://schemas.openxmlformats.org/officeDocument/2006/relationships" xmlns:p="http://schemas.openxmlformats.org/presentationml/2006/main" showMasterSp="0" preserve="1" userDrawn="1">
  <p:cSld name="Başlık Slaydı">
    <p:spTree>
      <p:nvGrpSpPr>
        <p:cNvPr id="1" name=""/>
        <p:cNvGrpSpPr/>
        <p:nvPr/>
      </p:nvGrpSpPr>
      <p:grpSpPr>
        <a:xfrm>
          <a:off x="0" y="0"/>
          <a:ext cx="0" cy="0"/>
          <a:chOff x="0" y="0"/>
          <a:chExt cx="0" cy="0"/>
        </a:xfrm>
      </p:grpSpPr>
      <p:pic>
        <p:nvPicPr>
          <p:cNvPr id="3" name="Picture 2"/>
          <p:cNvPicPr preferRelativeResize="0">
            <a:picLocks noChangeArrowheads="1"/>
          </p:cNvPicPr>
          <p:nvPr userDrawn="1"/>
        </p:nvPicPr>
        <p:blipFill>
          <a:blip r:embed="rId2" cstate="print"/>
          <a:srcRect/>
          <a:stretch>
            <a:fillRect/>
          </a:stretch>
        </p:blipFill>
        <p:spPr bwMode="auto">
          <a:xfrm>
            <a:off x="0" y="6553200"/>
            <a:ext cx="9144000" cy="252413"/>
          </a:xfrm>
          <a:prstGeom prst="rect">
            <a:avLst/>
          </a:prstGeom>
          <a:noFill/>
          <a:ln w="9525">
            <a:noFill/>
            <a:miter lim="800000"/>
            <a:headEnd/>
            <a:tailEnd/>
          </a:ln>
        </p:spPr>
      </p:pic>
      <p:pic>
        <p:nvPicPr>
          <p:cNvPr id="4" name="Picture 2"/>
          <p:cNvPicPr preferRelativeResize="0">
            <a:picLocks noChangeArrowheads="1"/>
          </p:cNvPicPr>
          <p:nvPr userDrawn="1"/>
        </p:nvPicPr>
        <p:blipFill>
          <a:blip r:embed="rId3" cstate="print"/>
          <a:srcRect/>
          <a:stretch>
            <a:fillRect/>
          </a:stretch>
        </p:blipFill>
        <p:spPr bwMode="auto">
          <a:xfrm>
            <a:off x="0" y="188913"/>
            <a:ext cx="9144000" cy="503237"/>
          </a:xfrm>
          <a:prstGeom prst="rect">
            <a:avLst/>
          </a:prstGeom>
          <a:noFill/>
          <a:ln w="9525">
            <a:noFill/>
            <a:miter lim="800000"/>
            <a:headEnd/>
            <a:tailEnd/>
          </a:ln>
        </p:spPr>
      </p:pic>
      <p:pic>
        <p:nvPicPr>
          <p:cNvPr id="5" name="Picture 2" descr="geçici logo"/>
          <p:cNvPicPr>
            <a:picLocks noChangeAspect="1" noChangeArrowheads="1"/>
          </p:cNvPicPr>
          <p:nvPr userDrawn="1"/>
        </p:nvPicPr>
        <p:blipFill>
          <a:blip r:embed="rId4" cstate="print"/>
          <a:srcRect/>
          <a:stretch>
            <a:fillRect/>
          </a:stretch>
        </p:blipFill>
        <p:spPr bwMode="auto">
          <a:xfrm>
            <a:off x="0" y="0"/>
            <a:ext cx="971550" cy="882650"/>
          </a:xfrm>
          <a:prstGeom prst="rect">
            <a:avLst/>
          </a:prstGeom>
          <a:ln>
            <a:noFill/>
          </a:ln>
          <a:effectLst>
            <a:outerShdw blurRad="190500" algn="tl" rotWithShape="0">
              <a:srgbClr val="000000">
                <a:alpha val="70000"/>
              </a:srgbClr>
            </a:outerShdw>
          </a:effectLst>
          <a:extLst/>
        </p:spPr>
      </p:pic>
      <p:sp>
        <p:nvSpPr>
          <p:cNvPr id="6" name="5 Slayt Numarası Yer Tutucusu"/>
          <p:cNvSpPr>
            <a:spLocks/>
          </p:cNvSpPr>
          <p:nvPr/>
        </p:nvSpPr>
        <p:spPr bwMode="auto">
          <a:xfrm>
            <a:off x="8532813" y="6497638"/>
            <a:ext cx="611187" cy="360362"/>
          </a:xfrm>
          <a:prstGeom prst="rect">
            <a:avLst/>
          </a:prstGeom>
          <a:noFill/>
          <a:ln>
            <a:noFill/>
          </a:ln>
          <a:extLst/>
        </p:spPr>
        <p:txBody>
          <a:bodyPr anchor="ctr"/>
          <a:lstStyle/>
          <a:p>
            <a:pPr algn="ctr" eaLnBrk="0" hangingPunct="0">
              <a:defRPr/>
            </a:pPr>
            <a:fld id="{94840280-9EDB-4D50-B7FE-56950ABFFB0E}" type="slidenum">
              <a:rPr lang="en-US" sz="1600">
                <a:solidFill>
                  <a:srgbClr val="D9D9D9"/>
                </a:solidFill>
                <a:effectLst>
                  <a:outerShdw blurRad="38100" dist="38100" dir="2700000" algn="tl">
                    <a:srgbClr val="C0C0C0"/>
                  </a:outerShdw>
                </a:effectLst>
                <a:latin typeface="Calibri" pitchFamily="34" charset="0"/>
                <a:cs typeface="Arial" charset="0"/>
              </a:rPr>
              <a:pPr algn="ctr" eaLnBrk="0" hangingPunct="0">
                <a:defRPr/>
              </a:pPr>
              <a:t>‹#›</a:t>
            </a:fld>
            <a:endParaRPr lang="tr-TR">
              <a:solidFill>
                <a:srgbClr val="000000"/>
              </a:solidFill>
              <a:latin typeface="Arial" charset="0"/>
              <a:cs typeface="Arial" charset="0"/>
            </a:endParaRPr>
          </a:p>
        </p:txBody>
      </p:sp>
      <p:sp>
        <p:nvSpPr>
          <p:cNvPr id="409602" name="Rectangle 3"/>
          <p:cNvSpPr>
            <a:spLocks noGrp="1" noChangeArrowheads="1"/>
          </p:cNvSpPr>
          <p:nvPr>
            <p:ph type="subTitle" idx="1"/>
          </p:nvPr>
        </p:nvSpPr>
        <p:spPr>
          <a:xfrm>
            <a:off x="1371600" y="3886200"/>
            <a:ext cx="6400800" cy="1752600"/>
          </a:xfrm>
        </p:spPr>
        <p:txBody>
          <a:bodyPr/>
          <a:lstStyle>
            <a:lvl1pPr marL="0" indent="0" algn="ctr">
              <a:buFont typeface="Wingdings" pitchFamily="2" charset="2"/>
              <a:buNone/>
              <a:defRPr/>
            </a:lvl1pPr>
          </a:lstStyle>
          <a:p>
            <a:pPr lvl="0"/>
            <a:r>
              <a:rPr lang="tr-TR" noProof="0" smtClean="0"/>
              <a:t>Click to edit Master subtitle style</a:t>
            </a:r>
          </a:p>
        </p:txBody>
      </p:sp>
      <p:sp>
        <p:nvSpPr>
          <p:cNvPr id="7" name="4 Altbilgi Yer Tutucusu"/>
          <p:cNvSpPr>
            <a:spLocks noGrp="1"/>
          </p:cNvSpPr>
          <p:nvPr>
            <p:ph type="ftr" sz="quarter" idx="10"/>
          </p:nvPr>
        </p:nvSpPr>
        <p:spPr>
          <a:xfrm>
            <a:off x="3124200" y="6245225"/>
            <a:ext cx="2895600" cy="476250"/>
          </a:xfrm>
        </p:spPr>
        <p:txBody>
          <a:bodyPr/>
          <a:lstStyle>
            <a:lvl1pPr>
              <a:defRPr/>
            </a:lvl1pPr>
          </a:lstStyle>
          <a:p>
            <a:pPr>
              <a:defRPr/>
            </a:pPr>
            <a:r>
              <a:rPr lang="tr-TR"/>
              <a:t>Teşvik Uygulama ve Yabancı Sermaye Genel Müdürlüğü</a:t>
            </a:r>
          </a:p>
        </p:txBody>
      </p:sp>
    </p:spTree>
    <p:extLst>
      <p:ext uri="{BB962C8B-B14F-4D97-AF65-F5344CB8AC3E}">
        <p14:creationId xmlns:p14="http://schemas.microsoft.com/office/powerpoint/2010/main" val="3938386975"/>
      </p:ext>
    </p:extLst>
  </p:cSld>
  <p:clrMapOvr>
    <a:masterClrMapping/>
  </p:clrMapOvr>
  <p:timing>
    <p:tnLst>
      <p:par>
        <p:cTn id="1" dur="indefinite" restart="never" nodeType="tmRoot"/>
      </p:par>
    </p:tnLst>
  </p:timing>
  <p:hf hdr="0" ftr="0" dt="0"/>
</p:sldLayout>
</file>

<file path=ppt/slideLayouts/slideLayout152.xml><?xml version="1.0" encoding="utf-8"?>
<p:sldLayout xmlns:a="http://schemas.openxmlformats.org/drawingml/2006/main" xmlns:r="http://schemas.openxmlformats.org/officeDocument/2006/relationships" xmlns:p="http://schemas.openxmlformats.org/presentationml/2006/main" preserve="1" userDrawn="1">
  <p:cSld name="Başlık ve İçerik">
    <p:spTree>
      <p:nvGrpSpPr>
        <p:cNvPr id="1" name=""/>
        <p:cNvGrpSpPr/>
        <p:nvPr/>
      </p:nvGrpSpPr>
      <p:grpSpPr>
        <a:xfrm>
          <a:off x="0" y="0"/>
          <a:ext cx="0" cy="0"/>
          <a:chOff x="0" y="0"/>
          <a:chExt cx="0" cy="0"/>
        </a:xfrm>
      </p:grpSpPr>
      <p:sp>
        <p:nvSpPr>
          <p:cNvPr id="3" name="İçerik Yer Tutucusu 2"/>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a:p>
        </p:txBody>
      </p:sp>
      <p:sp>
        <p:nvSpPr>
          <p:cNvPr id="4" name="4 Altbilgi Yer Tutucusu"/>
          <p:cNvSpPr>
            <a:spLocks noGrp="1"/>
          </p:cNvSpPr>
          <p:nvPr>
            <p:ph type="ftr" sz="quarter" idx="10"/>
          </p:nvPr>
        </p:nvSpPr>
        <p:spPr/>
        <p:txBody>
          <a:bodyPr/>
          <a:lstStyle>
            <a:lvl1pPr>
              <a:defRPr/>
            </a:lvl1pPr>
          </a:lstStyle>
          <a:p>
            <a:pPr>
              <a:defRPr/>
            </a:pPr>
            <a:r>
              <a:rPr lang="tr-TR"/>
              <a:t>Teşvik Uygulama ve Yabancı Sermaye Genel Müdürlüğü</a:t>
            </a:r>
          </a:p>
        </p:txBody>
      </p:sp>
    </p:spTree>
    <p:extLst>
      <p:ext uri="{BB962C8B-B14F-4D97-AF65-F5344CB8AC3E}">
        <p14:creationId xmlns:p14="http://schemas.microsoft.com/office/powerpoint/2010/main" val="2931241472"/>
      </p:ext>
    </p:extLst>
  </p:cSld>
  <p:clrMapOvr>
    <a:masterClrMapping/>
  </p:clrMapOvr>
  <p:timing>
    <p:tnLst>
      <p:par>
        <p:cTn id="1" dur="indefinite" restart="never" nodeType="tmRoot"/>
      </p:par>
    </p:tnLst>
  </p:timing>
</p:sldLayout>
</file>

<file path=ppt/slideLayouts/slideLayout153.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Başlık 1"/>
          <p:cNvSpPr>
            <a:spLocks noGrp="1"/>
          </p:cNvSpPr>
          <p:nvPr>
            <p:ph type="title"/>
          </p:nvPr>
        </p:nvSpPr>
        <p:spPr>
          <a:xfrm>
            <a:off x="722313" y="4406900"/>
            <a:ext cx="7772400" cy="1362075"/>
          </a:xfrm>
        </p:spPr>
        <p:txBody>
          <a:bodyPr anchor="t"/>
          <a:lstStyle>
            <a:lvl1pPr algn="l">
              <a:defRPr sz="4000" b="1" cap="all"/>
            </a:lvl1pPr>
          </a:lstStyle>
          <a:p>
            <a:r>
              <a:rPr lang="tr-TR" smtClean="0"/>
              <a:t>Asıl başlık stili için tıklatın</a:t>
            </a:r>
            <a:endParaRPr lang="en-US"/>
          </a:p>
        </p:txBody>
      </p:sp>
      <p:sp>
        <p:nvSpPr>
          <p:cNvPr id="3" name="Metin Yer Tutucusu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tr-TR" smtClean="0"/>
              <a:t>Asıl metin stillerini düzenlemek için tıklatın</a:t>
            </a:r>
          </a:p>
        </p:txBody>
      </p:sp>
      <p:sp>
        <p:nvSpPr>
          <p:cNvPr id="4" name="4 Altbilgi Yer Tutucusu"/>
          <p:cNvSpPr>
            <a:spLocks noGrp="1"/>
          </p:cNvSpPr>
          <p:nvPr>
            <p:ph type="ftr" sz="quarter" idx="10"/>
          </p:nvPr>
        </p:nvSpPr>
        <p:spPr/>
        <p:txBody>
          <a:bodyPr/>
          <a:lstStyle>
            <a:lvl1pPr>
              <a:defRPr/>
            </a:lvl1pPr>
          </a:lstStyle>
          <a:p>
            <a:pPr>
              <a:defRPr/>
            </a:pPr>
            <a:r>
              <a:rPr lang="tr-TR"/>
              <a:t>Teşvik Uygulama ve Yabancı Sermaye Genel Müdürlüğü</a:t>
            </a:r>
          </a:p>
        </p:txBody>
      </p:sp>
    </p:spTree>
    <p:extLst>
      <p:ext uri="{BB962C8B-B14F-4D97-AF65-F5344CB8AC3E}">
        <p14:creationId xmlns:p14="http://schemas.microsoft.com/office/powerpoint/2010/main" val="2783237925"/>
      </p:ext>
    </p:extLst>
  </p:cSld>
  <p:clrMapOvr>
    <a:masterClrMapping/>
  </p:clrMapOvr>
  <p:timing>
    <p:tnLst>
      <p:par>
        <p:cTn id="1" dur="indefinite" restart="never" nodeType="tmRoot"/>
      </p:par>
    </p:tnLst>
  </p:timing>
</p:sldLayout>
</file>

<file path=ppt/slideLayouts/slideLayout15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smtClean="0"/>
              <a:t>Asıl başlık stili için tıklatın</a:t>
            </a:r>
            <a:endParaRPr lang="en-US"/>
          </a:p>
        </p:txBody>
      </p:sp>
      <p:sp>
        <p:nvSpPr>
          <p:cNvPr id="3" name="İçerik Yer Tutucusu 2"/>
          <p:cNvSpPr>
            <a:spLocks noGrp="1"/>
          </p:cNvSpPr>
          <p:nvPr>
            <p:ph sz="half" idx="1"/>
          </p:nvPr>
        </p:nvSpPr>
        <p:spPr>
          <a:xfrm>
            <a:off x="468313" y="1844675"/>
            <a:ext cx="4038600" cy="35607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a:p>
        </p:txBody>
      </p:sp>
      <p:sp>
        <p:nvSpPr>
          <p:cNvPr id="4" name="İçerik Yer Tutucusu 3"/>
          <p:cNvSpPr>
            <a:spLocks noGrp="1"/>
          </p:cNvSpPr>
          <p:nvPr>
            <p:ph sz="half" idx="2"/>
          </p:nvPr>
        </p:nvSpPr>
        <p:spPr>
          <a:xfrm>
            <a:off x="4659313" y="1844675"/>
            <a:ext cx="4038600" cy="35607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a:p>
        </p:txBody>
      </p:sp>
      <p:sp>
        <p:nvSpPr>
          <p:cNvPr id="5" name="4 Altbilgi Yer Tutucusu"/>
          <p:cNvSpPr>
            <a:spLocks noGrp="1"/>
          </p:cNvSpPr>
          <p:nvPr>
            <p:ph type="ftr" sz="quarter" idx="10"/>
          </p:nvPr>
        </p:nvSpPr>
        <p:spPr/>
        <p:txBody>
          <a:bodyPr/>
          <a:lstStyle>
            <a:lvl1pPr>
              <a:defRPr/>
            </a:lvl1pPr>
          </a:lstStyle>
          <a:p>
            <a:pPr>
              <a:defRPr/>
            </a:pPr>
            <a:r>
              <a:rPr lang="tr-TR"/>
              <a:t>Teşvik Uygulama ve Yabancı Sermaye Genel Müdürlüğü</a:t>
            </a:r>
          </a:p>
        </p:txBody>
      </p:sp>
    </p:spTree>
    <p:extLst>
      <p:ext uri="{BB962C8B-B14F-4D97-AF65-F5344CB8AC3E}">
        <p14:creationId xmlns:p14="http://schemas.microsoft.com/office/powerpoint/2010/main" val="4158790261"/>
      </p:ext>
    </p:extLst>
  </p:cSld>
  <p:clrMapOvr>
    <a:masterClrMapping/>
  </p:clrMapOvr>
  <p:timing>
    <p:tnLst>
      <p:par>
        <p:cTn id="1" dur="indefinite" restart="never" nodeType="tmRoot"/>
      </p:par>
    </p:tnLst>
  </p:timing>
</p:sldLayout>
</file>

<file path=ppt/slideLayouts/slideLayout15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lvl1pPr>
              <a:defRPr/>
            </a:lvl1pPr>
          </a:lstStyle>
          <a:p>
            <a:r>
              <a:rPr lang="tr-TR" smtClean="0"/>
              <a:t>Asıl başlık stili için tıklatın</a:t>
            </a:r>
            <a:endParaRPr lang="en-US"/>
          </a:p>
        </p:txBody>
      </p:sp>
      <p:sp>
        <p:nvSpPr>
          <p:cNvPr id="3" name="Metin Yer Tutucusu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İçerik Yer Tutucus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a:p>
        </p:txBody>
      </p:sp>
      <p:sp>
        <p:nvSpPr>
          <p:cNvPr id="5" name="Metin Yer Tutucusu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İçerik Yer Tutucus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a:p>
        </p:txBody>
      </p:sp>
      <p:sp>
        <p:nvSpPr>
          <p:cNvPr id="7" name="4 Altbilgi Yer Tutucusu"/>
          <p:cNvSpPr>
            <a:spLocks noGrp="1"/>
          </p:cNvSpPr>
          <p:nvPr>
            <p:ph type="ftr" sz="quarter" idx="10"/>
          </p:nvPr>
        </p:nvSpPr>
        <p:spPr/>
        <p:txBody>
          <a:bodyPr/>
          <a:lstStyle>
            <a:lvl1pPr>
              <a:defRPr/>
            </a:lvl1pPr>
          </a:lstStyle>
          <a:p>
            <a:pPr>
              <a:defRPr/>
            </a:pPr>
            <a:r>
              <a:rPr lang="tr-TR"/>
              <a:t>Teşvik Uygulama ve Yabancı Sermaye Genel Müdürlüğü</a:t>
            </a:r>
          </a:p>
        </p:txBody>
      </p:sp>
    </p:spTree>
    <p:extLst>
      <p:ext uri="{BB962C8B-B14F-4D97-AF65-F5344CB8AC3E}">
        <p14:creationId xmlns:p14="http://schemas.microsoft.com/office/powerpoint/2010/main" val="983707170"/>
      </p:ext>
    </p:extLst>
  </p:cSld>
  <p:clrMapOvr>
    <a:masterClrMapping/>
  </p:clrMapOvr>
  <p:timing>
    <p:tnLst>
      <p:par>
        <p:cTn id="1" dur="indefinite" restart="never" nodeType="tmRoot"/>
      </p:par>
    </p:tnLst>
  </p:timing>
</p:sldLayout>
</file>

<file path=ppt/slideLayouts/slideLayout15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smtClean="0"/>
              <a:t>Asıl başlık stili için tıklatın</a:t>
            </a:r>
            <a:endParaRPr lang="en-US"/>
          </a:p>
        </p:txBody>
      </p:sp>
      <p:sp>
        <p:nvSpPr>
          <p:cNvPr id="3" name="4 Altbilgi Yer Tutucusu"/>
          <p:cNvSpPr>
            <a:spLocks noGrp="1"/>
          </p:cNvSpPr>
          <p:nvPr>
            <p:ph type="ftr" sz="quarter" idx="10"/>
          </p:nvPr>
        </p:nvSpPr>
        <p:spPr/>
        <p:txBody>
          <a:bodyPr/>
          <a:lstStyle>
            <a:lvl1pPr>
              <a:defRPr/>
            </a:lvl1pPr>
          </a:lstStyle>
          <a:p>
            <a:pPr>
              <a:defRPr/>
            </a:pPr>
            <a:r>
              <a:rPr lang="tr-TR"/>
              <a:t>Teşvik Uygulama ve Yabancı Sermaye Genel Müdürlüğü</a:t>
            </a:r>
          </a:p>
        </p:txBody>
      </p:sp>
    </p:spTree>
    <p:extLst>
      <p:ext uri="{BB962C8B-B14F-4D97-AF65-F5344CB8AC3E}">
        <p14:creationId xmlns:p14="http://schemas.microsoft.com/office/powerpoint/2010/main" val="3230237745"/>
      </p:ext>
    </p:extLst>
  </p:cSld>
  <p:clrMapOvr>
    <a:masterClrMapping/>
  </p:clrMapOvr>
  <p:timing>
    <p:tnLst>
      <p:par>
        <p:cTn id="1" dur="indefinite" restart="never" nodeType="tmRoot"/>
      </p:par>
    </p:tnLst>
  </p:timing>
</p:sldLayout>
</file>

<file path=ppt/slideLayouts/slideLayout157.xml><?xml version="1.0" encoding="utf-8"?>
<p:sldLayout xmlns:a="http://schemas.openxmlformats.org/drawingml/2006/main" xmlns:r="http://schemas.openxmlformats.org/officeDocument/2006/relationships" xmlns:p="http://schemas.openxmlformats.org/presentationml/2006/main" preserve="1" userDrawn="1">
  <p:cSld name="Boş">
    <p:spTree>
      <p:nvGrpSpPr>
        <p:cNvPr id="1" name=""/>
        <p:cNvGrpSpPr/>
        <p:nvPr/>
      </p:nvGrpSpPr>
      <p:grpSpPr>
        <a:xfrm>
          <a:off x="0" y="0"/>
          <a:ext cx="0" cy="0"/>
          <a:chOff x="0" y="0"/>
          <a:chExt cx="0" cy="0"/>
        </a:xfrm>
      </p:grpSpPr>
      <p:sp>
        <p:nvSpPr>
          <p:cNvPr id="2" name="4 Altbilgi Yer Tutucusu"/>
          <p:cNvSpPr>
            <a:spLocks noGrp="1"/>
          </p:cNvSpPr>
          <p:nvPr>
            <p:ph type="ftr" sz="quarter" idx="10"/>
          </p:nvPr>
        </p:nvSpPr>
        <p:spPr/>
        <p:txBody>
          <a:bodyPr/>
          <a:lstStyle>
            <a:lvl1pPr>
              <a:defRPr/>
            </a:lvl1pPr>
          </a:lstStyle>
          <a:p>
            <a:pPr>
              <a:defRPr/>
            </a:pPr>
            <a:r>
              <a:rPr lang="tr-TR"/>
              <a:t>Teşvik Uygulama ve Yabancı Sermaye Genel Müdürlüğü</a:t>
            </a:r>
          </a:p>
        </p:txBody>
      </p:sp>
    </p:spTree>
    <p:extLst>
      <p:ext uri="{BB962C8B-B14F-4D97-AF65-F5344CB8AC3E}">
        <p14:creationId xmlns:p14="http://schemas.microsoft.com/office/powerpoint/2010/main" val="2129806374"/>
      </p:ext>
    </p:extLst>
  </p:cSld>
  <p:clrMapOvr>
    <a:masterClrMapping/>
  </p:clrMapOvr>
  <p:timing>
    <p:tnLst>
      <p:par>
        <p:cTn id="1" dur="indefinite" restart="never" nodeType="tmRoot"/>
      </p:par>
    </p:tnLst>
  </p:timing>
</p:sldLayout>
</file>

<file path=ppt/slideLayouts/slideLayout15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Başlık 1"/>
          <p:cNvSpPr>
            <a:spLocks noGrp="1"/>
          </p:cNvSpPr>
          <p:nvPr>
            <p:ph type="title"/>
          </p:nvPr>
        </p:nvSpPr>
        <p:spPr>
          <a:xfrm>
            <a:off x="457200" y="273050"/>
            <a:ext cx="3008313" cy="1162050"/>
          </a:xfrm>
        </p:spPr>
        <p:txBody>
          <a:bodyPr anchor="b"/>
          <a:lstStyle>
            <a:lvl1pPr algn="l">
              <a:defRPr sz="2000" b="1"/>
            </a:lvl1pPr>
          </a:lstStyle>
          <a:p>
            <a:r>
              <a:rPr lang="tr-TR" smtClean="0"/>
              <a:t>Asıl başlık stili için tıklatın</a:t>
            </a:r>
            <a:endParaRPr lang="en-US"/>
          </a:p>
        </p:txBody>
      </p:sp>
      <p:sp>
        <p:nvSpPr>
          <p:cNvPr id="3" name="İçerik Yer Tutucus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a:p>
        </p:txBody>
      </p:sp>
      <p:sp>
        <p:nvSpPr>
          <p:cNvPr id="4" name="Metin Yer Tutucusu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4 Altbilgi Yer Tutucusu"/>
          <p:cNvSpPr>
            <a:spLocks noGrp="1"/>
          </p:cNvSpPr>
          <p:nvPr>
            <p:ph type="ftr" sz="quarter" idx="10"/>
          </p:nvPr>
        </p:nvSpPr>
        <p:spPr/>
        <p:txBody>
          <a:bodyPr/>
          <a:lstStyle>
            <a:lvl1pPr>
              <a:defRPr/>
            </a:lvl1pPr>
          </a:lstStyle>
          <a:p>
            <a:pPr>
              <a:defRPr/>
            </a:pPr>
            <a:r>
              <a:rPr lang="tr-TR"/>
              <a:t>Teşvik Uygulama ve Yabancı Sermaye Genel Müdürlüğü</a:t>
            </a:r>
          </a:p>
        </p:txBody>
      </p:sp>
    </p:spTree>
    <p:extLst>
      <p:ext uri="{BB962C8B-B14F-4D97-AF65-F5344CB8AC3E}">
        <p14:creationId xmlns:p14="http://schemas.microsoft.com/office/powerpoint/2010/main" val="870002153"/>
      </p:ext>
    </p:extLst>
  </p:cSld>
  <p:clrMapOvr>
    <a:masterClrMapping/>
  </p:clrMapOvr>
  <p:timing>
    <p:tnLst>
      <p:par>
        <p:cTn id="1" dur="indefinite" restart="never" nodeType="tmRoot"/>
      </p:par>
    </p:tnLst>
  </p:timing>
</p:sldLayout>
</file>

<file path=ppt/slideLayouts/slideLayout159.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Başlık 1"/>
          <p:cNvSpPr>
            <a:spLocks noGrp="1"/>
          </p:cNvSpPr>
          <p:nvPr>
            <p:ph type="title"/>
          </p:nvPr>
        </p:nvSpPr>
        <p:spPr>
          <a:xfrm>
            <a:off x="1792288" y="4800600"/>
            <a:ext cx="5486400" cy="566738"/>
          </a:xfrm>
        </p:spPr>
        <p:txBody>
          <a:bodyPr anchor="b"/>
          <a:lstStyle>
            <a:lvl1pPr algn="l">
              <a:defRPr sz="2000" b="1"/>
            </a:lvl1pPr>
          </a:lstStyle>
          <a:p>
            <a:r>
              <a:rPr lang="tr-TR" smtClean="0"/>
              <a:t>Asıl başlık stili için tıklatın</a:t>
            </a:r>
            <a:endParaRPr lang="en-US"/>
          </a:p>
        </p:txBody>
      </p:sp>
      <p:sp>
        <p:nvSpPr>
          <p:cNvPr id="3" name="Resim Yer Tutucusu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Metin Yer Tutucusu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4 Altbilgi Yer Tutucusu"/>
          <p:cNvSpPr>
            <a:spLocks noGrp="1"/>
          </p:cNvSpPr>
          <p:nvPr>
            <p:ph type="ftr" sz="quarter" idx="10"/>
          </p:nvPr>
        </p:nvSpPr>
        <p:spPr/>
        <p:txBody>
          <a:bodyPr/>
          <a:lstStyle>
            <a:lvl1pPr>
              <a:defRPr/>
            </a:lvl1pPr>
          </a:lstStyle>
          <a:p>
            <a:pPr>
              <a:defRPr/>
            </a:pPr>
            <a:r>
              <a:rPr lang="tr-TR"/>
              <a:t>Teşvik Uygulama ve Yabancı Sermaye Genel Müdürlüğü</a:t>
            </a:r>
          </a:p>
        </p:txBody>
      </p:sp>
    </p:spTree>
    <p:extLst>
      <p:ext uri="{BB962C8B-B14F-4D97-AF65-F5344CB8AC3E}">
        <p14:creationId xmlns:p14="http://schemas.microsoft.com/office/powerpoint/2010/main" val="1164132136"/>
      </p:ext>
    </p:extLst>
  </p:cSld>
  <p:clrMapOvr>
    <a:masterClrMapping/>
  </p:clrMapOvr>
  <p:timing>
    <p:tnLst>
      <p:par>
        <p:cTn id="1" dur="indefinite" restart="never" nodeType="tmRoot"/>
      </p:par>
    </p:tnLst>
  </p:timing>
</p:sldLayout>
</file>

<file path=ppt/slideLayouts/slideLayout160.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smtClean="0"/>
              <a:t>Asıl başlık stili için tıklatın</a:t>
            </a:r>
            <a:endParaRPr lang="en-US"/>
          </a:p>
        </p:txBody>
      </p:sp>
      <p:sp>
        <p:nvSpPr>
          <p:cNvPr id="3" name="Dikey Metin Yer Tutucusu 2"/>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a:p>
        </p:txBody>
      </p:sp>
      <p:sp>
        <p:nvSpPr>
          <p:cNvPr id="4" name="4 Altbilgi Yer Tutucusu"/>
          <p:cNvSpPr>
            <a:spLocks noGrp="1"/>
          </p:cNvSpPr>
          <p:nvPr>
            <p:ph type="ftr" sz="quarter" idx="10"/>
          </p:nvPr>
        </p:nvSpPr>
        <p:spPr/>
        <p:txBody>
          <a:bodyPr/>
          <a:lstStyle>
            <a:lvl1pPr>
              <a:defRPr/>
            </a:lvl1pPr>
          </a:lstStyle>
          <a:p>
            <a:pPr>
              <a:defRPr/>
            </a:pPr>
            <a:r>
              <a:rPr lang="tr-TR"/>
              <a:t>Teşvik Uygulama ve Yabancı Sermaye Genel Müdürlüğü</a:t>
            </a:r>
          </a:p>
        </p:txBody>
      </p:sp>
    </p:spTree>
    <p:extLst>
      <p:ext uri="{BB962C8B-B14F-4D97-AF65-F5344CB8AC3E}">
        <p14:creationId xmlns:p14="http://schemas.microsoft.com/office/powerpoint/2010/main" val="1070124745"/>
      </p:ext>
    </p:extLst>
  </p:cSld>
  <p:clrMapOvr>
    <a:masterClrMapping/>
  </p:clrMapOvr>
  <p:timing>
    <p:tnLst>
      <p:par>
        <p:cTn id="1" dur="indefinite" restart="never" nodeType="tmRoot"/>
      </p:par>
    </p:tnLst>
  </p:timing>
</p:sldLayout>
</file>

<file path=ppt/slideLayouts/slideLayout16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Dikey Başlık 1"/>
          <p:cNvSpPr>
            <a:spLocks noGrp="1"/>
          </p:cNvSpPr>
          <p:nvPr>
            <p:ph type="title" orient="vert"/>
          </p:nvPr>
        </p:nvSpPr>
        <p:spPr>
          <a:xfrm>
            <a:off x="6638925" y="274638"/>
            <a:ext cx="2058988" cy="5130800"/>
          </a:xfrm>
        </p:spPr>
        <p:txBody>
          <a:bodyPr vert="eaVert"/>
          <a:lstStyle/>
          <a:p>
            <a:r>
              <a:rPr lang="tr-TR" smtClean="0"/>
              <a:t>Asıl başlık stili için tıklatın</a:t>
            </a:r>
            <a:endParaRPr lang="en-US"/>
          </a:p>
        </p:txBody>
      </p:sp>
      <p:sp>
        <p:nvSpPr>
          <p:cNvPr id="3" name="Dikey Metin Yer Tutucusu 2"/>
          <p:cNvSpPr>
            <a:spLocks noGrp="1"/>
          </p:cNvSpPr>
          <p:nvPr>
            <p:ph type="body" orient="vert" idx="1"/>
          </p:nvPr>
        </p:nvSpPr>
        <p:spPr>
          <a:xfrm>
            <a:off x="457200" y="274638"/>
            <a:ext cx="6029325" cy="5130800"/>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a:p>
        </p:txBody>
      </p:sp>
      <p:sp>
        <p:nvSpPr>
          <p:cNvPr id="4" name="4 Altbilgi Yer Tutucusu"/>
          <p:cNvSpPr>
            <a:spLocks noGrp="1"/>
          </p:cNvSpPr>
          <p:nvPr>
            <p:ph type="ftr" sz="quarter" idx="10"/>
          </p:nvPr>
        </p:nvSpPr>
        <p:spPr/>
        <p:txBody>
          <a:bodyPr/>
          <a:lstStyle>
            <a:lvl1pPr>
              <a:defRPr/>
            </a:lvl1pPr>
          </a:lstStyle>
          <a:p>
            <a:pPr>
              <a:defRPr/>
            </a:pPr>
            <a:r>
              <a:rPr lang="tr-TR"/>
              <a:t>Teşvik Uygulama ve Yabancı Sermaye Genel Müdürlüğü</a:t>
            </a:r>
          </a:p>
        </p:txBody>
      </p:sp>
    </p:spTree>
    <p:extLst>
      <p:ext uri="{BB962C8B-B14F-4D97-AF65-F5344CB8AC3E}">
        <p14:creationId xmlns:p14="http://schemas.microsoft.com/office/powerpoint/2010/main" val="3608211213"/>
      </p:ext>
    </p:extLst>
  </p:cSld>
  <p:clrMapOvr>
    <a:masterClrMapping/>
  </p:clrMapOvr>
  <p:timing>
    <p:tnLst>
      <p:par>
        <p:cTn id="1" dur="indefinite" restart="never" nodeType="tmRoot"/>
      </p:par>
    </p:tnLst>
  </p:timing>
</p:sldLayout>
</file>

<file path=ppt/slideLayouts/slideLayout162.xml><?xml version="1.0" encoding="utf-8"?>
<p:sldLayout xmlns:a="http://schemas.openxmlformats.org/drawingml/2006/main" xmlns:r="http://schemas.openxmlformats.org/officeDocument/2006/relationships" xmlns:p="http://schemas.openxmlformats.org/presentationml/2006/main" type="txAndObj" preserve="1">
  <p:cSld name="Başlık, Metin ve İçerik">
    <p:spTree>
      <p:nvGrpSpPr>
        <p:cNvPr id="1" name=""/>
        <p:cNvGrpSpPr/>
        <p:nvPr/>
      </p:nvGrpSpPr>
      <p:grpSpPr>
        <a:xfrm>
          <a:off x="0" y="0"/>
          <a:ext cx="0" cy="0"/>
          <a:chOff x="0" y="0"/>
          <a:chExt cx="0" cy="0"/>
        </a:xfrm>
      </p:grpSpPr>
      <p:sp>
        <p:nvSpPr>
          <p:cNvPr id="2" name="Başlık 1"/>
          <p:cNvSpPr>
            <a:spLocks noGrp="1"/>
          </p:cNvSpPr>
          <p:nvPr>
            <p:ph type="title"/>
          </p:nvPr>
        </p:nvSpPr>
        <p:spPr>
          <a:xfrm>
            <a:off x="457200" y="274638"/>
            <a:ext cx="8229600" cy="1143000"/>
          </a:xfrm>
        </p:spPr>
        <p:txBody>
          <a:bodyPr/>
          <a:lstStyle/>
          <a:p>
            <a:r>
              <a:rPr lang="tr-TR" smtClean="0"/>
              <a:t>Asıl başlık stili için tıklatın</a:t>
            </a:r>
            <a:endParaRPr lang="en-US"/>
          </a:p>
        </p:txBody>
      </p:sp>
      <p:sp>
        <p:nvSpPr>
          <p:cNvPr id="3" name="Metin Yer Tutucusu 2"/>
          <p:cNvSpPr>
            <a:spLocks noGrp="1"/>
          </p:cNvSpPr>
          <p:nvPr>
            <p:ph type="body" sz="half" idx="1"/>
          </p:nvPr>
        </p:nvSpPr>
        <p:spPr>
          <a:xfrm>
            <a:off x="468313" y="1844675"/>
            <a:ext cx="4038600" cy="3560763"/>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a:p>
        </p:txBody>
      </p:sp>
      <p:sp>
        <p:nvSpPr>
          <p:cNvPr id="4" name="İçerik Yer Tutucusu 3"/>
          <p:cNvSpPr>
            <a:spLocks noGrp="1"/>
          </p:cNvSpPr>
          <p:nvPr>
            <p:ph sz="half" idx="2"/>
          </p:nvPr>
        </p:nvSpPr>
        <p:spPr>
          <a:xfrm>
            <a:off x="4659313" y="1844675"/>
            <a:ext cx="4038600" cy="3560763"/>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a:p>
        </p:txBody>
      </p:sp>
      <p:sp>
        <p:nvSpPr>
          <p:cNvPr id="5" name="4 Altbilgi Yer Tutucusu"/>
          <p:cNvSpPr>
            <a:spLocks noGrp="1"/>
          </p:cNvSpPr>
          <p:nvPr>
            <p:ph type="ftr" sz="quarter" idx="10"/>
          </p:nvPr>
        </p:nvSpPr>
        <p:spPr/>
        <p:txBody>
          <a:bodyPr/>
          <a:lstStyle>
            <a:lvl1pPr>
              <a:defRPr/>
            </a:lvl1pPr>
          </a:lstStyle>
          <a:p>
            <a:pPr>
              <a:defRPr/>
            </a:pPr>
            <a:r>
              <a:rPr lang="tr-TR"/>
              <a:t>Teşvik Uygulama ve Yabancı Sermaye Genel Müdürlüğü</a:t>
            </a:r>
          </a:p>
        </p:txBody>
      </p:sp>
    </p:spTree>
    <p:extLst>
      <p:ext uri="{BB962C8B-B14F-4D97-AF65-F5344CB8AC3E}">
        <p14:creationId xmlns:p14="http://schemas.microsoft.com/office/powerpoint/2010/main" val="1836385969"/>
      </p:ext>
    </p:extLst>
  </p:cSld>
  <p:clrMapOvr>
    <a:masterClrMapping/>
  </p:clrMapOvr>
  <p:timing>
    <p:tnLst>
      <p:par>
        <p:cTn id="1" dur="indefinite" restart="never" nodeType="tmRoot"/>
      </p:par>
    </p:tnLst>
  </p:timing>
</p:sldLayout>
</file>

<file path=ppt/slideLayouts/slideLayout163.xml><?xml version="1.0" encoding="utf-8"?>
<p:sldLayout xmlns:a="http://schemas.openxmlformats.org/drawingml/2006/main" xmlns:r="http://schemas.openxmlformats.org/officeDocument/2006/relationships" xmlns:p="http://schemas.openxmlformats.org/presentationml/2006/main" type="blank" preserve="1">
  <p:cSld name="1_Boş">
    <p:spTree>
      <p:nvGrpSpPr>
        <p:cNvPr id="1" name=""/>
        <p:cNvGrpSpPr/>
        <p:nvPr/>
      </p:nvGrpSpPr>
      <p:grpSpPr>
        <a:xfrm>
          <a:off x="0" y="0"/>
          <a:ext cx="0" cy="0"/>
          <a:chOff x="0" y="0"/>
          <a:chExt cx="0" cy="0"/>
        </a:xfrm>
      </p:grpSpPr>
      <p:sp>
        <p:nvSpPr>
          <p:cNvPr id="2" name="4 Altbilgi Yer Tutucusu"/>
          <p:cNvSpPr>
            <a:spLocks noGrp="1"/>
          </p:cNvSpPr>
          <p:nvPr>
            <p:ph type="ftr" sz="quarter" idx="10"/>
          </p:nvPr>
        </p:nvSpPr>
        <p:spPr/>
        <p:txBody>
          <a:bodyPr/>
          <a:lstStyle>
            <a:lvl1pPr>
              <a:defRPr/>
            </a:lvl1pPr>
          </a:lstStyle>
          <a:p>
            <a:pPr>
              <a:defRPr/>
            </a:pPr>
            <a:r>
              <a:rPr lang="tr-TR"/>
              <a:t>Teşvik Uygulama ve Yabancı Sermaye Genel Müdürlüğü</a:t>
            </a:r>
          </a:p>
        </p:txBody>
      </p:sp>
    </p:spTree>
    <p:extLst>
      <p:ext uri="{BB962C8B-B14F-4D97-AF65-F5344CB8AC3E}">
        <p14:creationId xmlns:p14="http://schemas.microsoft.com/office/powerpoint/2010/main" val="662516542"/>
      </p:ext>
    </p:extLst>
  </p:cSld>
  <p:clrMapOvr>
    <a:masterClrMapping/>
  </p:clrMapOvr>
  <p:timing>
    <p:tnLst>
      <p:par>
        <p:cTn id="1" dur="indefinite" restart="never" nodeType="tmRoot"/>
      </p:par>
    </p:tnLst>
  </p:timing>
</p:sldLayout>
</file>

<file path=ppt/slideLayouts/slideLayout164.xml><?xml version="1.0" encoding="utf-8"?>
<p:sldLayout xmlns:a="http://schemas.openxmlformats.org/drawingml/2006/main" xmlns:r="http://schemas.openxmlformats.org/officeDocument/2006/relationships" xmlns:p="http://schemas.openxmlformats.org/presentationml/2006/main" type="obj" preserve="1">
  <p:cSld name="1_Başlık ve İçerik">
    <p:spTree>
      <p:nvGrpSpPr>
        <p:cNvPr id="1" name=""/>
        <p:cNvGrpSpPr/>
        <p:nvPr/>
      </p:nvGrpSpPr>
      <p:grpSpPr>
        <a:xfrm>
          <a:off x="0" y="0"/>
          <a:ext cx="0" cy="0"/>
          <a:chOff x="0" y="0"/>
          <a:chExt cx="0" cy="0"/>
        </a:xfrm>
      </p:grpSpPr>
      <p:sp>
        <p:nvSpPr>
          <p:cNvPr id="2" name="Başlık 1"/>
          <p:cNvSpPr>
            <a:spLocks noGrp="1"/>
          </p:cNvSpPr>
          <p:nvPr>
            <p:ph type="title"/>
          </p:nvPr>
        </p:nvSpPr>
        <p:spPr>
          <a:xfrm>
            <a:off x="457200" y="274638"/>
            <a:ext cx="8229600" cy="1143000"/>
          </a:xfrm>
        </p:spPr>
        <p:txBody>
          <a:bodyPr/>
          <a:lstStyle/>
          <a:p>
            <a:r>
              <a:rPr lang="tr-TR" smtClean="0"/>
              <a:t>Asıl başlık stili için tıklatın</a:t>
            </a:r>
            <a:endParaRPr lang="tr-TR"/>
          </a:p>
        </p:txBody>
      </p:sp>
      <p:sp>
        <p:nvSpPr>
          <p:cNvPr id="3" name="İçerik Yer Tutucusu 2"/>
          <p:cNvSpPr>
            <a:spLocks noGrp="1"/>
          </p:cNvSpPr>
          <p:nvPr>
            <p:ph idx="1"/>
          </p:nvPr>
        </p:nvSpPr>
        <p:spPr>
          <a:xfrm>
            <a:off x="468313" y="1844675"/>
            <a:ext cx="8229600" cy="3560763"/>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4 Altbilgi Yer Tutucusu"/>
          <p:cNvSpPr>
            <a:spLocks noGrp="1"/>
          </p:cNvSpPr>
          <p:nvPr>
            <p:ph type="ftr" sz="quarter" idx="10"/>
          </p:nvPr>
        </p:nvSpPr>
        <p:spPr/>
        <p:txBody>
          <a:bodyPr/>
          <a:lstStyle>
            <a:lvl1pPr>
              <a:defRPr/>
            </a:lvl1pPr>
          </a:lstStyle>
          <a:p>
            <a:pPr>
              <a:defRPr/>
            </a:pPr>
            <a:r>
              <a:rPr lang="tr-TR"/>
              <a:t>Teşvik Uygulama ve Yabancı Sermaye Genel Müdürlüğü</a:t>
            </a:r>
          </a:p>
        </p:txBody>
      </p:sp>
    </p:spTree>
    <p:extLst>
      <p:ext uri="{BB962C8B-B14F-4D97-AF65-F5344CB8AC3E}">
        <p14:creationId xmlns:p14="http://schemas.microsoft.com/office/powerpoint/2010/main" val="4246691219"/>
      </p:ext>
    </p:extLst>
  </p:cSld>
  <p:clrMapOvr>
    <a:masterClrMapping/>
  </p:clrMapOvr>
  <p:timing>
    <p:tnLst>
      <p:par>
        <p:cTn id="1" dur="indefinite" restart="never" nodeType="tmRoot"/>
      </p:par>
    </p:tnLst>
  </p:timing>
</p:sldLayout>
</file>

<file path=ppt/slideLayouts/slideLayout165.xml><?xml version="1.0" encoding="utf-8"?>
<p:sldLayout xmlns:a="http://schemas.openxmlformats.org/drawingml/2006/main" xmlns:r="http://schemas.openxmlformats.org/officeDocument/2006/relationships" xmlns:p="http://schemas.openxmlformats.org/presentationml/2006/main" type="objOnly" preserve="1">
  <p:cSld name="İçerik">
    <p:spTree>
      <p:nvGrpSpPr>
        <p:cNvPr id="1" name=""/>
        <p:cNvGrpSpPr/>
        <p:nvPr/>
      </p:nvGrpSpPr>
      <p:grpSpPr>
        <a:xfrm>
          <a:off x="0" y="0"/>
          <a:ext cx="0" cy="0"/>
          <a:chOff x="0" y="0"/>
          <a:chExt cx="0" cy="0"/>
        </a:xfrm>
      </p:grpSpPr>
      <p:sp>
        <p:nvSpPr>
          <p:cNvPr id="2" name="İçerik Yer Tutucusu 1"/>
          <p:cNvSpPr>
            <a:spLocks noGrp="1"/>
          </p:cNvSpPr>
          <p:nvPr>
            <p:ph/>
          </p:nvPr>
        </p:nvSpPr>
        <p:spPr>
          <a:xfrm>
            <a:off x="457200" y="274638"/>
            <a:ext cx="8240713" cy="5130800"/>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3" name="4 Altbilgi Yer Tutucusu"/>
          <p:cNvSpPr>
            <a:spLocks noGrp="1"/>
          </p:cNvSpPr>
          <p:nvPr>
            <p:ph type="ftr" sz="quarter" idx="10"/>
          </p:nvPr>
        </p:nvSpPr>
        <p:spPr/>
        <p:txBody>
          <a:bodyPr/>
          <a:lstStyle>
            <a:lvl1pPr>
              <a:defRPr/>
            </a:lvl1pPr>
          </a:lstStyle>
          <a:p>
            <a:pPr>
              <a:defRPr/>
            </a:pPr>
            <a:r>
              <a:rPr lang="tr-TR"/>
              <a:t>Teşvik Uygulama ve Yabancı Sermaye Genel Müdürlüğü</a:t>
            </a:r>
          </a:p>
        </p:txBody>
      </p:sp>
    </p:spTree>
    <p:extLst>
      <p:ext uri="{BB962C8B-B14F-4D97-AF65-F5344CB8AC3E}">
        <p14:creationId xmlns:p14="http://schemas.microsoft.com/office/powerpoint/2010/main" val="2816376"/>
      </p:ext>
    </p:extLst>
  </p:cSld>
  <p:clrMapOvr>
    <a:masterClrMapping/>
  </p:clrMapOvr>
  <p:timing>
    <p:tnLst>
      <p:par>
        <p:cTn id="1" dur="indefinite" restart="never" nodeType="tmRoot"/>
      </p:par>
    </p:tnLst>
  </p:timing>
</p:sldLayout>
</file>

<file path=ppt/slideLayouts/slideLayout166.xml><?xml version="1.0" encoding="utf-8"?>
<p:sldLayout xmlns:a="http://schemas.openxmlformats.org/drawingml/2006/main" xmlns:r="http://schemas.openxmlformats.org/officeDocument/2006/relationships" xmlns:p="http://schemas.openxmlformats.org/presentationml/2006/main" type="tbl" preserve="1">
  <p:cSld name="Başlık ve Tablo">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4638"/>
            <a:ext cx="8229600" cy="1143000"/>
          </a:xfrm>
        </p:spPr>
        <p:txBody>
          <a:bodyPr/>
          <a:lstStyle/>
          <a:p>
            <a:r>
              <a:rPr lang="tr-TR" smtClean="0"/>
              <a:t>Asıl başlık stili için tıklatın</a:t>
            </a:r>
            <a:endParaRPr lang="tr-TR"/>
          </a:p>
        </p:txBody>
      </p:sp>
      <p:sp>
        <p:nvSpPr>
          <p:cNvPr id="3" name="2 Tablo Yer Tutucusu"/>
          <p:cNvSpPr>
            <a:spLocks noGrp="1"/>
          </p:cNvSpPr>
          <p:nvPr>
            <p:ph type="tbl" idx="1"/>
          </p:nvPr>
        </p:nvSpPr>
        <p:spPr>
          <a:xfrm>
            <a:off x="468313" y="1844675"/>
            <a:ext cx="8229600" cy="3560763"/>
          </a:xfrm>
        </p:spPr>
        <p:txBody>
          <a:bodyPr/>
          <a:lstStyle/>
          <a:p>
            <a:pPr lvl="0"/>
            <a:endParaRPr lang="tr-TR" noProof="0"/>
          </a:p>
        </p:txBody>
      </p:sp>
      <p:sp>
        <p:nvSpPr>
          <p:cNvPr id="4" name="4 Altbilgi Yer Tutucusu"/>
          <p:cNvSpPr>
            <a:spLocks noGrp="1"/>
          </p:cNvSpPr>
          <p:nvPr>
            <p:ph type="ftr" sz="quarter" idx="10"/>
          </p:nvPr>
        </p:nvSpPr>
        <p:spPr/>
        <p:txBody>
          <a:bodyPr/>
          <a:lstStyle>
            <a:lvl1pPr>
              <a:defRPr/>
            </a:lvl1pPr>
          </a:lstStyle>
          <a:p>
            <a:pPr>
              <a:defRPr/>
            </a:pPr>
            <a:r>
              <a:rPr lang="tr-TR"/>
              <a:t>Teşvik Uygulama ve Yabancı Sermaye Genel Müdürlüğü</a:t>
            </a:r>
          </a:p>
        </p:txBody>
      </p:sp>
    </p:spTree>
    <p:extLst>
      <p:ext uri="{BB962C8B-B14F-4D97-AF65-F5344CB8AC3E}">
        <p14:creationId xmlns:p14="http://schemas.microsoft.com/office/powerpoint/2010/main" val="3076466812"/>
      </p:ext>
    </p:extLst>
  </p:cSld>
  <p:clrMapOvr>
    <a:masterClrMapping/>
  </p:clrMapOvr>
  <p:timing>
    <p:tnLst>
      <p:par>
        <p:cTn id="1" dur="indefinite" restart="never" nodeType="tmRoot"/>
      </p:par>
    </p:tnLst>
  </p:timing>
</p:sldLayout>
</file>

<file path=ppt/slideLayouts/slideLayout167.xml><?xml version="1.0" encoding="utf-8"?>
<p:sldLayout xmlns:a="http://schemas.openxmlformats.org/drawingml/2006/main" xmlns:r="http://schemas.openxmlformats.org/officeDocument/2006/relationships" xmlns:p="http://schemas.openxmlformats.org/presentationml/2006/main" showMasterSp="0" preserve="1" userDrawn="1">
  <p:cSld name="Başlık Slaydı">
    <p:spTree>
      <p:nvGrpSpPr>
        <p:cNvPr id="1" name=""/>
        <p:cNvGrpSpPr/>
        <p:nvPr/>
      </p:nvGrpSpPr>
      <p:grpSpPr>
        <a:xfrm>
          <a:off x="0" y="0"/>
          <a:ext cx="0" cy="0"/>
          <a:chOff x="0" y="0"/>
          <a:chExt cx="0" cy="0"/>
        </a:xfrm>
      </p:grpSpPr>
      <p:pic>
        <p:nvPicPr>
          <p:cNvPr id="3" name="Picture 2"/>
          <p:cNvPicPr preferRelativeResize="0">
            <a:picLocks noChangeArrowheads="1"/>
          </p:cNvPicPr>
          <p:nvPr userDrawn="1"/>
        </p:nvPicPr>
        <p:blipFill>
          <a:blip r:embed="rId2" cstate="print"/>
          <a:srcRect/>
          <a:stretch>
            <a:fillRect/>
          </a:stretch>
        </p:blipFill>
        <p:spPr bwMode="auto">
          <a:xfrm>
            <a:off x="0" y="6553200"/>
            <a:ext cx="9144000" cy="252413"/>
          </a:xfrm>
          <a:prstGeom prst="rect">
            <a:avLst/>
          </a:prstGeom>
          <a:noFill/>
          <a:ln w="9525">
            <a:noFill/>
            <a:miter lim="800000"/>
            <a:headEnd/>
            <a:tailEnd/>
          </a:ln>
        </p:spPr>
      </p:pic>
      <p:pic>
        <p:nvPicPr>
          <p:cNvPr id="4" name="Picture 2"/>
          <p:cNvPicPr preferRelativeResize="0">
            <a:picLocks noChangeArrowheads="1"/>
          </p:cNvPicPr>
          <p:nvPr userDrawn="1"/>
        </p:nvPicPr>
        <p:blipFill>
          <a:blip r:embed="rId3" cstate="print"/>
          <a:srcRect/>
          <a:stretch>
            <a:fillRect/>
          </a:stretch>
        </p:blipFill>
        <p:spPr bwMode="auto">
          <a:xfrm>
            <a:off x="0" y="188913"/>
            <a:ext cx="9144000" cy="503237"/>
          </a:xfrm>
          <a:prstGeom prst="rect">
            <a:avLst/>
          </a:prstGeom>
          <a:noFill/>
          <a:ln w="9525">
            <a:noFill/>
            <a:miter lim="800000"/>
            <a:headEnd/>
            <a:tailEnd/>
          </a:ln>
        </p:spPr>
      </p:pic>
      <p:pic>
        <p:nvPicPr>
          <p:cNvPr id="5" name="Picture 2" descr="geçici logo"/>
          <p:cNvPicPr>
            <a:picLocks noChangeAspect="1" noChangeArrowheads="1"/>
          </p:cNvPicPr>
          <p:nvPr userDrawn="1"/>
        </p:nvPicPr>
        <p:blipFill>
          <a:blip r:embed="rId4" cstate="print"/>
          <a:srcRect/>
          <a:stretch>
            <a:fillRect/>
          </a:stretch>
        </p:blipFill>
        <p:spPr bwMode="auto">
          <a:xfrm>
            <a:off x="0" y="0"/>
            <a:ext cx="971550" cy="882650"/>
          </a:xfrm>
          <a:prstGeom prst="rect">
            <a:avLst/>
          </a:prstGeom>
          <a:ln>
            <a:noFill/>
          </a:ln>
          <a:effectLst>
            <a:outerShdw blurRad="190500" algn="tl" rotWithShape="0">
              <a:srgbClr val="000000">
                <a:alpha val="70000"/>
              </a:srgbClr>
            </a:outerShdw>
          </a:effectLst>
          <a:extLst/>
        </p:spPr>
      </p:pic>
      <p:sp>
        <p:nvSpPr>
          <p:cNvPr id="6" name="5 Slayt Numarası Yer Tutucusu"/>
          <p:cNvSpPr>
            <a:spLocks/>
          </p:cNvSpPr>
          <p:nvPr/>
        </p:nvSpPr>
        <p:spPr bwMode="auto">
          <a:xfrm>
            <a:off x="8532813" y="6497638"/>
            <a:ext cx="611187" cy="360362"/>
          </a:xfrm>
          <a:prstGeom prst="rect">
            <a:avLst/>
          </a:prstGeom>
          <a:noFill/>
          <a:ln>
            <a:noFill/>
          </a:ln>
          <a:extLst/>
        </p:spPr>
        <p:txBody>
          <a:bodyPr anchor="ctr"/>
          <a:lstStyle/>
          <a:p>
            <a:pPr algn="ctr" eaLnBrk="0" hangingPunct="0">
              <a:defRPr/>
            </a:pPr>
            <a:fld id="{94840280-9EDB-4D50-B7FE-56950ABFFB0E}" type="slidenum">
              <a:rPr lang="en-US" sz="1600">
                <a:solidFill>
                  <a:srgbClr val="D9D9D9"/>
                </a:solidFill>
                <a:effectLst>
                  <a:outerShdw blurRad="38100" dist="38100" dir="2700000" algn="tl">
                    <a:srgbClr val="C0C0C0"/>
                  </a:outerShdw>
                </a:effectLst>
                <a:latin typeface="Calibri" pitchFamily="34" charset="0"/>
                <a:cs typeface="Arial" charset="0"/>
              </a:rPr>
              <a:pPr algn="ctr" eaLnBrk="0" hangingPunct="0">
                <a:defRPr/>
              </a:pPr>
              <a:t>‹#›</a:t>
            </a:fld>
            <a:endParaRPr lang="tr-TR">
              <a:solidFill>
                <a:srgbClr val="000000"/>
              </a:solidFill>
              <a:latin typeface="Arial" charset="0"/>
              <a:cs typeface="Arial" charset="0"/>
            </a:endParaRPr>
          </a:p>
        </p:txBody>
      </p:sp>
      <p:sp>
        <p:nvSpPr>
          <p:cNvPr id="409602" name="Rectangle 3"/>
          <p:cNvSpPr>
            <a:spLocks noGrp="1" noChangeArrowheads="1"/>
          </p:cNvSpPr>
          <p:nvPr>
            <p:ph type="subTitle" idx="1"/>
          </p:nvPr>
        </p:nvSpPr>
        <p:spPr>
          <a:xfrm>
            <a:off x="1371600" y="3886200"/>
            <a:ext cx="6400800" cy="1752600"/>
          </a:xfrm>
        </p:spPr>
        <p:txBody>
          <a:bodyPr/>
          <a:lstStyle>
            <a:lvl1pPr marL="0" indent="0" algn="ctr">
              <a:buFont typeface="Wingdings" pitchFamily="2" charset="2"/>
              <a:buNone/>
              <a:defRPr/>
            </a:lvl1pPr>
          </a:lstStyle>
          <a:p>
            <a:pPr lvl="0"/>
            <a:r>
              <a:rPr lang="tr-TR" noProof="0" smtClean="0"/>
              <a:t>Click to edit Master subtitle style</a:t>
            </a:r>
          </a:p>
        </p:txBody>
      </p:sp>
      <p:sp>
        <p:nvSpPr>
          <p:cNvPr id="7" name="4 Altbilgi Yer Tutucusu"/>
          <p:cNvSpPr>
            <a:spLocks noGrp="1"/>
          </p:cNvSpPr>
          <p:nvPr>
            <p:ph type="ftr" sz="quarter" idx="10"/>
          </p:nvPr>
        </p:nvSpPr>
        <p:spPr>
          <a:xfrm>
            <a:off x="3124200" y="6245225"/>
            <a:ext cx="2895600" cy="476250"/>
          </a:xfrm>
        </p:spPr>
        <p:txBody>
          <a:bodyPr/>
          <a:lstStyle>
            <a:lvl1pPr>
              <a:defRPr/>
            </a:lvl1pPr>
          </a:lstStyle>
          <a:p>
            <a:pPr>
              <a:defRPr/>
            </a:pPr>
            <a:r>
              <a:rPr lang="tr-TR"/>
              <a:t>Teşvik Uygulama ve Yabancı Sermaye Genel Müdürlüğü</a:t>
            </a:r>
          </a:p>
        </p:txBody>
      </p:sp>
    </p:spTree>
    <p:extLst>
      <p:ext uri="{BB962C8B-B14F-4D97-AF65-F5344CB8AC3E}">
        <p14:creationId xmlns:p14="http://schemas.microsoft.com/office/powerpoint/2010/main" val="2948398510"/>
      </p:ext>
    </p:extLst>
  </p:cSld>
  <p:clrMapOvr>
    <a:masterClrMapping/>
  </p:clrMapOvr>
  <p:timing>
    <p:tnLst>
      <p:par>
        <p:cTn id="1" dur="indefinite" restart="never" nodeType="tmRoot"/>
      </p:par>
    </p:tnLst>
  </p:timing>
  <p:hf hdr="0" ftr="0" dt="0"/>
</p:sldLayout>
</file>

<file path=ppt/slideLayouts/slideLayout168.xml><?xml version="1.0" encoding="utf-8"?>
<p:sldLayout xmlns:a="http://schemas.openxmlformats.org/drawingml/2006/main" xmlns:r="http://schemas.openxmlformats.org/officeDocument/2006/relationships" xmlns:p="http://schemas.openxmlformats.org/presentationml/2006/main" preserve="1" userDrawn="1">
  <p:cSld name="Başlık ve İçerik">
    <p:spTree>
      <p:nvGrpSpPr>
        <p:cNvPr id="1" name=""/>
        <p:cNvGrpSpPr/>
        <p:nvPr/>
      </p:nvGrpSpPr>
      <p:grpSpPr>
        <a:xfrm>
          <a:off x="0" y="0"/>
          <a:ext cx="0" cy="0"/>
          <a:chOff x="0" y="0"/>
          <a:chExt cx="0" cy="0"/>
        </a:xfrm>
      </p:grpSpPr>
      <p:sp>
        <p:nvSpPr>
          <p:cNvPr id="3" name="İçerik Yer Tutucusu 2"/>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a:p>
        </p:txBody>
      </p:sp>
      <p:sp>
        <p:nvSpPr>
          <p:cNvPr id="4" name="4 Altbilgi Yer Tutucusu"/>
          <p:cNvSpPr>
            <a:spLocks noGrp="1"/>
          </p:cNvSpPr>
          <p:nvPr>
            <p:ph type="ftr" sz="quarter" idx="10"/>
          </p:nvPr>
        </p:nvSpPr>
        <p:spPr/>
        <p:txBody>
          <a:bodyPr/>
          <a:lstStyle>
            <a:lvl1pPr>
              <a:defRPr/>
            </a:lvl1pPr>
          </a:lstStyle>
          <a:p>
            <a:pPr>
              <a:defRPr/>
            </a:pPr>
            <a:r>
              <a:rPr lang="tr-TR"/>
              <a:t>Teşvik Uygulama ve Yabancı Sermaye Genel Müdürlüğü</a:t>
            </a:r>
          </a:p>
        </p:txBody>
      </p:sp>
    </p:spTree>
    <p:extLst>
      <p:ext uri="{BB962C8B-B14F-4D97-AF65-F5344CB8AC3E}">
        <p14:creationId xmlns:p14="http://schemas.microsoft.com/office/powerpoint/2010/main" val="3354204085"/>
      </p:ext>
    </p:extLst>
  </p:cSld>
  <p:clrMapOvr>
    <a:masterClrMapping/>
  </p:clrMapOvr>
  <p:timing>
    <p:tnLst>
      <p:par>
        <p:cTn id="1" dur="indefinite" restart="never" nodeType="tmRoot"/>
      </p:par>
    </p:tnLst>
  </p:timing>
</p:sldLayout>
</file>

<file path=ppt/slideLayouts/slideLayout169.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Başlık 1"/>
          <p:cNvSpPr>
            <a:spLocks noGrp="1"/>
          </p:cNvSpPr>
          <p:nvPr>
            <p:ph type="title"/>
          </p:nvPr>
        </p:nvSpPr>
        <p:spPr>
          <a:xfrm>
            <a:off x="722313" y="4406900"/>
            <a:ext cx="7772400" cy="1362075"/>
          </a:xfrm>
        </p:spPr>
        <p:txBody>
          <a:bodyPr anchor="t"/>
          <a:lstStyle>
            <a:lvl1pPr algn="l">
              <a:defRPr sz="4000" b="1" cap="all"/>
            </a:lvl1pPr>
          </a:lstStyle>
          <a:p>
            <a:r>
              <a:rPr lang="tr-TR" smtClean="0"/>
              <a:t>Asıl başlık stili için tıklatın</a:t>
            </a:r>
            <a:endParaRPr lang="en-US"/>
          </a:p>
        </p:txBody>
      </p:sp>
      <p:sp>
        <p:nvSpPr>
          <p:cNvPr id="3" name="Metin Yer Tutucusu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tr-TR" smtClean="0"/>
              <a:t>Asıl metin stillerini düzenlemek için tıklatın</a:t>
            </a:r>
          </a:p>
        </p:txBody>
      </p:sp>
      <p:sp>
        <p:nvSpPr>
          <p:cNvPr id="4" name="4 Altbilgi Yer Tutucusu"/>
          <p:cNvSpPr>
            <a:spLocks noGrp="1"/>
          </p:cNvSpPr>
          <p:nvPr>
            <p:ph type="ftr" sz="quarter" idx="10"/>
          </p:nvPr>
        </p:nvSpPr>
        <p:spPr/>
        <p:txBody>
          <a:bodyPr/>
          <a:lstStyle>
            <a:lvl1pPr>
              <a:defRPr/>
            </a:lvl1pPr>
          </a:lstStyle>
          <a:p>
            <a:pPr>
              <a:defRPr/>
            </a:pPr>
            <a:r>
              <a:rPr lang="tr-TR"/>
              <a:t>Teşvik Uygulama ve Yabancı Sermaye Genel Müdürlüğü</a:t>
            </a:r>
          </a:p>
        </p:txBody>
      </p:sp>
    </p:spTree>
    <p:extLst>
      <p:ext uri="{BB962C8B-B14F-4D97-AF65-F5344CB8AC3E}">
        <p14:creationId xmlns:p14="http://schemas.microsoft.com/office/powerpoint/2010/main" val="1066915578"/>
      </p:ext>
    </p:extLst>
  </p:cSld>
  <p:clrMapOvr>
    <a:masterClrMapping/>
  </p:clrMapOvr>
  <p:timing>
    <p:tnLst>
      <p:par>
        <p:cTn id="1" dur="indefinite" restart="never" nodeType="tmRoot"/>
      </p:par>
    </p:tnLst>
  </p:timing>
</p:sldLayout>
</file>

<file path=ppt/slideLayouts/slideLayout170.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smtClean="0"/>
              <a:t>Asıl başlık stili için tıklatın</a:t>
            </a:r>
            <a:endParaRPr lang="en-US"/>
          </a:p>
        </p:txBody>
      </p:sp>
      <p:sp>
        <p:nvSpPr>
          <p:cNvPr id="3" name="İçerik Yer Tutucusu 2"/>
          <p:cNvSpPr>
            <a:spLocks noGrp="1"/>
          </p:cNvSpPr>
          <p:nvPr>
            <p:ph sz="half" idx="1"/>
          </p:nvPr>
        </p:nvSpPr>
        <p:spPr>
          <a:xfrm>
            <a:off x="468313" y="1844675"/>
            <a:ext cx="4038600" cy="35607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a:p>
        </p:txBody>
      </p:sp>
      <p:sp>
        <p:nvSpPr>
          <p:cNvPr id="4" name="İçerik Yer Tutucusu 3"/>
          <p:cNvSpPr>
            <a:spLocks noGrp="1"/>
          </p:cNvSpPr>
          <p:nvPr>
            <p:ph sz="half" idx="2"/>
          </p:nvPr>
        </p:nvSpPr>
        <p:spPr>
          <a:xfrm>
            <a:off x="4659313" y="1844675"/>
            <a:ext cx="4038600" cy="35607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a:p>
        </p:txBody>
      </p:sp>
      <p:sp>
        <p:nvSpPr>
          <p:cNvPr id="5" name="4 Altbilgi Yer Tutucusu"/>
          <p:cNvSpPr>
            <a:spLocks noGrp="1"/>
          </p:cNvSpPr>
          <p:nvPr>
            <p:ph type="ftr" sz="quarter" idx="10"/>
          </p:nvPr>
        </p:nvSpPr>
        <p:spPr/>
        <p:txBody>
          <a:bodyPr/>
          <a:lstStyle>
            <a:lvl1pPr>
              <a:defRPr/>
            </a:lvl1pPr>
          </a:lstStyle>
          <a:p>
            <a:pPr>
              <a:defRPr/>
            </a:pPr>
            <a:r>
              <a:rPr lang="tr-TR"/>
              <a:t>Teşvik Uygulama ve Yabancı Sermaye Genel Müdürlüğü</a:t>
            </a:r>
          </a:p>
        </p:txBody>
      </p:sp>
    </p:spTree>
    <p:extLst>
      <p:ext uri="{BB962C8B-B14F-4D97-AF65-F5344CB8AC3E}">
        <p14:creationId xmlns:p14="http://schemas.microsoft.com/office/powerpoint/2010/main" val="4186353046"/>
      </p:ext>
    </p:extLst>
  </p:cSld>
  <p:clrMapOvr>
    <a:masterClrMapping/>
  </p:clrMapOvr>
</p:sldLayout>
</file>

<file path=ppt/slideLayouts/slideLayout171.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lvl1pPr>
              <a:defRPr/>
            </a:lvl1pPr>
          </a:lstStyle>
          <a:p>
            <a:r>
              <a:rPr lang="tr-TR" smtClean="0"/>
              <a:t>Asıl başlık stili için tıklatın</a:t>
            </a:r>
            <a:endParaRPr lang="en-US"/>
          </a:p>
        </p:txBody>
      </p:sp>
      <p:sp>
        <p:nvSpPr>
          <p:cNvPr id="3" name="Metin Yer Tutucusu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İçerik Yer Tutucus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a:p>
        </p:txBody>
      </p:sp>
      <p:sp>
        <p:nvSpPr>
          <p:cNvPr id="5" name="Metin Yer Tutucusu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İçerik Yer Tutucus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a:p>
        </p:txBody>
      </p:sp>
      <p:sp>
        <p:nvSpPr>
          <p:cNvPr id="7" name="4 Altbilgi Yer Tutucusu"/>
          <p:cNvSpPr>
            <a:spLocks noGrp="1"/>
          </p:cNvSpPr>
          <p:nvPr>
            <p:ph type="ftr" sz="quarter" idx="10"/>
          </p:nvPr>
        </p:nvSpPr>
        <p:spPr/>
        <p:txBody>
          <a:bodyPr/>
          <a:lstStyle>
            <a:lvl1pPr>
              <a:defRPr/>
            </a:lvl1pPr>
          </a:lstStyle>
          <a:p>
            <a:pPr>
              <a:defRPr/>
            </a:pPr>
            <a:r>
              <a:rPr lang="tr-TR"/>
              <a:t>Teşvik Uygulama ve Yabancı Sermaye Genel Müdürlüğü</a:t>
            </a:r>
          </a:p>
        </p:txBody>
      </p:sp>
    </p:spTree>
    <p:extLst>
      <p:ext uri="{BB962C8B-B14F-4D97-AF65-F5344CB8AC3E}">
        <p14:creationId xmlns:p14="http://schemas.microsoft.com/office/powerpoint/2010/main" val="32001054"/>
      </p:ext>
    </p:extLst>
  </p:cSld>
  <p:clrMapOvr>
    <a:masterClrMapping/>
  </p:clrMapOvr>
</p:sldLayout>
</file>

<file path=ppt/slideLayouts/slideLayout172.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smtClean="0"/>
              <a:t>Asıl başlık stili için tıklatın</a:t>
            </a:r>
            <a:endParaRPr lang="en-US"/>
          </a:p>
        </p:txBody>
      </p:sp>
      <p:sp>
        <p:nvSpPr>
          <p:cNvPr id="3" name="4 Altbilgi Yer Tutucusu"/>
          <p:cNvSpPr>
            <a:spLocks noGrp="1"/>
          </p:cNvSpPr>
          <p:nvPr>
            <p:ph type="ftr" sz="quarter" idx="10"/>
          </p:nvPr>
        </p:nvSpPr>
        <p:spPr/>
        <p:txBody>
          <a:bodyPr/>
          <a:lstStyle>
            <a:lvl1pPr>
              <a:defRPr/>
            </a:lvl1pPr>
          </a:lstStyle>
          <a:p>
            <a:pPr>
              <a:defRPr/>
            </a:pPr>
            <a:r>
              <a:rPr lang="tr-TR"/>
              <a:t>Teşvik Uygulama ve Yabancı Sermaye Genel Müdürlüğü</a:t>
            </a:r>
          </a:p>
        </p:txBody>
      </p:sp>
    </p:spTree>
    <p:extLst>
      <p:ext uri="{BB962C8B-B14F-4D97-AF65-F5344CB8AC3E}">
        <p14:creationId xmlns:p14="http://schemas.microsoft.com/office/powerpoint/2010/main" val="757474498"/>
      </p:ext>
    </p:extLst>
  </p:cSld>
  <p:clrMapOvr>
    <a:masterClrMapping/>
  </p:clrMapOvr>
</p:sldLayout>
</file>

<file path=ppt/slideLayouts/slideLayout173.xml><?xml version="1.0" encoding="utf-8"?>
<p:sldLayout xmlns:a="http://schemas.openxmlformats.org/drawingml/2006/main" xmlns:r="http://schemas.openxmlformats.org/officeDocument/2006/relationships" xmlns:p="http://schemas.openxmlformats.org/presentationml/2006/main" preserve="1" userDrawn="1">
  <p:cSld name="Boş">
    <p:spTree>
      <p:nvGrpSpPr>
        <p:cNvPr id="1" name=""/>
        <p:cNvGrpSpPr/>
        <p:nvPr/>
      </p:nvGrpSpPr>
      <p:grpSpPr>
        <a:xfrm>
          <a:off x="0" y="0"/>
          <a:ext cx="0" cy="0"/>
          <a:chOff x="0" y="0"/>
          <a:chExt cx="0" cy="0"/>
        </a:xfrm>
      </p:grpSpPr>
      <p:sp>
        <p:nvSpPr>
          <p:cNvPr id="2" name="4 Altbilgi Yer Tutucusu"/>
          <p:cNvSpPr>
            <a:spLocks noGrp="1"/>
          </p:cNvSpPr>
          <p:nvPr>
            <p:ph type="ftr" sz="quarter" idx="10"/>
          </p:nvPr>
        </p:nvSpPr>
        <p:spPr/>
        <p:txBody>
          <a:bodyPr/>
          <a:lstStyle>
            <a:lvl1pPr>
              <a:defRPr/>
            </a:lvl1pPr>
          </a:lstStyle>
          <a:p>
            <a:pPr>
              <a:defRPr/>
            </a:pPr>
            <a:r>
              <a:rPr lang="tr-TR"/>
              <a:t>Teşvik Uygulama ve Yabancı Sermaye Genel Müdürlüğü</a:t>
            </a:r>
          </a:p>
        </p:txBody>
      </p:sp>
    </p:spTree>
    <p:extLst>
      <p:ext uri="{BB962C8B-B14F-4D97-AF65-F5344CB8AC3E}">
        <p14:creationId xmlns:p14="http://schemas.microsoft.com/office/powerpoint/2010/main" val="2636738387"/>
      </p:ext>
    </p:extLst>
  </p:cSld>
  <p:clrMapOvr>
    <a:masterClrMapping/>
  </p:clrMapOvr>
</p:sldLayout>
</file>

<file path=ppt/slideLayouts/slideLayout174.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Başlık 1"/>
          <p:cNvSpPr>
            <a:spLocks noGrp="1"/>
          </p:cNvSpPr>
          <p:nvPr>
            <p:ph type="title"/>
          </p:nvPr>
        </p:nvSpPr>
        <p:spPr>
          <a:xfrm>
            <a:off x="457200" y="273050"/>
            <a:ext cx="3008313" cy="1162050"/>
          </a:xfrm>
        </p:spPr>
        <p:txBody>
          <a:bodyPr anchor="b"/>
          <a:lstStyle>
            <a:lvl1pPr algn="l">
              <a:defRPr sz="2000" b="1"/>
            </a:lvl1pPr>
          </a:lstStyle>
          <a:p>
            <a:r>
              <a:rPr lang="tr-TR" smtClean="0"/>
              <a:t>Asıl başlık stili için tıklatın</a:t>
            </a:r>
            <a:endParaRPr lang="en-US"/>
          </a:p>
        </p:txBody>
      </p:sp>
      <p:sp>
        <p:nvSpPr>
          <p:cNvPr id="3" name="İçerik Yer Tutucus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a:p>
        </p:txBody>
      </p:sp>
      <p:sp>
        <p:nvSpPr>
          <p:cNvPr id="4" name="Metin Yer Tutucusu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4 Altbilgi Yer Tutucusu"/>
          <p:cNvSpPr>
            <a:spLocks noGrp="1"/>
          </p:cNvSpPr>
          <p:nvPr>
            <p:ph type="ftr" sz="quarter" idx="10"/>
          </p:nvPr>
        </p:nvSpPr>
        <p:spPr/>
        <p:txBody>
          <a:bodyPr/>
          <a:lstStyle>
            <a:lvl1pPr>
              <a:defRPr/>
            </a:lvl1pPr>
          </a:lstStyle>
          <a:p>
            <a:pPr>
              <a:defRPr/>
            </a:pPr>
            <a:r>
              <a:rPr lang="tr-TR"/>
              <a:t>Teşvik Uygulama ve Yabancı Sermaye Genel Müdürlüğü</a:t>
            </a:r>
          </a:p>
        </p:txBody>
      </p:sp>
    </p:spTree>
    <p:extLst>
      <p:ext uri="{BB962C8B-B14F-4D97-AF65-F5344CB8AC3E}">
        <p14:creationId xmlns:p14="http://schemas.microsoft.com/office/powerpoint/2010/main" val="1702635431"/>
      </p:ext>
    </p:extLst>
  </p:cSld>
  <p:clrMapOvr>
    <a:masterClrMapping/>
  </p:clrMapOvr>
</p:sldLayout>
</file>

<file path=ppt/slideLayouts/slideLayout175.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Başlık 1"/>
          <p:cNvSpPr>
            <a:spLocks noGrp="1"/>
          </p:cNvSpPr>
          <p:nvPr>
            <p:ph type="title"/>
          </p:nvPr>
        </p:nvSpPr>
        <p:spPr>
          <a:xfrm>
            <a:off x="1792288" y="4800600"/>
            <a:ext cx="5486400" cy="566738"/>
          </a:xfrm>
        </p:spPr>
        <p:txBody>
          <a:bodyPr anchor="b"/>
          <a:lstStyle>
            <a:lvl1pPr algn="l">
              <a:defRPr sz="2000" b="1"/>
            </a:lvl1pPr>
          </a:lstStyle>
          <a:p>
            <a:r>
              <a:rPr lang="tr-TR" smtClean="0"/>
              <a:t>Asıl başlık stili için tıklatın</a:t>
            </a:r>
            <a:endParaRPr lang="en-US"/>
          </a:p>
        </p:txBody>
      </p:sp>
      <p:sp>
        <p:nvSpPr>
          <p:cNvPr id="3" name="Resim Yer Tutucusu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Metin Yer Tutucusu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4 Altbilgi Yer Tutucusu"/>
          <p:cNvSpPr>
            <a:spLocks noGrp="1"/>
          </p:cNvSpPr>
          <p:nvPr>
            <p:ph type="ftr" sz="quarter" idx="10"/>
          </p:nvPr>
        </p:nvSpPr>
        <p:spPr/>
        <p:txBody>
          <a:bodyPr/>
          <a:lstStyle>
            <a:lvl1pPr>
              <a:defRPr/>
            </a:lvl1pPr>
          </a:lstStyle>
          <a:p>
            <a:pPr>
              <a:defRPr/>
            </a:pPr>
            <a:r>
              <a:rPr lang="tr-TR"/>
              <a:t>Teşvik Uygulama ve Yabancı Sermaye Genel Müdürlüğü</a:t>
            </a:r>
          </a:p>
        </p:txBody>
      </p:sp>
    </p:spTree>
    <p:extLst>
      <p:ext uri="{BB962C8B-B14F-4D97-AF65-F5344CB8AC3E}">
        <p14:creationId xmlns:p14="http://schemas.microsoft.com/office/powerpoint/2010/main" val="1343466415"/>
      </p:ext>
    </p:extLst>
  </p:cSld>
  <p:clrMapOvr>
    <a:masterClrMapping/>
  </p:clrMapOvr>
</p:sldLayout>
</file>

<file path=ppt/slideLayouts/slideLayout176.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smtClean="0"/>
              <a:t>Asıl başlık stili için tıklatın</a:t>
            </a:r>
            <a:endParaRPr lang="en-US"/>
          </a:p>
        </p:txBody>
      </p:sp>
      <p:sp>
        <p:nvSpPr>
          <p:cNvPr id="3" name="Dikey Metin Yer Tutucusu 2"/>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a:p>
        </p:txBody>
      </p:sp>
      <p:sp>
        <p:nvSpPr>
          <p:cNvPr id="4" name="4 Altbilgi Yer Tutucusu"/>
          <p:cNvSpPr>
            <a:spLocks noGrp="1"/>
          </p:cNvSpPr>
          <p:nvPr>
            <p:ph type="ftr" sz="quarter" idx="10"/>
          </p:nvPr>
        </p:nvSpPr>
        <p:spPr/>
        <p:txBody>
          <a:bodyPr/>
          <a:lstStyle>
            <a:lvl1pPr>
              <a:defRPr/>
            </a:lvl1pPr>
          </a:lstStyle>
          <a:p>
            <a:pPr>
              <a:defRPr/>
            </a:pPr>
            <a:r>
              <a:rPr lang="tr-TR"/>
              <a:t>Teşvik Uygulama ve Yabancı Sermaye Genel Müdürlüğü</a:t>
            </a:r>
          </a:p>
        </p:txBody>
      </p:sp>
    </p:spTree>
    <p:extLst>
      <p:ext uri="{BB962C8B-B14F-4D97-AF65-F5344CB8AC3E}">
        <p14:creationId xmlns:p14="http://schemas.microsoft.com/office/powerpoint/2010/main" val="3707862038"/>
      </p:ext>
    </p:extLst>
  </p:cSld>
  <p:clrMapOvr>
    <a:masterClrMapping/>
  </p:clrMapOvr>
</p:sldLayout>
</file>

<file path=ppt/slideLayouts/slideLayout177.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Dikey Başlık 1"/>
          <p:cNvSpPr>
            <a:spLocks noGrp="1"/>
          </p:cNvSpPr>
          <p:nvPr>
            <p:ph type="title" orient="vert"/>
          </p:nvPr>
        </p:nvSpPr>
        <p:spPr>
          <a:xfrm>
            <a:off x="6638925" y="274638"/>
            <a:ext cx="2058988" cy="5130800"/>
          </a:xfrm>
        </p:spPr>
        <p:txBody>
          <a:bodyPr vert="eaVert"/>
          <a:lstStyle/>
          <a:p>
            <a:r>
              <a:rPr lang="tr-TR" smtClean="0"/>
              <a:t>Asıl başlık stili için tıklatın</a:t>
            </a:r>
            <a:endParaRPr lang="en-US"/>
          </a:p>
        </p:txBody>
      </p:sp>
      <p:sp>
        <p:nvSpPr>
          <p:cNvPr id="3" name="Dikey Metin Yer Tutucusu 2"/>
          <p:cNvSpPr>
            <a:spLocks noGrp="1"/>
          </p:cNvSpPr>
          <p:nvPr>
            <p:ph type="body" orient="vert" idx="1"/>
          </p:nvPr>
        </p:nvSpPr>
        <p:spPr>
          <a:xfrm>
            <a:off x="457200" y="274638"/>
            <a:ext cx="6029325" cy="5130800"/>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a:p>
        </p:txBody>
      </p:sp>
      <p:sp>
        <p:nvSpPr>
          <p:cNvPr id="4" name="4 Altbilgi Yer Tutucusu"/>
          <p:cNvSpPr>
            <a:spLocks noGrp="1"/>
          </p:cNvSpPr>
          <p:nvPr>
            <p:ph type="ftr" sz="quarter" idx="10"/>
          </p:nvPr>
        </p:nvSpPr>
        <p:spPr/>
        <p:txBody>
          <a:bodyPr/>
          <a:lstStyle>
            <a:lvl1pPr>
              <a:defRPr/>
            </a:lvl1pPr>
          </a:lstStyle>
          <a:p>
            <a:pPr>
              <a:defRPr/>
            </a:pPr>
            <a:r>
              <a:rPr lang="tr-TR"/>
              <a:t>Teşvik Uygulama ve Yabancı Sermaye Genel Müdürlüğü</a:t>
            </a:r>
          </a:p>
        </p:txBody>
      </p:sp>
    </p:spTree>
    <p:extLst>
      <p:ext uri="{BB962C8B-B14F-4D97-AF65-F5344CB8AC3E}">
        <p14:creationId xmlns:p14="http://schemas.microsoft.com/office/powerpoint/2010/main" val="1795725914"/>
      </p:ext>
    </p:extLst>
  </p:cSld>
  <p:clrMapOvr>
    <a:masterClrMapping/>
  </p:clrMapOvr>
</p:sldLayout>
</file>

<file path=ppt/slideLayouts/slideLayout178.xml><?xml version="1.0" encoding="utf-8"?>
<p:sldLayout xmlns:a="http://schemas.openxmlformats.org/drawingml/2006/main" xmlns:r="http://schemas.openxmlformats.org/officeDocument/2006/relationships" xmlns:p="http://schemas.openxmlformats.org/presentationml/2006/main" type="txAndObj" preserve="1">
  <p:cSld name="Başlık, Metin ve İçerik">
    <p:spTree>
      <p:nvGrpSpPr>
        <p:cNvPr id="1" name=""/>
        <p:cNvGrpSpPr/>
        <p:nvPr/>
      </p:nvGrpSpPr>
      <p:grpSpPr>
        <a:xfrm>
          <a:off x="0" y="0"/>
          <a:ext cx="0" cy="0"/>
          <a:chOff x="0" y="0"/>
          <a:chExt cx="0" cy="0"/>
        </a:xfrm>
      </p:grpSpPr>
      <p:sp>
        <p:nvSpPr>
          <p:cNvPr id="2" name="Başlık 1"/>
          <p:cNvSpPr>
            <a:spLocks noGrp="1"/>
          </p:cNvSpPr>
          <p:nvPr>
            <p:ph type="title"/>
          </p:nvPr>
        </p:nvSpPr>
        <p:spPr>
          <a:xfrm>
            <a:off x="457200" y="274638"/>
            <a:ext cx="8229600" cy="1143000"/>
          </a:xfrm>
        </p:spPr>
        <p:txBody>
          <a:bodyPr/>
          <a:lstStyle/>
          <a:p>
            <a:r>
              <a:rPr lang="tr-TR" smtClean="0"/>
              <a:t>Asıl başlık stili için tıklatın</a:t>
            </a:r>
            <a:endParaRPr lang="en-US"/>
          </a:p>
        </p:txBody>
      </p:sp>
      <p:sp>
        <p:nvSpPr>
          <p:cNvPr id="3" name="Metin Yer Tutucusu 2"/>
          <p:cNvSpPr>
            <a:spLocks noGrp="1"/>
          </p:cNvSpPr>
          <p:nvPr>
            <p:ph type="body" sz="half" idx="1"/>
          </p:nvPr>
        </p:nvSpPr>
        <p:spPr>
          <a:xfrm>
            <a:off x="468313" y="1844675"/>
            <a:ext cx="4038600" cy="3560763"/>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a:p>
        </p:txBody>
      </p:sp>
      <p:sp>
        <p:nvSpPr>
          <p:cNvPr id="4" name="İçerik Yer Tutucusu 3"/>
          <p:cNvSpPr>
            <a:spLocks noGrp="1"/>
          </p:cNvSpPr>
          <p:nvPr>
            <p:ph sz="half" idx="2"/>
          </p:nvPr>
        </p:nvSpPr>
        <p:spPr>
          <a:xfrm>
            <a:off x="4659313" y="1844675"/>
            <a:ext cx="4038600" cy="3560763"/>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a:p>
        </p:txBody>
      </p:sp>
      <p:sp>
        <p:nvSpPr>
          <p:cNvPr id="5" name="4 Altbilgi Yer Tutucusu"/>
          <p:cNvSpPr>
            <a:spLocks noGrp="1"/>
          </p:cNvSpPr>
          <p:nvPr>
            <p:ph type="ftr" sz="quarter" idx="10"/>
          </p:nvPr>
        </p:nvSpPr>
        <p:spPr/>
        <p:txBody>
          <a:bodyPr/>
          <a:lstStyle>
            <a:lvl1pPr>
              <a:defRPr/>
            </a:lvl1pPr>
          </a:lstStyle>
          <a:p>
            <a:pPr>
              <a:defRPr/>
            </a:pPr>
            <a:r>
              <a:rPr lang="tr-TR"/>
              <a:t>Teşvik Uygulama ve Yabancı Sermaye Genel Müdürlüğü</a:t>
            </a:r>
          </a:p>
        </p:txBody>
      </p:sp>
    </p:spTree>
    <p:extLst>
      <p:ext uri="{BB962C8B-B14F-4D97-AF65-F5344CB8AC3E}">
        <p14:creationId xmlns:p14="http://schemas.microsoft.com/office/powerpoint/2010/main" val="3355649807"/>
      </p:ext>
    </p:extLst>
  </p:cSld>
  <p:clrMapOvr>
    <a:masterClrMapping/>
  </p:clrMapOvr>
</p:sldLayout>
</file>

<file path=ppt/slideLayouts/slideLayout179.xml><?xml version="1.0" encoding="utf-8"?>
<p:sldLayout xmlns:a="http://schemas.openxmlformats.org/drawingml/2006/main" xmlns:r="http://schemas.openxmlformats.org/officeDocument/2006/relationships" xmlns:p="http://schemas.openxmlformats.org/presentationml/2006/main" type="blank" preserve="1">
  <p:cSld name="1_Boş">
    <p:spTree>
      <p:nvGrpSpPr>
        <p:cNvPr id="1" name=""/>
        <p:cNvGrpSpPr/>
        <p:nvPr/>
      </p:nvGrpSpPr>
      <p:grpSpPr>
        <a:xfrm>
          <a:off x="0" y="0"/>
          <a:ext cx="0" cy="0"/>
          <a:chOff x="0" y="0"/>
          <a:chExt cx="0" cy="0"/>
        </a:xfrm>
      </p:grpSpPr>
      <p:sp>
        <p:nvSpPr>
          <p:cNvPr id="2" name="4 Altbilgi Yer Tutucusu"/>
          <p:cNvSpPr>
            <a:spLocks noGrp="1"/>
          </p:cNvSpPr>
          <p:nvPr>
            <p:ph type="ftr" sz="quarter" idx="10"/>
          </p:nvPr>
        </p:nvSpPr>
        <p:spPr/>
        <p:txBody>
          <a:bodyPr/>
          <a:lstStyle>
            <a:lvl1pPr>
              <a:defRPr/>
            </a:lvl1pPr>
          </a:lstStyle>
          <a:p>
            <a:pPr>
              <a:defRPr/>
            </a:pPr>
            <a:r>
              <a:rPr lang="tr-TR"/>
              <a:t>Teşvik Uygulama ve Yabancı Sermaye Genel Müdürlüğü</a:t>
            </a:r>
          </a:p>
        </p:txBody>
      </p:sp>
    </p:spTree>
    <p:extLst>
      <p:ext uri="{BB962C8B-B14F-4D97-AF65-F5344CB8AC3E}">
        <p14:creationId xmlns:p14="http://schemas.microsoft.com/office/powerpoint/2010/main" val="825680106"/>
      </p:ext>
    </p:extLst>
  </p:cSld>
  <p:clrMapOvr>
    <a:masterClrMapping/>
  </p:clrMapOvr>
  <p:timing>
    <p:tnLst>
      <p:par>
        <p:cTn id="1" dur="indefinite" restart="never" nodeType="tmRoot"/>
      </p:par>
    </p:tnLst>
  </p:timing>
</p:sldLayout>
</file>

<file path=ppt/slideLayouts/slideLayout180.xml><?xml version="1.0" encoding="utf-8"?>
<p:sldLayout xmlns:a="http://schemas.openxmlformats.org/drawingml/2006/main" xmlns:r="http://schemas.openxmlformats.org/officeDocument/2006/relationships" xmlns:p="http://schemas.openxmlformats.org/presentationml/2006/main" type="obj" preserve="1">
  <p:cSld name="1_Başlık ve İçerik">
    <p:spTree>
      <p:nvGrpSpPr>
        <p:cNvPr id="1" name=""/>
        <p:cNvGrpSpPr/>
        <p:nvPr/>
      </p:nvGrpSpPr>
      <p:grpSpPr>
        <a:xfrm>
          <a:off x="0" y="0"/>
          <a:ext cx="0" cy="0"/>
          <a:chOff x="0" y="0"/>
          <a:chExt cx="0" cy="0"/>
        </a:xfrm>
      </p:grpSpPr>
      <p:sp>
        <p:nvSpPr>
          <p:cNvPr id="2" name="Başlık 1"/>
          <p:cNvSpPr>
            <a:spLocks noGrp="1"/>
          </p:cNvSpPr>
          <p:nvPr>
            <p:ph type="title"/>
          </p:nvPr>
        </p:nvSpPr>
        <p:spPr>
          <a:xfrm>
            <a:off x="457200" y="274638"/>
            <a:ext cx="8229600" cy="1143000"/>
          </a:xfrm>
        </p:spPr>
        <p:txBody>
          <a:bodyPr/>
          <a:lstStyle/>
          <a:p>
            <a:r>
              <a:rPr lang="tr-TR" smtClean="0"/>
              <a:t>Asıl başlık stili için tıklatın</a:t>
            </a:r>
            <a:endParaRPr lang="tr-TR"/>
          </a:p>
        </p:txBody>
      </p:sp>
      <p:sp>
        <p:nvSpPr>
          <p:cNvPr id="3" name="İçerik Yer Tutucusu 2"/>
          <p:cNvSpPr>
            <a:spLocks noGrp="1"/>
          </p:cNvSpPr>
          <p:nvPr>
            <p:ph idx="1"/>
          </p:nvPr>
        </p:nvSpPr>
        <p:spPr>
          <a:xfrm>
            <a:off x="468313" y="1844675"/>
            <a:ext cx="8229600" cy="3560763"/>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4 Altbilgi Yer Tutucusu"/>
          <p:cNvSpPr>
            <a:spLocks noGrp="1"/>
          </p:cNvSpPr>
          <p:nvPr>
            <p:ph type="ftr" sz="quarter" idx="10"/>
          </p:nvPr>
        </p:nvSpPr>
        <p:spPr/>
        <p:txBody>
          <a:bodyPr/>
          <a:lstStyle>
            <a:lvl1pPr>
              <a:defRPr/>
            </a:lvl1pPr>
          </a:lstStyle>
          <a:p>
            <a:pPr>
              <a:defRPr/>
            </a:pPr>
            <a:r>
              <a:rPr lang="tr-TR"/>
              <a:t>Teşvik Uygulama ve Yabancı Sermaye Genel Müdürlüğü</a:t>
            </a:r>
          </a:p>
        </p:txBody>
      </p:sp>
    </p:spTree>
    <p:extLst>
      <p:ext uri="{BB962C8B-B14F-4D97-AF65-F5344CB8AC3E}">
        <p14:creationId xmlns:p14="http://schemas.microsoft.com/office/powerpoint/2010/main" val="1508457380"/>
      </p:ext>
    </p:extLst>
  </p:cSld>
  <p:clrMapOvr>
    <a:masterClrMapping/>
  </p:clrMapOvr>
  <p:timing>
    <p:tnLst>
      <p:par>
        <p:cTn id="1" dur="indefinite" restart="never" nodeType="tmRoot"/>
      </p:par>
    </p:tnLst>
  </p:timing>
</p:sldLayout>
</file>

<file path=ppt/slideLayouts/slideLayout181.xml><?xml version="1.0" encoding="utf-8"?>
<p:sldLayout xmlns:a="http://schemas.openxmlformats.org/drawingml/2006/main" xmlns:r="http://schemas.openxmlformats.org/officeDocument/2006/relationships" xmlns:p="http://schemas.openxmlformats.org/presentationml/2006/main" type="objOnly" preserve="1">
  <p:cSld name="İçerik">
    <p:spTree>
      <p:nvGrpSpPr>
        <p:cNvPr id="1" name=""/>
        <p:cNvGrpSpPr/>
        <p:nvPr/>
      </p:nvGrpSpPr>
      <p:grpSpPr>
        <a:xfrm>
          <a:off x="0" y="0"/>
          <a:ext cx="0" cy="0"/>
          <a:chOff x="0" y="0"/>
          <a:chExt cx="0" cy="0"/>
        </a:xfrm>
      </p:grpSpPr>
      <p:sp>
        <p:nvSpPr>
          <p:cNvPr id="2" name="İçerik Yer Tutucusu 1"/>
          <p:cNvSpPr>
            <a:spLocks noGrp="1"/>
          </p:cNvSpPr>
          <p:nvPr>
            <p:ph/>
          </p:nvPr>
        </p:nvSpPr>
        <p:spPr>
          <a:xfrm>
            <a:off x="457200" y="274638"/>
            <a:ext cx="8240713" cy="5130800"/>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3" name="4 Altbilgi Yer Tutucusu"/>
          <p:cNvSpPr>
            <a:spLocks noGrp="1"/>
          </p:cNvSpPr>
          <p:nvPr>
            <p:ph type="ftr" sz="quarter" idx="10"/>
          </p:nvPr>
        </p:nvSpPr>
        <p:spPr/>
        <p:txBody>
          <a:bodyPr/>
          <a:lstStyle>
            <a:lvl1pPr>
              <a:defRPr/>
            </a:lvl1pPr>
          </a:lstStyle>
          <a:p>
            <a:pPr>
              <a:defRPr/>
            </a:pPr>
            <a:r>
              <a:rPr lang="tr-TR"/>
              <a:t>Teşvik Uygulama ve Yabancı Sermaye Genel Müdürlüğü</a:t>
            </a:r>
          </a:p>
        </p:txBody>
      </p:sp>
    </p:spTree>
    <p:extLst>
      <p:ext uri="{BB962C8B-B14F-4D97-AF65-F5344CB8AC3E}">
        <p14:creationId xmlns:p14="http://schemas.microsoft.com/office/powerpoint/2010/main" val="1636345653"/>
      </p:ext>
    </p:extLst>
  </p:cSld>
  <p:clrMapOvr>
    <a:masterClrMapping/>
  </p:clrMapOvr>
</p:sldLayout>
</file>

<file path=ppt/slideLayouts/slideLayout182.xml><?xml version="1.0" encoding="utf-8"?>
<p:sldLayout xmlns:a="http://schemas.openxmlformats.org/drawingml/2006/main" xmlns:r="http://schemas.openxmlformats.org/officeDocument/2006/relationships" xmlns:p="http://schemas.openxmlformats.org/presentationml/2006/main" type="tbl" preserve="1">
  <p:cSld name="Başlık ve Tablo">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4638"/>
            <a:ext cx="8229600" cy="1143000"/>
          </a:xfrm>
        </p:spPr>
        <p:txBody>
          <a:bodyPr/>
          <a:lstStyle/>
          <a:p>
            <a:r>
              <a:rPr lang="tr-TR" smtClean="0"/>
              <a:t>Asıl başlık stili için tıklatın</a:t>
            </a:r>
            <a:endParaRPr lang="tr-TR"/>
          </a:p>
        </p:txBody>
      </p:sp>
      <p:sp>
        <p:nvSpPr>
          <p:cNvPr id="3" name="2 Tablo Yer Tutucusu"/>
          <p:cNvSpPr>
            <a:spLocks noGrp="1"/>
          </p:cNvSpPr>
          <p:nvPr>
            <p:ph type="tbl" idx="1"/>
          </p:nvPr>
        </p:nvSpPr>
        <p:spPr>
          <a:xfrm>
            <a:off x="468313" y="1844675"/>
            <a:ext cx="8229600" cy="3560763"/>
          </a:xfrm>
        </p:spPr>
        <p:txBody>
          <a:bodyPr/>
          <a:lstStyle/>
          <a:p>
            <a:pPr lvl="0"/>
            <a:endParaRPr lang="tr-TR" noProof="0"/>
          </a:p>
        </p:txBody>
      </p:sp>
      <p:sp>
        <p:nvSpPr>
          <p:cNvPr id="4" name="4 Altbilgi Yer Tutucusu"/>
          <p:cNvSpPr>
            <a:spLocks noGrp="1"/>
          </p:cNvSpPr>
          <p:nvPr>
            <p:ph type="ftr" sz="quarter" idx="10"/>
          </p:nvPr>
        </p:nvSpPr>
        <p:spPr/>
        <p:txBody>
          <a:bodyPr/>
          <a:lstStyle>
            <a:lvl1pPr>
              <a:defRPr/>
            </a:lvl1pPr>
          </a:lstStyle>
          <a:p>
            <a:pPr>
              <a:defRPr/>
            </a:pPr>
            <a:r>
              <a:rPr lang="tr-TR"/>
              <a:t>Teşvik Uygulama ve Yabancı Sermaye Genel Müdürlüğü</a:t>
            </a:r>
          </a:p>
        </p:txBody>
      </p:sp>
    </p:spTree>
    <p:extLst>
      <p:ext uri="{BB962C8B-B14F-4D97-AF65-F5344CB8AC3E}">
        <p14:creationId xmlns:p14="http://schemas.microsoft.com/office/powerpoint/2010/main" val="569097007"/>
      </p:ext>
    </p:extLst>
  </p:cSld>
  <p:clrMapOvr>
    <a:masterClrMapping/>
  </p:clrMapOvr>
</p:sldLayout>
</file>

<file path=ppt/slideLayouts/slideLayout183.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pic>
        <p:nvPicPr>
          <p:cNvPr id="4" name="Picture 2"/>
          <p:cNvPicPr preferRelativeResize="0">
            <a:picLocks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47700" y="735013"/>
            <a:ext cx="84963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2" descr="geçici logo"/>
          <p:cNvPicPr>
            <a:picLocks noChangeAspect="1" noChangeArrowheads="1"/>
          </p:cNvPicPr>
          <p:nvPr userDrawn="1"/>
        </p:nvPicPr>
        <p:blipFill>
          <a:blip r:embed="rId3" cstate="print"/>
          <a:srcRect/>
          <a:stretch>
            <a:fillRect/>
          </a:stretch>
        </p:blipFill>
        <p:spPr bwMode="auto">
          <a:xfrm>
            <a:off x="665163" y="492125"/>
            <a:ext cx="971550" cy="882650"/>
          </a:xfrm>
          <a:prstGeom prst="rect">
            <a:avLst/>
          </a:prstGeom>
          <a:ln>
            <a:noFill/>
          </a:ln>
          <a:effectLst>
            <a:outerShdw blurRad="190500" algn="tl" rotWithShape="0">
              <a:srgbClr val="000000">
                <a:alpha val="70000"/>
              </a:srgbClr>
            </a:outerShdw>
          </a:effectLst>
          <a:extLst/>
        </p:spPr>
      </p:pic>
      <p:sp>
        <p:nvSpPr>
          <p:cNvPr id="2" name="1 Başlık"/>
          <p:cNvSpPr>
            <a:spLocks noGrp="1"/>
          </p:cNvSpPr>
          <p:nvPr>
            <p:ph type="ctrTitle"/>
          </p:nvPr>
        </p:nvSpPr>
        <p:spPr>
          <a:xfrm>
            <a:off x="360000" y="2160000"/>
            <a:ext cx="8424000" cy="1620000"/>
          </a:xfrm>
        </p:spPr>
        <p:txBody>
          <a:bodyPr/>
          <a:lstStyle>
            <a:lvl1pPr>
              <a:defRPr sz="5400" b="1">
                <a:solidFill>
                  <a:srgbClr val="C00000"/>
                </a:solidFill>
                <a:effectLst>
                  <a:outerShdw blurRad="38100" dist="38100" dir="2700000" algn="tl">
                    <a:srgbClr val="000000">
                      <a:alpha val="43137"/>
                    </a:srgbClr>
                  </a:outerShdw>
                </a:effectLst>
              </a:defRPr>
            </a:lvl1pPr>
          </a:lstStyle>
          <a:p>
            <a:r>
              <a:rPr lang="tr-TR" smtClean="0"/>
              <a:t>Asıl başlık stili için tıklatın</a:t>
            </a:r>
            <a:endParaRPr lang="tr-TR" dirty="0"/>
          </a:p>
        </p:txBody>
      </p:sp>
      <p:sp>
        <p:nvSpPr>
          <p:cNvPr id="3" name="2 Alt Başlık"/>
          <p:cNvSpPr>
            <a:spLocks noGrp="1"/>
          </p:cNvSpPr>
          <p:nvPr>
            <p:ph type="subTitle" idx="1"/>
          </p:nvPr>
        </p:nvSpPr>
        <p:spPr>
          <a:xfrm>
            <a:off x="360000" y="4176000"/>
            <a:ext cx="8424000" cy="571504"/>
          </a:xfrm>
        </p:spPr>
        <p:txBody>
          <a:bodyPr>
            <a:noAutofit/>
          </a:bodyPr>
          <a:lstStyle>
            <a:lvl1pPr marL="0" indent="0" algn="ctr">
              <a:buNone/>
              <a:defRPr sz="3200" i="1">
                <a:solidFill>
                  <a:schemeClr val="accent6"/>
                </a:solidFill>
                <a:effectLst>
                  <a:outerShdw blurRad="38100" dist="38100" dir="2700000" algn="tl">
                    <a:srgbClr val="000000">
                      <a:alpha val="43137"/>
                    </a:srgbClr>
                  </a:outerShdw>
                </a:effectLst>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r-TR" smtClean="0"/>
              <a:t>Asıl alt başlık stilini düzenlemek için tıklatın</a:t>
            </a:r>
            <a:endParaRPr lang="tr-TR" dirty="0"/>
          </a:p>
        </p:txBody>
      </p:sp>
      <p:sp>
        <p:nvSpPr>
          <p:cNvPr id="6" name="4 Altbilgi Yer Tutucusu"/>
          <p:cNvSpPr>
            <a:spLocks noGrp="1"/>
          </p:cNvSpPr>
          <p:nvPr>
            <p:ph type="ftr" sz="quarter" idx="10"/>
          </p:nvPr>
        </p:nvSpPr>
        <p:spPr>
          <a:xfrm>
            <a:off x="1828800" y="6553200"/>
            <a:ext cx="5672138" cy="252413"/>
          </a:xfrm>
        </p:spPr>
        <p:txBody>
          <a:bodyPr/>
          <a:lstStyle>
            <a:lvl1pPr algn="l">
              <a:defRPr sz="1600">
                <a:solidFill>
                  <a:schemeClr val="accent6"/>
                </a:solidFill>
                <a:effectLst>
                  <a:outerShdw blurRad="38100" dist="38100" dir="2700000" algn="tl">
                    <a:srgbClr val="000000">
                      <a:alpha val="43137"/>
                    </a:srgbClr>
                  </a:outerShdw>
                </a:effectLst>
                <a:latin typeface="Calibri" pitchFamily="34" charset="0"/>
              </a:defRPr>
            </a:lvl1pPr>
          </a:lstStyle>
          <a:p>
            <a:pPr>
              <a:defRPr/>
            </a:pPr>
            <a:r>
              <a:rPr lang="nn-NO">
                <a:solidFill>
                  <a:srgbClr val="475A8D"/>
                </a:solidFill>
              </a:rPr>
              <a:t>Ekonomik Araştırmalar ve Değerlendirme Genel Müdürlüğü</a:t>
            </a:r>
            <a:endParaRPr lang="en-US" dirty="0">
              <a:solidFill>
                <a:srgbClr val="475A8D"/>
              </a:solidFill>
            </a:endParaRPr>
          </a:p>
        </p:txBody>
      </p:sp>
      <p:sp>
        <p:nvSpPr>
          <p:cNvPr id="7" name="5 Slayt Numarası Yer Tutucusu"/>
          <p:cNvSpPr>
            <a:spLocks noGrp="1"/>
          </p:cNvSpPr>
          <p:nvPr>
            <p:ph type="sldNum" sz="quarter" idx="11"/>
          </p:nvPr>
        </p:nvSpPr>
        <p:spPr>
          <a:xfrm>
            <a:off x="8429625" y="6553200"/>
            <a:ext cx="571500" cy="252413"/>
          </a:xfrm>
        </p:spPr>
        <p:txBody>
          <a:bodyPr/>
          <a:lstStyle>
            <a:lvl1pPr algn="ctr">
              <a:defRPr sz="1600">
                <a:solidFill>
                  <a:schemeClr val="accent6"/>
                </a:solidFill>
                <a:effectLst>
                  <a:outerShdw blurRad="38100" dist="38100" dir="2700000" algn="tl">
                    <a:srgbClr val="000000">
                      <a:alpha val="43137"/>
                    </a:srgbClr>
                  </a:outerShdw>
                </a:effectLst>
                <a:latin typeface="Calibri" pitchFamily="34" charset="0"/>
              </a:defRPr>
            </a:lvl1pPr>
          </a:lstStyle>
          <a:p>
            <a:pPr>
              <a:defRPr/>
            </a:pPr>
            <a:fld id="{3207F667-331E-4B47-91DC-9319DA842710}" type="slidenum">
              <a:rPr lang="en-US">
                <a:solidFill>
                  <a:srgbClr val="475A8D"/>
                </a:solidFill>
              </a:rPr>
              <a:pPr>
                <a:defRPr/>
              </a:pPr>
              <a:t>‹#›</a:t>
            </a:fld>
            <a:endParaRPr lang="en-US" dirty="0">
              <a:solidFill>
                <a:srgbClr val="475A8D"/>
              </a:solidFill>
            </a:endParaRPr>
          </a:p>
        </p:txBody>
      </p:sp>
    </p:spTree>
    <p:extLst>
      <p:ext uri="{BB962C8B-B14F-4D97-AF65-F5344CB8AC3E}">
        <p14:creationId xmlns:p14="http://schemas.microsoft.com/office/powerpoint/2010/main" val="1212985265"/>
      </p:ext>
    </p:extLst>
  </p:cSld>
  <p:clrMapOvr>
    <a:masterClrMapping/>
  </p:clrMapOvr>
  <p:transition spd="med">
    <p:fade/>
  </p:transition>
</p:sldLayout>
</file>

<file path=ppt/slideLayouts/slideLayout184.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pic>
        <p:nvPicPr>
          <p:cNvPr id="4" name="Picture 2"/>
          <p:cNvPicPr preferRelativeResize="0">
            <a:picLocks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107950"/>
            <a:ext cx="9144000" cy="50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2"/>
          <p:cNvPicPr preferRelativeResize="0">
            <a:picLocks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6553200"/>
            <a:ext cx="9144000" cy="252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2" descr="geçici logo"/>
          <p:cNvPicPr>
            <a:picLocks noChangeAspect="1" noChangeArrowheads="1"/>
          </p:cNvPicPr>
          <p:nvPr userDrawn="1"/>
        </p:nvPicPr>
        <p:blipFill>
          <a:blip r:embed="rId4" cstate="print"/>
          <a:srcRect/>
          <a:stretch>
            <a:fillRect/>
          </a:stretch>
        </p:blipFill>
        <p:spPr bwMode="auto">
          <a:xfrm>
            <a:off x="179388" y="-80963"/>
            <a:ext cx="971550" cy="882651"/>
          </a:xfrm>
          <a:prstGeom prst="rect">
            <a:avLst/>
          </a:prstGeom>
          <a:ln>
            <a:noFill/>
          </a:ln>
          <a:effectLst>
            <a:outerShdw blurRad="190500" algn="tl" rotWithShape="0">
              <a:srgbClr val="000000">
                <a:alpha val="70000"/>
              </a:srgbClr>
            </a:outerShdw>
          </a:effectLst>
          <a:extLst/>
        </p:spPr>
      </p:pic>
      <p:sp>
        <p:nvSpPr>
          <p:cNvPr id="3" name="2 İçerik Yer Tutucusu"/>
          <p:cNvSpPr>
            <a:spLocks noGrp="1"/>
          </p:cNvSpPr>
          <p:nvPr>
            <p:ph idx="1"/>
          </p:nvPr>
        </p:nvSpPr>
        <p:spPr>
          <a:xfrm>
            <a:off x="468000" y="836712"/>
            <a:ext cx="8280000" cy="5607288"/>
          </a:xfrm>
        </p:spPr>
        <p:txBody>
          <a:bodyPr/>
          <a:lstStyle>
            <a:lvl1pPr>
              <a:defRPr>
                <a:solidFill>
                  <a:schemeClr val="accent6"/>
                </a:solidFill>
              </a:defRPr>
            </a:lvl1pPr>
            <a:lvl2pPr>
              <a:defRPr>
                <a:solidFill>
                  <a:schemeClr val="accent6"/>
                </a:solidFill>
              </a:defRPr>
            </a:lvl2pPr>
            <a:lvl3pPr>
              <a:defRPr>
                <a:solidFill>
                  <a:schemeClr val="accent6"/>
                </a:solidFill>
              </a:defRPr>
            </a:lvl3pPr>
            <a:lvl4pPr>
              <a:defRPr>
                <a:solidFill>
                  <a:schemeClr val="accent6"/>
                </a:solidFill>
              </a:defRPr>
            </a:lvl4pPr>
            <a:lvl5pPr>
              <a:defRPr>
                <a:solidFill>
                  <a:schemeClr val="accent6"/>
                </a:solidFill>
              </a:defRPr>
            </a:lvl5pPr>
          </a:lstStyle>
          <a:p>
            <a:pPr lvl="0"/>
            <a:r>
              <a:rPr lang="tr-TR" dirty="0" smtClean="0"/>
              <a:t>Asıl metin stillerini düzenlemek için tıklatın</a:t>
            </a:r>
          </a:p>
          <a:p>
            <a:pPr lvl="1"/>
            <a:r>
              <a:rPr lang="tr-TR" dirty="0" smtClean="0"/>
              <a:t>İkinci düzey</a:t>
            </a:r>
          </a:p>
          <a:p>
            <a:pPr lvl="2"/>
            <a:r>
              <a:rPr lang="tr-TR" dirty="0" smtClean="0"/>
              <a:t>Üçüncü düzey</a:t>
            </a:r>
          </a:p>
          <a:p>
            <a:pPr lvl="3"/>
            <a:r>
              <a:rPr lang="tr-TR" dirty="0" smtClean="0"/>
              <a:t>Dördüncü düzey</a:t>
            </a:r>
          </a:p>
          <a:p>
            <a:pPr lvl="4"/>
            <a:r>
              <a:rPr lang="tr-TR" dirty="0" smtClean="0"/>
              <a:t>Beşinci düzey</a:t>
            </a:r>
            <a:endParaRPr lang="tr-TR" dirty="0"/>
          </a:p>
        </p:txBody>
      </p:sp>
      <p:sp>
        <p:nvSpPr>
          <p:cNvPr id="2" name="1 Başlık"/>
          <p:cNvSpPr>
            <a:spLocks noGrp="1"/>
          </p:cNvSpPr>
          <p:nvPr>
            <p:ph type="title"/>
          </p:nvPr>
        </p:nvSpPr>
        <p:spPr>
          <a:xfrm>
            <a:off x="2987824" y="144000"/>
            <a:ext cx="6156174" cy="396000"/>
          </a:xfrm>
        </p:spPr>
        <p:txBody>
          <a:bodyPr/>
          <a:lstStyle>
            <a:lvl1pPr algn="r">
              <a:defRPr sz="4000" b="1">
                <a:solidFill>
                  <a:schemeClr val="bg1"/>
                </a:solidFill>
                <a:effectLst>
                  <a:outerShdw blurRad="50800" dist="38100" dir="18900000" algn="bl" rotWithShape="0">
                    <a:srgbClr val="4D968B">
                      <a:alpha val="40000"/>
                    </a:srgbClr>
                  </a:outerShdw>
                </a:effectLst>
              </a:defRPr>
            </a:lvl1pPr>
          </a:lstStyle>
          <a:p>
            <a:r>
              <a:rPr lang="tr-TR" dirty="0" smtClean="0"/>
              <a:t>Asıl başlık stili için tıklatın</a:t>
            </a:r>
            <a:endParaRPr lang="tr-TR" dirty="0"/>
          </a:p>
        </p:txBody>
      </p:sp>
      <p:sp>
        <p:nvSpPr>
          <p:cNvPr id="7" name="4 Altbilgi Yer Tutucusu"/>
          <p:cNvSpPr>
            <a:spLocks noGrp="1"/>
          </p:cNvSpPr>
          <p:nvPr>
            <p:ph type="ftr" sz="quarter" idx="10"/>
          </p:nvPr>
        </p:nvSpPr>
        <p:spPr>
          <a:xfrm>
            <a:off x="1828800" y="6553200"/>
            <a:ext cx="5672138" cy="252413"/>
          </a:xfrm>
        </p:spPr>
        <p:txBody>
          <a:bodyPr/>
          <a:lstStyle>
            <a:lvl1pPr algn="l">
              <a:defRPr sz="1600">
                <a:solidFill>
                  <a:schemeClr val="bg1">
                    <a:lumMod val="85000"/>
                  </a:schemeClr>
                </a:solidFill>
                <a:effectLst>
                  <a:outerShdw blurRad="38100" dist="38100" dir="2700000" algn="tl">
                    <a:srgbClr val="000000">
                      <a:alpha val="43137"/>
                    </a:srgbClr>
                  </a:outerShdw>
                </a:effectLst>
                <a:latin typeface="Calibri" pitchFamily="34" charset="0"/>
              </a:defRPr>
            </a:lvl1pPr>
          </a:lstStyle>
          <a:p>
            <a:pPr>
              <a:defRPr/>
            </a:pPr>
            <a:r>
              <a:rPr lang="nn-NO">
                <a:solidFill>
                  <a:prstClr val="white">
                    <a:lumMod val="85000"/>
                  </a:prstClr>
                </a:solidFill>
              </a:rPr>
              <a:t>Ekonomik Araştırmalar ve Değerlendirme Genel Müdürlüğü</a:t>
            </a:r>
            <a:endParaRPr lang="tr-TR" dirty="0">
              <a:solidFill>
                <a:prstClr val="white">
                  <a:lumMod val="85000"/>
                </a:prstClr>
              </a:solidFill>
            </a:endParaRPr>
          </a:p>
        </p:txBody>
      </p:sp>
      <p:sp>
        <p:nvSpPr>
          <p:cNvPr id="8" name="5 Slayt Numarası Yer Tutucusu"/>
          <p:cNvSpPr>
            <a:spLocks noGrp="1"/>
          </p:cNvSpPr>
          <p:nvPr>
            <p:ph type="sldNum" sz="quarter" idx="11"/>
          </p:nvPr>
        </p:nvSpPr>
        <p:spPr>
          <a:xfrm>
            <a:off x="8429625" y="6553200"/>
            <a:ext cx="571500" cy="252413"/>
          </a:xfrm>
        </p:spPr>
        <p:txBody>
          <a:bodyPr/>
          <a:lstStyle>
            <a:lvl1pPr algn="ctr">
              <a:defRPr sz="1600">
                <a:solidFill>
                  <a:schemeClr val="bg1">
                    <a:lumMod val="85000"/>
                  </a:schemeClr>
                </a:solidFill>
                <a:effectLst>
                  <a:outerShdw blurRad="38100" dist="38100" dir="2700000" algn="tl">
                    <a:srgbClr val="000000">
                      <a:alpha val="43137"/>
                    </a:srgbClr>
                  </a:outerShdw>
                </a:effectLst>
                <a:latin typeface="Calibri" pitchFamily="34" charset="0"/>
              </a:defRPr>
            </a:lvl1pPr>
          </a:lstStyle>
          <a:p>
            <a:pPr>
              <a:defRPr/>
            </a:pPr>
            <a:fld id="{883160B2-321A-4F25-9DFA-7B5A03CDF7FF}" type="slidenum">
              <a:rPr lang="en-US">
                <a:solidFill>
                  <a:prstClr val="white">
                    <a:lumMod val="85000"/>
                  </a:prstClr>
                </a:solidFill>
              </a:rPr>
              <a:pPr>
                <a:defRPr/>
              </a:pPr>
              <a:t>‹#›</a:t>
            </a:fld>
            <a:endParaRPr lang="en-US" dirty="0">
              <a:solidFill>
                <a:prstClr val="white">
                  <a:lumMod val="85000"/>
                </a:prstClr>
              </a:solidFill>
            </a:endParaRPr>
          </a:p>
        </p:txBody>
      </p:sp>
    </p:spTree>
    <p:extLst>
      <p:ext uri="{BB962C8B-B14F-4D97-AF65-F5344CB8AC3E}">
        <p14:creationId xmlns:p14="http://schemas.microsoft.com/office/powerpoint/2010/main" val="325223778"/>
      </p:ext>
    </p:extLst>
  </p:cSld>
  <p:clrMapOvr>
    <a:masterClrMapping/>
  </p:clrMapOvr>
  <p:transition spd="med">
    <p:fade/>
  </p:transition>
</p:sldLayout>
</file>

<file path=ppt/slideLayouts/slideLayout185.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pic>
        <p:nvPicPr>
          <p:cNvPr id="4" name="Picture 2"/>
          <p:cNvPicPr preferRelativeResize="0">
            <a:picLocks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0" y="1844824"/>
            <a:ext cx="9144000" cy="12241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2" descr="geçici logo"/>
          <p:cNvPicPr>
            <a:picLocks noChangeAspect="1" noChangeArrowheads="1"/>
          </p:cNvPicPr>
          <p:nvPr userDrawn="1"/>
        </p:nvPicPr>
        <p:blipFill>
          <a:blip r:embed="rId3" cstate="print"/>
          <a:srcRect/>
          <a:stretch>
            <a:fillRect/>
          </a:stretch>
        </p:blipFill>
        <p:spPr bwMode="auto">
          <a:xfrm>
            <a:off x="323850" y="2016125"/>
            <a:ext cx="971550" cy="882650"/>
          </a:xfrm>
          <a:prstGeom prst="rect">
            <a:avLst/>
          </a:prstGeom>
          <a:ln>
            <a:noFill/>
          </a:ln>
          <a:effectLst>
            <a:outerShdw blurRad="190500" algn="tl" rotWithShape="0">
              <a:srgbClr val="000000">
                <a:alpha val="70000"/>
              </a:srgbClr>
            </a:outerShdw>
          </a:effectLst>
          <a:extLst/>
        </p:spPr>
      </p:pic>
      <p:sp>
        <p:nvSpPr>
          <p:cNvPr id="2" name="1 Başlık"/>
          <p:cNvSpPr>
            <a:spLocks noGrp="1"/>
          </p:cNvSpPr>
          <p:nvPr>
            <p:ph type="title"/>
          </p:nvPr>
        </p:nvSpPr>
        <p:spPr>
          <a:xfrm>
            <a:off x="722313" y="4406900"/>
            <a:ext cx="7772400" cy="1362075"/>
          </a:xfrm>
        </p:spPr>
        <p:txBody>
          <a:bodyPr anchor="t">
            <a:normAutofit/>
          </a:bodyPr>
          <a:lstStyle>
            <a:lvl1pPr algn="l">
              <a:defRPr sz="4000" b="1" cap="none">
                <a:solidFill>
                  <a:srgbClr val="C00000"/>
                </a:solidFill>
                <a:effectLst>
                  <a:outerShdw blurRad="38100" dist="38100" dir="2700000" algn="tl">
                    <a:srgbClr val="000000">
                      <a:alpha val="43137"/>
                    </a:srgbClr>
                  </a:outerShdw>
                </a:effectLst>
              </a:defRPr>
            </a:lvl1pPr>
          </a:lstStyle>
          <a:p>
            <a:r>
              <a:rPr lang="tr-TR" smtClean="0"/>
              <a:t>Asıl başlık stili için tıklatın</a:t>
            </a:r>
            <a:endParaRPr lang="tr-TR" dirty="0"/>
          </a:p>
        </p:txBody>
      </p:sp>
      <p:sp>
        <p:nvSpPr>
          <p:cNvPr id="3" name="2 Metin Yer Tutucusu"/>
          <p:cNvSpPr>
            <a:spLocks noGrp="1"/>
          </p:cNvSpPr>
          <p:nvPr>
            <p:ph type="body" idx="1"/>
          </p:nvPr>
        </p:nvSpPr>
        <p:spPr>
          <a:xfrm>
            <a:off x="722313" y="2906713"/>
            <a:ext cx="7772400" cy="1500187"/>
          </a:xfrm>
        </p:spPr>
        <p:txBody>
          <a:bodyPr anchor="b"/>
          <a:lstStyle>
            <a:lvl1pPr marL="0" indent="0">
              <a:buNone/>
              <a:defRPr sz="2000" i="1">
                <a:solidFill>
                  <a:schemeClr val="accent6"/>
                </a:solidFill>
                <a:effectLst>
                  <a:outerShdw blurRad="38100" dist="38100" dir="2700000" algn="tl">
                    <a:srgbClr val="000000">
                      <a:alpha val="43137"/>
                    </a:srgbClr>
                  </a:outerShdw>
                </a:effectLs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smtClean="0"/>
              <a:t>Asıl metin stillerini düzenlemek için tıklatın</a:t>
            </a:r>
          </a:p>
        </p:txBody>
      </p:sp>
      <p:sp>
        <p:nvSpPr>
          <p:cNvPr id="6" name="4 Altbilgi Yer Tutucusu"/>
          <p:cNvSpPr>
            <a:spLocks noGrp="1"/>
          </p:cNvSpPr>
          <p:nvPr>
            <p:ph type="ftr" sz="quarter" idx="10"/>
          </p:nvPr>
        </p:nvSpPr>
        <p:spPr>
          <a:xfrm>
            <a:off x="1828800" y="6553200"/>
            <a:ext cx="5672138" cy="252413"/>
          </a:xfrm>
        </p:spPr>
        <p:txBody>
          <a:bodyPr/>
          <a:lstStyle>
            <a:lvl1pPr algn="l">
              <a:defRPr sz="1600">
                <a:solidFill>
                  <a:schemeClr val="accent6"/>
                </a:solidFill>
                <a:effectLst>
                  <a:outerShdw blurRad="38100" dist="38100" dir="2700000" algn="tl">
                    <a:srgbClr val="000000">
                      <a:alpha val="43137"/>
                    </a:srgbClr>
                  </a:outerShdw>
                </a:effectLst>
                <a:latin typeface="Calibri" pitchFamily="34" charset="0"/>
              </a:defRPr>
            </a:lvl1pPr>
          </a:lstStyle>
          <a:p>
            <a:pPr>
              <a:defRPr/>
            </a:pPr>
            <a:r>
              <a:rPr lang="nn-NO">
                <a:solidFill>
                  <a:srgbClr val="475A8D"/>
                </a:solidFill>
              </a:rPr>
              <a:t>Ekonomik Araştırmalar ve Değerlendirme Genel Müdürlüğü</a:t>
            </a:r>
            <a:endParaRPr lang="tr-TR">
              <a:solidFill>
                <a:srgbClr val="475A8D"/>
              </a:solidFill>
            </a:endParaRPr>
          </a:p>
        </p:txBody>
      </p:sp>
      <p:sp>
        <p:nvSpPr>
          <p:cNvPr id="7" name="5 Slayt Numarası Yer Tutucusu"/>
          <p:cNvSpPr>
            <a:spLocks noGrp="1"/>
          </p:cNvSpPr>
          <p:nvPr>
            <p:ph type="sldNum" sz="quarter" idx="11"/>
          </p:nvPr>
        </p:nvSpPr>
        <p:spPr>
          <a:xfrm>
            <a:off x="8429625" y="6553200"/>
            <a:ext cx="571500" cy="252413"/>
          </a:xfrm>
        </p:spPr>
        <p:txBody>
          <a:bodyPr/>
          <a:lstStyle>
            <a:lvl1pPr algn="ctr">
              <a:defRPr sz="1600">
                <a:solidFill>
                  <a:schemeClr val="accent6"/>
                </a:solidFill>
                <a:effectLst>
                  <a:outerShdw blurRad="38100" dist="38100" dir="2700000" algn="tl">
                    <a:srgbClr val="000000">
                      <a:alpha val="43137"/>
                    </a:srgbClr>
                  </a:outerShdw>
                </a:effectLst>
                <a:latin typeface="Calibri" pitchFamily="34" charset="0"/>
              </a:defRPr>
            </a:lvl1pPr>
          </a:lstStyle>
          <a:p>
            <a:pPr>
              <a:defRPr/>
            </a:pPr>
            <a:fld id="{3EE3AE67-87D7-4374-A279-C572AFD8DDDF}" type="slidenum">
              <a:rPr lang="en-US">
                <a:solidFill>
                  <a:srgbClr val="475A8D"/>
                </a:solidFill>
              </a:rPr>
              <a:pPr>
                <a:defRPr/>
              </a:pPr>
              <a:t>‹#›</a:t>
            </a:fld>
            <a:endParaRPr lang="en-US" dirty="0">
              <a:solidFill>
                <a:srgbClr val="475A8D"/>
              </a:solidFill>
            </a:endParaRPr>
          </a:p>
        </p:txBody>
      </p:sp>
    </p:spTree>
    <p:extLst>
      <p:ext uri="{BB962C8B-B14F-4D97-AF65-F5344CB8AC3E}">
        <p14:creationId xmlns:p14="http://schemas.microsoft.com/office/powerpoint/2010/main" val="1977252021"/>
      </p:ext>
    </p:extLst>
  </p:cSld>
  <p:clrMapOvr>
    <a:masterClrMapping/>
  </p:clrMapOvr>
  <p:transition spd="med">
    <p:fade/>
  </p:transition>
  <p:timing>
    <p:tnLst>
      <p:par>
        <p:cTn id="1" dur="indefinite" restart="never" nodeType="tmRoot"/>
      </p:par>
    </p:tnLst>
  </p:timing>
</p:sldLayout>
</file>

<file path=ppt/slideLayouts/slideLayout186.xml><?xml version="1.0" encoding="utf-8"?>
<p:sldLayout xmlns:a="http://schemas.openxmlformats.org/drawingml/2006/main" xmlns:r="http://schemas.openxmlformats.org/officeDocument/2006/relationships" xmlns:p="http://schemas.openxmlformats.org/presentationml/2006/main" preserve="1" userDrawn="1">
  <p:cSld name="İki İçerik">
    <p:spTree>
      <p:nvGrpSpPr>
        <p:cNvPr id="1" name=""/>
        <p:cNvGrpSpPr/>
        <p:nvPr/>
      </p:nvGrpSpPr>
      <p:grpSpPr>
        <a:xfrm>
          <a:off x="0" y="0"/>
          <a:ext cx="0" cy="0"/>
          <a:chOff x="0" y="0"/>
          <a:chExt cx="0" cy="0"/>
        </a:xfrm>
      </p:grpSpPr>
      <p:pic>
        <p:nvPicPr>
          <p:cNvPr id="5" name="Picture 2"/>
          <p:cNvPicPr preferRelativeResize="0">
            <a:picLocks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0" y="6553200"/>
            <a:ext cx="9144000" cy="252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2"/>
          <p:cNvPicPr preferRelativeResize="0">
            <a:picLocks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0" y="107950"/>
            <a:ext cx="9144000" cy="50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2" descr="geçici logo"/>
          <p:cNvPicPr>
            <a:picLocks noChangeAspect="1" noChangeArrowheads="1"/>
          </p:cNvPicPr>
          <p:nvPr userDrawn="1"/>
        </p:nvPicPr>
        <p:blipFill>
          <a:blip r:embed="rId4" cstate="print"/>
          <a:srcRect/>
          <a:stretch>
            <a:fillRect/>
          </a:stretch>
        </p:blipFill>
        <p:spPr bwMode="auto">
          <a:xfrm>
            <a:off x="179388" y="-80963"/>
            <a:ext cx="971550" cy="882651"/>
          </a:xfrm>
          <a:prstGeom prst="rect">
            <a:avLst/>
          </a:prstGeom>
          <a:ln>
            <a:noFill/>
          </a:ln>
          <a:effectLst>
            <a:outerShdw blurRad="190500" algn="tl" rotWithShape="0">
              <a:srgbClr val="000000">
                <a:alpha val="70000"/>
              </a:srgbClr>
            </a:outerShdw>
          </a:effectLst>
          <a:extLst/>
        </p:spPr>
      </p:pic>
      <p:sp>
        <p:nvSpPr>
          <p:cNvPr id="3" name="2 İçerik Yer Tutucusu"/>
          <p:cNvSpPr>
            <a:spLocks noGrp="1"/>
          </p:cNvSpPr>
          <p:nvPr>
            <p:ph sz="half" idx="1"/>
          </p:nvPr>
        </p:nvSpPr>
        <p:spPr>
          <a:xfrm>
            <a:off x="457200" y="764704"/>
            <a:ext cx="4038600" cy="5361459"/>
          </a:xfrm>
        </p:spPr>
        <p:txBody>
          <a:bodyPr/>
          <a:lstStyle>
            <a:lvl1pPr>
              <a:defRPr sz="2800">
                <a:solidFill>
                  <a:schemeClr val="accent6"/>
                </a:solidFill>
              </a:defRPr>
            </a:lvl1pPr>
            <a:lvl2pPr>
              <a:defRPr sz="2400">
                <a:solidFill>
                  <a:schemeClr val="accent6"/>
                </a:solidFill>
              </a:defRPr>
            </a:lvl2pPr>
            <a:lvl3pPr>
              <a:defRPr sz="2000">
                <a:solidFill>
                  <a:schemeClr val="accent6"/>
                </a:solidFill>
              </a:defRPr>
            </a:lvl3pPr>
            <a:lvl4pPr>
              <a:defRPr sz="1800">
                <a:solidFill>
                  <a:schemeClr val="accent6"/>
                </a:solidFill>
              </a:defRPr>
            </a:lvl4pPr>
            <a:lvl5pPr>
              <a:defRPr sz="1800">
                <a:solidFill>
                  <a:schemeClr val="accent6"/>
                </a:solidFill>
              </a:defRPr>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dirty="0"/>
          </a:p>
        </p:txBody>
      </p:sp>
      <p:sp>
        <p:nvSpPr>
          <p:cNvPr id="4" name="3 İçerik Yer Tutucusu"/>
          <p:cNvSpPr>
            <a:spLocks noGrp="1"/>
          </p:cNvSpPr>
          <p:nvPr>
            <p:ph sz="half" idx="2"/>
          </p:nvPr>
        </p:nvSpPr>
        <p:spPr>
          <a:xfrm>
            <a:off x="4648200" y="764704"/>
            <a:ext cx="4038600" cy="5361459"/>
          </a:xfrm>
        </p:spPr>
        <p:txBody>
          <a:bodyPr/>
          <a:lstStyle>
            <a:lvl1pPr>
              <a:defRPr sz="2800">
                <a:solidFill>
                  <a:schemeClr val="accent6"/>
                </a:solidFill>
              </a:defRPr>
            </a:lvl1pPr>
            <a:lvl2pPr>
              <a:defRPr sz="2400">
                <a:solidFill>
                  <a:schemeClr val="accent6"/>
                </a:solidFill>
              </a:defRPr>
            </a:lvl2pPr>
            <a:lvl3pPr>
              <a:defRPr sz="2000">
                <a:solidFill>
                  <a:schemeClr val="accent6"/>
                </a:solidFill>
              </a:defRPr>
            </a:lvl3pPr>
            <a:lvl4pPr>
              <a:defRPr sz="1800">
                <a:solidFill>
                  <a:schemeClr val="accent6"/>
                </a:solidFill>
              </a:defRPr>
            </a:lvl4pPr>
            <a:lvl5pPr>
              <a:defRPr sz="1800">
                <a:solidFill>
                  <a:schemeClr val="accent6"/>
                </a:solidFill>
              </a:defRPr>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dirty="0"/>
          </a:p>
        </p:txBody>
      </p:sp>
      <p:sp>
        <p:nvSpPr>
          <p:cNvPr id="30" name="1 Başlık"/>
          <p:cNvSpPr>
            <a:spLocks noGrp="1"/>
          </p:cNvSpPr>
          <p:nvPr>
            <p:ph type="title"/>
          </p:nvPr>
        </p:nvSpPr>
        <p:spPr>
          <a:xfrm>
            <a:off x="2987824" y="144000"/>
            <a:ext cx="6156174" cy="396000"/>
          </a:xfrm>
        </p:spPr>
        <p:txBody>
          <a:bodyPr/>
          <a:lstStyle>
            <a:lvl1pPr algn="r">
              <a:defRPr sz="4000" b="1">
                <a:solidFill>
                  <a:schemeClr val="bg1"/>
                </a:solidFill>
                <a:effectLst>
                  <a:outerShdw blurRad="50800" dist="38100" dir="18900000" algn="bl" rotWithShape="0">
                    <a:srgbClr val="4D968B">
                      <a:alpha val="40000"/>
                    </a:srgbClr>
                  </a:outerShdw>
                </a:effectLst>
              </a:defRPr>
            </a:lvl1pPr>
          </a:lstStyle>
          <a:p>
            <a:r>
              <a:rPr lang="tr-TR" dirty="0" smtClean="0"/>
              <a:t>Asıl başlık stili için tıklatın</a:t>
            </a:r>
            <a:endParaRPr lang="tr-TR" dirty="0"/>
          </a:p>
        </p:txBody>
      </p:sp>
      <p:sp>
        <p:nvSpPr>
          <p:cNvPr id="8" name="4 Altbilgi Yer Tutucusu"/>
          <p:cNvSpPr>
            <a:spLocks noGrp="1"/>
          </p:cNvSpPr>
          <p:nvPr>
            <p:ph type="ftr" sz="quarter" idx="10"/>
          </p:nvPr>
        </p:nvSpPr>
        <p:spPr>
          <a:xfrm>
            <a:off x="1828800" y="6553200"/>
            <a:ext cx="5672138" cy="252413"/>
          </a:xfrm>
        </p:spPr>
        <p:txBody>
          <a:bodyPr/>
          <a:lstStyle>
            <a:lvl1pPr algn="l">
              <a:defRPr sz="1600">
                <a:solidFill>
                  <a:schemeClr val="bg1">
                    <a:lumMod val="85000"/>
                  </a:schemeClr>
                </a:solidFill>
                <a:effectLst>
                  <a:outerShdw blurRad="38100" dist="38100" dir="2700000" algn="tl">
                    <a:srgbClr val="000000">
                      <a:alpha val="43137"/>
                    </a:srgbClr>
                  </a:outerShdw>
                </a:effectLst>
                <a:latin typeface="Calibri" pitchFamily="34" charset="0"/>
              </a:defRPr>
            </a:lvl1pPr>
          </a:lstStyle>
          <a:p>
            <a:pPr>
              <a:defRPr/>
            </a:pPr>
            <a:r>
              <a:rPr lang="nn-NO">
                <a:solidFill>
                  <a:prstClr val="white">
                    <a:lumMod val="85000"/>
                  </a:prstClr>
                </a:solidFill>
              </a:rPr>
              <a:t>Ekonomik Araştırmalar ve Değerlendirme Genel Müdürlüğü</a:t>
            </a:r>
            <a:endParaRPr lang="tr-TR">
              <a:solidFill>
                <a:prstClr val="white">
                  <a:lumMod val="85000"/>
                </a:prstClr>
              </a:solidFill>
            </a:endParaRPr>
          </a:p>
        </p:txBody>
      </p:sp>
      <p:sp>
        <p:nvSpPr>
          <p:cNvPr id="9" name="5 Slayt Numarası Yer Tutucusu"/>
          <p:cNvSpPr>
            <a:spLocks noGrp="1"/>
          </p:cNvSpPr>
          <p:nvPr>
            <p:ph type="sldNum" sz="quarter" idx="11"/>
          </p:nvPr>
        </p:nvSpPr>
        <p:spPr>
          <a:xfrm>
            <a:off x="8429625" y="6553200"/>
            <a:ext cx="571500" cy="252413"/>
          </a:xfrm>
        </p:spPr>
        <p:txBody>
          <a:bodyPr/>
          <a:lstStyle>
            <a:lvl1pPr algn="ctr">
              <a:defRPr sz="1600">
                <a:solidFill>
                  <a:schemeClr val="bg1">
                    <a:lumMod val="85000"/>
                  </a:schemeClr>
                </a:solidFill>
                <a:effectLst>
                  <a:outerShdw blurRad="38100" dist="38100" dir="2700000" algn="tl">
                    <a:srgbClr val="000000">
                      <a:alpha val="43137"/>
                    </a:srgbClr>
                  </a:outerShdw>
                </a:effectLst>
                <a:latin typeface="Calibri" pitchFamily="34" charset="0"/>
              </a:defRPr>
            </a:lvl1pPr>
          </a:lstStyle>
          <a:p>
            <a:pPr>
              <a:defRPr/>
            </a:pPr>
            <a:fld id="{86A91942-2073-42BA-A99E-42297C4EC082}" type="slidenum">
              <a:rPr lang="en-US">
                <a:solidFill>
                  <a:prstClr val="white">
                    <a:lumMod val="85000"/>
                  </a:prstClr>
                </a:solidFill>
              </a:rPr>
              <a:pPr>
                <a:defRPr/>
              </a:pPr>
              <a:t>‹#›</a:t>
            </a:fld>
            <a:endParaRPr lang="en-US" dirty="0">
              <a:solidFill>
                <a:prstClr val="white">
                  <a:lumMod val="85000"/>
                </a:prstClr>
              </a:solidFill>
            </a:endParaRPr>
          </a:p>
        </p:txBody>
      </p:sp>
    </p:spTree>
    <p:extLst>
      <p:ext uri="{BB962C8B-B14F-4D97-AF65-F5344CB8AC3E}">
        <p14:creationId xmlns:p14="http://schemas.microsoft.com/office/powerpoint/2010/main" val="1580914238"/>
      </p:ext>
    </p:extLst>
  </p:cSld>
  <p:clrMapOvr>
    <a:masterClrMapping/>
  </p:clrMapOvr>
  <p:transition spd="med">
    <p:fade/>
  </p:transition>
</p:sldLayout>
</file>

<file path=ppt/slideLayouts/slideLayout187.xml><?xml version="1.0" encoding="utf-8"?>
<p:sldLayout xmlns:a="http://schemas.openxmlformats.org/drawingml/2006/main" xmlns:r="http://schemas.openxmlformats.org/officeDocument/2006/relationships" xmlns:p="http://schemas.openxmlformats.org/presentationml/2006/main" preserve="1" userDrawn="1">
  <p:cSld name="Karşılaştırma">
    <p:spTree>
      <p:nvGrpSpPr>
        <p:cNvPr id="1" name=""/>
        <p:cNvGrpSpPr/>
        <p:nvPr/>
      </p:nvGrpSpPr>
      <p:grpSpPr>
        <a:xfrm>
          <a:off x="0" y="0"/>
          <a:ext cx="0" cy="0"/>
          <a:chOff x="0" y="0"/>
          <a:chExt cx="0" cy="0"/>
        </a:xfrm>
      </p:grpSpPr>
      <p:pic>
        <p:nvPicPr>
          <p:cNvPr id="7" name="Picture 2"/>
          <p:cNvPicPr preferRelativeResize="0">
            <a:picLocks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6553200"/>
            <a:ext cx="9144000" cy="252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2"/>
          <p:cNvPicPr preferRelativeResize="0">
            <a:picLocks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0" y="107950"/>
            <a:ext cx="9144000" cy="50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2" descr="geçici logo"/>
          <p:cNvPicPr>
            <a:picLocks noChangeAspect="1" noChangeArrowheads="1"/>
          </p:cNvPicPr>
          <p:nvPr userDrawn="1"/>
        </p:nvPicPr>
        <p:blipFill>
          <a:blip r:embed="rId4" cstate="print"/>
          <a:srcRect/>
          <a:stretch>
            <a:fillRect/>
          </a:stretch>
        </p:blipFill>
        <p:spPr bwMode="auto">
          <a:xfrm>
            <a:off x="179388" y="-80963"/>
            <a:ext cx="971550" cy="882651"/>
          </a:xfrm>
          <a:prstGeom prst="rect">
            <a:avLst/>
          </a:prstGeom>
          <a:ln>
            <a:noFill/>
          </a:ln>
          <a:effectLst>
            <a:outerShdw blurRad="190500" algn="tl" rotWithShape="0">
              <a:srgbClr val="000000">
                <a:alpha val="70000"/>
              </a:srgbClr>
            </a:outerShdw>
          </a:effectLst>
          <a:extLst/>
        </p:spPr>
      </p:pic>
      <p:sp>
        <p:nvSpPr>
          <p:cNvPr id="3" name="2 Metin Yer Tutucusu"/>
          <p:cNvSpPr>
            <a:spLocks noGrp="1"/>
          </p:cNvSpPr>
          <p:nvPr>
            <p:ph type="body" idx="1"/>
          </p:nvPr>
        </p:nvSpPr>
        <p:spPr>
          <a:xfrm>
            <a:off x="457200" y="764704"/>
            <a:ext cx="4040188" cy="828000"/>
          </a:xfrm>
        </p:spPr>
        <p:txBody>
          <a:bodyPr anchor="ctr">
            <a:noAutofit/>
          </a:bodyPr>
          <a:lstStyle>
            <a:lvl1pPr marL="0" indent="0" algn="ctr">
              <a:buNone/>
              <a:defRPr sz="2000" b="0">
                <a:solidFill>
                  <a:srgbClr val="4D968B"/>
                </a:solidFill>
                <a:effectLst>
                  <a:outerShdw blurRad="38100" dist="38100" dir="2700000" algn="tl">
                    <a:srgbClr val="000000">
                      <a:alpha val="43137"/>
                    </a:srgbClr>
                  </a:outerShdw>
                </a:effectLs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3 İçerik Yer Tutucusu"/>
          <p:cNvSpPr>
            <a:spLocks noGrp="1"/>
          </p:cNvSpPr>
          <p:nvPr>
            <p:ph sz="half" idx="2"/>
          </p:nvPr>
        </p:nvSpPr>
        <p:spPr>
          <a:xfrm>
            <a:off x="457200" y="1700808"/>
            <a:ext cx="4040188" cy="4514275"/>
          </a:xfrm>
        </p:spPr>
        <p:txBody>
          <a:bodyPr/>
          <a:lstStyle>
            <a:lvl1pPr>
              <a:defRPr sz="2400">
                <a:solidFill>
                  <a:schemeClr val="accent6"/>
                </a:solidFill>
              </a:defRPr>
            </a:lvl1pPr>
            <a:lvl2pPr>
              <a:defRPr sz="2000">
                <a:solidFill>
                  <a:schemeClr val="accent6"/>
                </a:solidFill>
              </a:defRPr>
            </a:lvl2pPr>
            <a:lvl3pPr>
              <a:defRPr sz="1800">
                <a:solidFill>
                  <a:schemeClr val="accent6"/>
                </a:solidFill>
              </a:defRPr>
            </a:lvl3pPr>
            <a:lvl4pPr>
              <a:defRPr sz="1600">
                <a:solidFill>
                  <a:schemeClr val="accent6"/>
                </a:solidFill>
              </a:defRPr>
            </a:lvl4pPr>
            <a:lvl5pPr>
              <a:defRPr sz="1600">
                <a:solidFill>
                  <a:schemeClr val="accent6"/>
                </a:solidFill>
              </a:defRPr>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dirty="0"/>
          </a:p>
        </p:txBody>
      </p:sp>
      <p:sp>
        <p:nvSpPr>
          <p:cNvPr id="5" name="4 Metin Yer Tutucusu"/>
          <p:cNvSpPr>
            <a:spLocks noGrp="1"/>
          </p:cNvSpPr>
          <p:nvPr>
            <p:ph type="body" sz="quarter" idx="3"/>
          </p:nvPr>
        </p:nvSpPr>
        <p:spPr>
          <a:xfrm>
            <a:off x="4644000" y="764704"/>
            <a:ext cx="4041775" cy="828000"/>
          </a:xfrm>
        </p:spPr>
        <p:txBody>
          <a:bodyPr anchor="ctr">
            <a:noAutofit/>
          </a:bodyPr>
          <a:lstStyle>
            <a:lvl1pPr marL="0" indent="0" algn="ctr">
              <a:buNone/>
              <a:defRPr sz="2000" b="0">
                <a:solidFill>
                  <a:srgbClr val="4D968B"/>
                </a:solidFill>
                <a:effectLst>
                  <a:outerShdw blurRad="38100" dist="38100" dir="2700000" algn="tl">
                    <a:srgbClr val="000000">
                      <a:alpha val="43137"/>
                    </a:srgbClr>
                  </a:outerShdw>
                </a:effectLs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5 İçerik Yer Tutucusu"/>
          <p:cNvSpPr>
            <a:spLocks noGrp="1"/>
          </p:cNvSpPr>
          <p:nvPr>
            <p:ph sz="quarter" idx="4"/>
          </p:nvPr>
        </p:nvSpPr>
        <p:spPr>
          <a:xfrm>
            <a:off x="4645025" y="1700808"/>
            <a:ext cx="4041775" cy="4514275"/>
          </a:xfrm>
        </p:spPr>
        <p:txBody>
          <a:bodyPr/>
          <a:lstStyle>
            <a:lvl1pPr>
              <a:defRPr sz="2400">
                <a:solidFill>
                  <a:schemeClr val="accent6"/>
                </a:solidFill>
              </a:defRPr>
            </a:lvl1pPr>
            <a:lvl2pPr>
              <a:defRPr sz="2000">
                <a:solidFill>
                  <a:schemeClr val="accent6"/>
                </a:solidFill>
              </a:defRPr>
            </a:lvl2pPr>
            <a:lvl3pPr>
              <a:defRPr sz="1800">
                <a:solidFill>
                  <a:schemeClr val="accent6"/>
                </a:solidFill>
              </a:defRPr>
            </a:lvl3pPr>
            <a:lvl4pPr>
              <a:defRPr sz="1600">
                <a:solidFill>
                  <a:schemeClr val="accent6"/>
                </a:solidFill>
              </a:defRPr>
            </a:lvl4pPr>
            <a:lvl5pPr>
              <a:defRPr sz="1600">
                <a:solidFill>
                  <a:schemeClr val="accent6"/>
                </a:solidFill>
              </a:defRPr>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dirty="0"/>
          </a:p>
        </p:txBody>
      </p:sp>
      <p:sp>
        <p:nvSpPr>
          <p:cNvPr id="32" name="1 Başlık"/>
          <p:cNvSpPr>
            <a:spLocks noGrp="1"/>
          </p:cNvSpPr>
          <p:nvPr>
            <p:ph type="title"/>
          </p:nvPr>
        </p:nvSpPr>
        <p:spPr>
          <a:xfrm>
            <a:off x="2987824" y="144000"/>
            <a:ext cx="6156174" cy="396000"/>
          </a:xfrm>
        </p:spPr>
        <p:txBody>
          <a:bodyPr/>
          <a:lstStyle>
            <a:lvl1pPr algn="r">
              <a:defRPr sz="4000" b="1">
                <a:solidFill>
                  <a:schemeClr val="bg1"/>
                </a:solidFill>
                <a:effectLst>
                  <a:outerShdw blurRad="50800" dist="38100" dir="18900000" algn="bl" rotWithShape="0">
                    <a:srgbClr val="4D968B">
                      <a:alpha val="40000"/>
                    </a:srgbClr>
                  </a:outerShdw>
                </a:effectLst>
              </a:defRPr>
            </a:lvl1pPr>
          </a:lstStyle>
          <a:p>
            <a:r>
              <a:rPr lang="tr-TR" dirty="0" smtClean="0"/>
              <a:t>Asıl başlık stili için tıklatın</a:t>
            </a:r>
            <a:endParaRPr lang="tr-TR" dirty="0"/>
          </a:p>
        </p:txBody>
      </p:sp>
      <p:sp>
        <p:nvSpPr>
          <p:cNvPr id="10" name="4 Altbilgi Yer Tutucusu"/>
          <p:cNvSpPr>
            <a:spLocks noGrp="1"/>
          </p:cNvSpPr>
          <p:nvPr>
            <p:ph type="ftr" sz="quarter" idx="10"/>
          </p:nvPr>
        </p:nvSpPr>
        <p:spPr>
          <a:xfrm>
            <a:off x="1828800" y="6553200"/>
            <a:ext cx="5672138" cy="252413"/>
          </a:xfrm>
        </p:spPr>
        <p:txBody>
          <a:bodyPr/>
          <a:lstStyle>
            <a:lvl1pPr algn="l">
              <a:defRPr sz="1600">
                <a:solidFill>
                  <a:schemeClr val="bg1">
                    <a:lumMod val="85000"/>
                  </a:schemeClr>
                </a:solidFill>
                <a:effectLst>
                  <a:outerShdw blurRad="38100" dist="38100" dir="2700000" algn="tl">
                    <a:srgbClr val="000000">
                      <a:alpha val="43137"/>
                    </a:srgbClr>
                  </a:outerShdw>
                </a:effectLst>
                <a:latin typeface="Calibri" pitchFamily="34" charset="0"/>
              </a:defRPr>
            </a:lvl1pPr>
          </a:lstStyle>
          <a:p>
            <a:pPr>
              <a:defRPr/>
            </a:pPr>
            <a:r>
              <a:rPr lang="nn-NO">
                <a:solidFill>
                  <a:prstClr val="white">
                    <a:lumMod val="85000"/>
                  </a:prstClr>
                </a:solidFill>
              </a:rPr>
              <a:t>Ekonomik Araştırmalar ve Değerlendirme Genel Müdürlüğü</a:t>
            </a:r>
            <a:endParaRPr lang="tr-TR">
              <a:solidFill>
                <a:prstClr val="white">
                  <a:lumMod val="85000"/>
                </a:prstClr>
              </a:solidFill>
            </a:endParaRPr>
          </a:p>
        </p:txBody>
      </p:sp>
      <p:sp>
        <p:nvSpPr>
          <p:cNvPr id="11" name="5 Slayt Numarası Yer Tutucusu"/>
          <p:cNvSpPr>
            <a:spLocks noGrp="1"/>
          </p:cNvSpPr>
          <p:nvPr>
            <p:ph type="sldNum" sz="quarter" idx="11"/>
          </p:nvPr>
        </p:nvSpPr>
        <p:spPr>
          <a:xfrm>
            <a:off x="8429625" y="6553200"/>
            <a:ext cx="571500" cy="252413"/>
          </a:xfrm>
        </p:spPr>
        <p:txBody>
          <a:bodyPr/>
          <a:lstStyle>
            <a:lvl1pPr algn="ctr">
              <a:defRPr sz="1600">
                <a:solidFill>
                  <a:schemeClr val="bg1">
                    <a:lumMod val="85000"/>
                  </a:schemeClr>
                </a:solidFill>
                <a:effectLst>
                  <a:outerShdw blurRad="38100" dist="38100" dir="2700000" algn="tl">
                    <a:srgbClr val="000000">
                      <a:alpha val="43137"/>
                    </a:srgbClr>
                  </a:outerShdw>
                </a:effectLst>
                <a:latin typeface="Calibri" pitchFamily="34" charset="0"/>
              </a:defRPr>
            </a:lvl1pPr>
          </a:lstStyle>
          <a:p>
            <a:pPr>
              <a:defRPr/>
            </a:pPr>
            <a:fld id="{6ADE9786-C970-4154-AF5C-B731F2BC65F1}" type="slidenum">
              <a:rPr lang="en-US">
                <a:solidFill>
                  <a:prstClr val="white">
                    <a:lumMod val="85000"/>
                  </a:prstClr>
                </a:solidFill>
              </a:rPr>
              <a:pPr>
                <a:defRPr/>
              </a:pPr>
              <a:t>‹#›</a:t>
            </a:fld>
            <a:endParaRPr lang="en-US" dirty="0">
              <a:solidFill>
                <a:prstClr val="white">
                  <a:lumMod val="85000"/>
                </a:prstClr>
              </a:solidFill>
            </a:endParaRPr>
          </a:p>
        </p:txBody>
      </p:sp>
    </p:spTree>
    <p:extLst>
      <p:ext uri="{BB962C8B-B14F-4D97-AF65-F5344CB8AC3E}">
        <p14:creationId xmlns:p14="http://schemas.microsoft.com/office/powerpoint/2010/main" val="2184136635"/>
      </p:ext>
    </p:extLst>
  </p:cSld>
  <p:clrMapOvr>
    <a:masterClrMapping/>
  </p:clrMapOvr>
  <p:transition spd="med">
    <p:fade/>
  </p:transition>
</p:sldLayout>
</file>

<file path=ppt/slideLayouts/slideLayout188.xml><?xml version="1.0" encoding="utf-8"?>
<p:sldLayout xmlns:a="http://schemas.openxmlformats.org/drawingml/2006/main" xmlns:r="http://schemas.openxmlformats.org/officeDocument/2006/relationships" xmlns:p="http://schemas.openxmlformats.org/presentationml/2006/main" preserve="1" userDrawn="1">
  <p:cSld name="Yalnızca Başlık">
    <p:spTree>
      <p:nvGrpSpPr>
        <p:cNvPr id="1" name=""/>
        <p:cNvGrpSpPr/>
        <p:nvPr/>
      </p:nvGrpSpPr>
      <p:grpSpPr>
        <a:xfrm>
          <a:off x="0" y="0"/>
          <a:ext cx="0" cy="0"/>
          <a:chOff x="0" y="0"/>
          <a:chExt cx="0" cy="0"/>
        </a:xfrm>
      </p:grpSpPr>
      <p:pic>
        <p:nvPicPr>
          <p:cNvPr id="3" name="Picture 2"/>
          <p:cNvPicPr preferRelativeResize="0">
            <a:picLocks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6553200"/>
            <a:ext cx="9144000" cy="252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2"/>
          <p:cNvPicPr preferRelativeResize="0">
            <a:picLocks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0" y="107950"/>
            <a:ext cx="9144000" cy="50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2" descr="geçici logo"/>
          <p:cNvPicPr>
            <a:picLocks noChangeAspect="1" noChangeArrowheads="1"/>
          </p:cNvPicPr>
          <p:nvPr userDrawn="1"/>
        </p:nvPicPr>
        <p:blipFill>
          <a:blip r:embed="rId4" cstate="print"/>
          <a:srcRect/>
          <a:stretch>
            <a:fillRect/>
          </a:stretch>
        </p:blipFill>
        <p:spPr bwMode="auto">
          <a:xfrm>
            <a:off x="179388" y="-80963"/>
            <a:ext cx="971550" cy="882651"/>
          </a:xfrm>
          <a:prstGeom prst="rect">
            <a:avLst/>
          </a:prstGeom>
          <a:ln>
            <a:noFill/>
          </a:ln>
          <a:effectLst>
            <a:outerShdw blurRad="190500" algn="tl" rotWithShape="0">
              <a:srgbClr val="000000">
                <a:alpha val="70000"/>
              </a:srgbClr>
            </a:outerShdw>
          </a:effectLst>
          <a:extLst/>
        </p:spPr>
      </p:pic>
      <p:sp>
        <p:nvSpPr>
          <p:cNvPr id="28" name="1 Başlık"/>
          <p:cNvSpPr>
            <a:spLocks noGrp="1"/>
          </p:cNvSpPr>
          <p:nvPr>
            <p:ph type="title"/>
          </p:nvPr>
        </p:nvSpPr>
        <p:spPr>
          <a:xfrm>
            <a:off x="2987824" y="144000"/>
            <a:ext cx="6156174" cy="396000"/>
          </a:xfrm>
        </p:spPr>
        <p:txBody>
          <a:bodyPr/>
          <a:lstStyle>
            <a:lvl1pPr algn="r">
              <a:defRPr sz="4000" b="1">
                <a:solidFill>
                  <a:schemeClr val="bg1"/>
                </a:solidFill>
                <a:effectLst>
                  <a:outerShdw blurRad="50800" dist="38100" dir="18900000" algn="bl" rotWithShape="0">
                    <a:srgbClr val="4D968B">
                      <a:alpha val="40000"/>
                    </a:srgbClr>
                  </a:outerShdw>
                </a:effectLst>
              </a:defRPr>
            </a:lvl1pPr>
          </a:lstStyle>
          <a:p>
            <a:r>
              <a:rPr lang="tr-TR" dirty="0" smtClean="0"/>
              <a:t>Asıl başlık stili için tıklatın</a:t>
            </a:r>
            <a:endParaRPr lang="tr-TR" dirty="0"/>
          </a:p>
        </p:txBody>
      </p:sp>
      <p:sp>
        <p:nvSpPr>
          <p:cNvPr id="6" name="4 Altbilgi Yer Tutucusu"/>
          <p:cNvSpPr>
            <a:spLocks noGrp="1"/>
          </p:cNvSpPr>
          <p:nvPr>
            <p:ph type="ftr" sz="quarter" idx="10"/>
          </p:nvPr>
        </p:nvSpPr>
        <p:spPr>
          <a:xfrm>
            <a:off x="1828800" y="6553200"/>
            <a:ext cx="5672138" cy="252413"/>
          </a:xfrm>
        </p:spPr>
        <p:txBody>
          <a:bodyPr/>
          <a:lstStyle>
            <a:lvl1pPr algn="l">
              <a:defRPr sz="1600">
                <a:solidFill>
                  <a:schemeClr val="bg1">
                    <a:lumMod val="85000"/>
                  </a:schemeClr>
                </a:solidFill>
                <a:effectLst>
                  <a:outerShdw blurRad="38100" dist="38100" dir="2700000" algn="tl">
                    <a:srgbClr val="000000">
                      <a:alpha val="43137"/>
                    </a:srgbClr>
                  </a:outerShdw>
                </a:effectLst>
                <a:latin typeface="Calibri" pitchFamily="34" charset="0"/>
              </a:defRPr>
            </a:lvl1pPr>
          </a:lstStyle>
          <a:p>
            <a:pPr>
              <a:defRPr/>
            </a:pPr>
            <a:r>
              <a:rPr lang="nn-NO">
                <a:solidFill>
                  <a:prstClr val="white">
                    <a:lumMod val="85000"/>
                  </a:prstClr>
                </a:solidFill>
              </a:rPr>
              <a:t>Ekonomik Araştırmalar ve Değerlendirme Genel Müdürlüğü</a:t>
            </a:r>
            <a:endParaRPr lang="tr-TR">
              <a:solidFill>
                <a:prstClr val="white">
                  <a:lumMod val="85000"/>
                </a:prstClr>
              </a:solidFill>
            </a:endParaRPr>
          </a:p>
        </p:txBody>
      </p:sp>
      <p:sp>
        <p:nvSpPr>
          <p:cNvPr id="7" name="5 Slayt Numarası Yer Tutucusu"/>
          <p:cNvSpPr>
            <a:spLocks noGrp="1"/>
          </p:cNvSpPr>
          <p:nvPr>
            <p:ph type="sldNum" sz="quarter" idx="11"/>
          </p:nvPr>
        </p:nvSpPr>
        <p:spPr>
          <a:xfrm>
            <a:off x="8429625" y="6553200"/>
            <a:ext cx="571500" cy="252413"/>
          </a:xfrm>
        </p:spPr>
        <p:txBody>
          <a:bodyPr/>
          <a:lstStyle>
            <a:lvl1pPr algn="ctr">
              <a:defRPr sz="1600">
                <a:solidFill>
                  <a:schemeClr val="bg1">
                    <a:lumMod val="85000"/>
                  </a:schemeClr>
                </a:solidFill>
                <a:effectLst>
                  <a:outerShdw blurRad="38100" dist="38100" dir="2700000" algn="tl">
                    <a:srgbClr val="000000">
                      <a:alpha val="43137"/>
                    </a:srgbClr>
                  </a:outerShdw>
                </a:effectLst>
                <a:latin typeface="Calibri" pitchFamily="34" charset="0"/>
              </a:defRPr>
            </a:lvl1pPr>
          </a:lstStyle>
          <a:p>
            <a:pPr>
              <a:defRPr/>
            </a:pPr>
            <a:fld id="{49C17AAD-865F-49EA-8B67-F041D6D4C36A}" type="slidenum">
              <a:rPr lang="en-US">
                <a:solidFill>
                  <a:prstClr val="white">
                    <a:lumMod val="85000"/>
                  </a:prstClr>
                </a:solidFill>
              </a:rPr>
              <a:pPr>
                <a:defRPr/>
              </a:pPr>
              <a:t>‹#›</a:t>
            </a:fld>
            <a:endParaRPr lang="en-US" dirty="0">
              <a:solidFill>
                <a:prstClr val="white">
                  <a:lumMod val="85000"/>
                </a:prstClr>
              </a:solidFill>
            </a:endParaRPr>
          </a:p>
        </p:txBody>
      </p:sp>
    </p:spTree>
    <p:extLst>
      <p:ext uri="{BB962C8B-B14F-4D97-AF65-F5344CB8AC3E}">
        <p14:creationId xmlns:p14="http://schemas.microsoft.com/office/powerpoint/2010/main" val="739741159"/>
      </p:ext>
    </p:extLst>
  </p:cSld>
  <p:clrMapOvr>
    <a:masterClrMapping/>
  </p:clrMapOvr>
  <p:transition spd="med">
    <p:fade/>
  </p:transition>
</p:sldLayout>
</file>

<file path=ppt/slideLayouts/slideLayout189.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pic>
        <p:nvPicPr>
          <p:cNvPr id="2" name="Picture 2"/>
          <p:cNvPicPr preferRelativeResize="0">
            <a:picLocks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6553200"/>
            <a:ext cx="9144000" cy="252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4 Altbilgi Yer Tutucusu"/>
          <p:cNvSpPr>
            <a:spLocks noGrp="1"/>
          </p:cNvSpPr>
          <p:nvPr>
            <p:ph type="ftr" sz="quarter" idx="10"/>
          </p:nvPr>
        </p:nvSpPr>
        <p:spPr>
          <a:xfrm>
            <a:off x="1828800" y="6553200"/>
            <a:ext cx="5672138" cy="252413"/>
          </a:xfrm>
        </p:spPr>
        <p:txBody>
          <a:bodyPr/>
          <a:lstStyle>
            <a:lvl1pPr algn="l">
              <a:defRPr sz="1600">
                <a:solidFill>
                  <a:schemeClr val="bg1">
                    <a:lumMod val="85000"/>
                  </a:schemeClr>
                </a:solidFill>
                <a:effectLst>
                  <a:outerShdw blurRad="38100" dist="38100" dir="2700000" algn="tl">
                    <a:srgbClr val="000000">
                      <a:alpha val="43137"/>
                    </a:srgbClr>
                  </a:outerShdw>
                </a:effectLst>
                <a:latin typeface="Calibri" pitchFamily="34" charset="0"/>
              </a:defRPr>
            </a:lvl1pPr>
          </a:lstStyle>
          <a:p>
            <a:pPr>
              <a:defRPr/>
            </a:pPr>
            <a:r>
              <a:rPr lang="nn-NO">
                <a:solidFill>
                  <a:prstClr val="white">
                    <a:lumMod val="85000"/>
                  </a:prstClr>
                </a:solidFill>
              </a:rPr>
              <a:t>Ekonomik Araştırmalar ve Değerlendirme Genel Müdürlüğü</a:t>
            </a:r>
            <a:endParaRPr lang="tr-TR">
              <a:solidFill>
                <a:prstClr val="white">
                  <a:lumMod val="85000"/>
                </a:prstClr>
              </a:solidFill>
            </a:endParaRPr>
          </a:p>
        </p:txBody>
      </p:sp>
      <p:sp>
        <p:nvSpPr>
          <p:cNvPr id="4" name="5 Slayt Numarası Yer Tutucusu"/>
          <p:cNvSpPr>
            <a:spLocks noGrp="1"/>
          </p:cNvSpPr>
          <p:nvPr>
            <p:ph type="sldNum" sz="quarter" idx="11"/>
          </p:nvPr>
        </p:nvSpPr>
        <p:spPr>
          <a:xfrm>
            <a:off x="8429625" y="6553200"/>
            <a:ext cx="571500" cy="252413"/>
          </a:xfrm>
        </p:spPr>
        <p:txBody>
          <a:bodyPr/>
          <a:lstStyle>
            <a:lvl1pPr algn="ctr">
              <a:defRPr sz="1600">
                <a:solidFill>
                  <a:schemeClr val="bg1">
                    <a:lumMod val="85000"/>
                  </a:schemeClr>
                </a:solidFill>
                <a:effectLst>
                  <a:outerShdw blurRad="38100" dist="38100" dir="2700000" algn="tl">
                    <a:srgbClr val="000000">
                      <a:alpha val="43137"/>
                    </a:srgbClr>
                  </a:outerShdw>
                </a:effectLst>
                <a:latin typeface="Calibri" pitchFamily="34" charset="0"/>
              </a:defRPr>
            </a:lvl1pPr>
          </a:lstStyle>
          <a:p>
            <a:pPr>
              <a:defRPr/>
            </a:pPr>
            <a:fld id="{16231D44-EE77-43E1-9905-F947E19529E5}" type="slidenum">
              <a:rPr lang="en-US">
                <a:solidFill>
                  <a:prstClr val="white">
                    <a:lumMod val="85000"/>
                  </a:prstClr>
                </a:solidFill>
              </a:rPr>
              <a:pPr>
                <a:defRPr/>
              </a:pPr>
              <a:t>‹#›</a:t>
            </a:fld>
            <a:endParaRPr lang="en-US" dirty="0">
              <a:solidFill>
                <a:prstClr val="white">
                  <a:lumMod val="85000"/>
                </a:prstClr>
              </a:solidFill>
            </a:endParaRPr>
          </a:p>
        </p:txBody>
      </p:sp>
    </p:spTree>
    <p:extLst>
      <p:ext uri="{BB962C8B-B14F-4D97-AF65-F5344CB8AC3E}">
        <p14:creationId xmlns:p14="http://schemas.microsoft.com/office/powerpoint/2010/main" val="3780266027"/>
      </p:ext>
    </p:extLst>
  </p:cSld>
  <p:clrMapOvr>
    <a:masterClrMapping/>
  </p:clrMapOvr>
  <p:transition spd="med">
    <p:fade/>
  </p:transition>
</p:sldLayout>
</file>

<file path=ppt/slideLayouts/slideLayout190.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grpSp>
        <p:nvGrpSpPr>
          <p:cNvPr id="5" name="6 Grup"/>
          <p:cNvGrpSpPr>
            <a:grpSpLocks/>
          </p:cNvGrpSpPr>
          <p:nvPr/>
        </p:nvGrpSpPr>
        <p:grpSpPr bwMode="auto">
          <a:xfrm>
            <a:off x="252413" y="296863"/>
            <a:ext cx="2339975" cy="287337"/>
            <a:chOff x="285750" y="2714625"/>
            <a:chExt cx="2333625" cy="287338"/>
          </a:xfrm>
        </p:grpSpPr>
        <p:pic>
          <p:nvPicPr>
            <p:cNvPr id="6" name="Picture 4"/>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85750" y="2714625"/>
              <a:ext cx="2333625" cy="287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4"/>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285750" y="2714625"/>
              <a:ext cx="2333625" cy="287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8" name="Picture 2"/>
          <p:cNvPicPr preferRelativeResize="0">
            <a:picLocks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6553200"/>
            <a:ext cx="9144000" cy="252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2" descr="geçici logo"/>
          <p:cNvPicPr>
            <a:picLocks noChangeAspect="1" noChangeArrowheads="1"/>
          </p:cNvPicPr>
          <p:nvPr userDrawn="1"/>
        </p:nvPicPr>
        <p:blipFill>
          <a:blip r:embed="rId4" cstate="print"/>
          <a:srcRect/>
          <a:stretch>
            <a:fillRect/>
          </a:stretch>
        </p:blipFill>
        <p:spPr bwMode="auto">
          <a:xfrm>
            <a:off x="419100" y="-1588"/>
            <a:ext cx="971550" cy="882651"/>
          </a:xfrm>
          <a:prstGeom prst="rect">
            <a:avLst/>
          </a:prstGeom>
          <a:ln>
            <a:noFill/>
          </a:ln>
          <a:effectLst>
            <a:outerShdw blurRad="190500" algn="tl" rotWithShape="0">
              <a:srgbClr val="000000">
                <a:alpha val="70000"/>
              </a:srgbClr>
            </a:outerShdw>
          </a:effectLst>
          <a:extLst/>
        </p:spPr>
      </p:pic>
      <p:sp>
        <p:nvSpPr>
          <p:cNvPr id="2" name="1 Başlık"/>
          <p:cNvSpPr>
            <a:spLocks noGrp="1"/>
          </p:cNvSpPr>
          <p:nvPr>
            <p:ph type="title"/>
          </p:nvPr>
        </p:nvSpPr>
        <p:spPr>
          <a:xfrm>
            <a:off x="252000" y="900000"/>
            <a:ext cx="2340000" cy="2340000"/>
          </a:xfrm>
        </p:spPr>
        <p:txBody>
          <a:bodyPr>
            <a:noAutofit/>
          </a:bodyPr>
          <a:lstStyle>
            <a:lvl1pPr algn="ctr">
              <a:defRPr sz="3600" b="1">
                <a:solidFill>
                  <a:srgbClr val="C00000"/>
                </a:solidFill>
                <a:effectLst>
                  <a:outerShdw blurRad="38100" dist="38100" dir="2700000" algn="tl">
                    <a:srgbClr val="000000">
                      <a:alpha val="43137"/>
                    </a:srgbClr>
                  </a:outerShdw>
                </a:effectLst>
              </a:defRPr>
            </a:lvl1pPr>
          </a:lstStyle>
          <a:p>
            <a:r>
              <a:rPr lang="tr-TR" smtClean="0"/>
              <a:t>Asıl başlık stili için tıklatın</a:t>
            </a:r>
            <a:endParaRPr lang="tr-TR" dirty="0"/>
          </a:p>
        </p:txBody>
      </p:sp>
      <p:sp>
        <p:nvSpPr>
          <p:cNvPr id="3" name="2 İçerik Yer Tutucusu"/>
          <p:cNvSpPr>
            <a:spLocks noGrp="1"/>
          </p:cNvSpPr>
          <p:nvPr>
            <p:ph idx="1"/>
          </p:nvPr>
        </p:nvSpPr>
        <p:spPr>
          <a:xfrm>
            <a:off x="2786050" y="273050"/>
            <a:ext cx="5900750" cy="5853113"/>
          </a:xfrm>
        </p:spPr>
        <p:txBody>
          <a:bodyPr/>
          <a:lstStyle>
            <a:lvl1pPr>
              <a:defRPr sz="3200">
                <a:solidFill>
                  <a:schemeClr val="accent6"/>
                </a:solidFill>
              </a:defRPr>
            </a:lvl1pPr>
            <a:lvl2pPr>
              <a:defRPr sz="2800">
                <a:solidFill>
                  <a:schemeClr val="accent6"/>
                </a:solidFill>
              </a:defRPr>
            </a:lvl2pPr>
            <a:lvl3pPr>
              <a:defRPr sz="2400">
                <a:solidFill>
                  <a:schemeClr val="accent6"/>
                </a:solidFill>
              </a:defRPr>
            </a:lvl3pPr>
            <a:lvl4pPr>
              <a:defRPr sz="2000">
                <a:solidFill>
                  <a:schemeClr val="accent6"/>
                </a:solidFill>
              </a:defRPr>
            </a:lvl4pPr>
            <a:lvl5pPr>
              <a:defRPr sz="2000">
                <a:solidFill>
                  <a:schemeClr val="accent6"/>
                </a:solidFill>
              </a:defRPr>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dirty="0"/>
          </a:p>
        </p:txBody>
      </p:sp>
      <p:sp>
        <p:nvSpPr>
          <p:cNvPr id="4" name="3 Metin Yer Tutucusu"/>
          <p:cNvSpPr>
            <a:spLocks noGrp="1"/>
          </p:cNvSpPr>
          <p:nvPr>
            <p:ph type="body" sz="half" idx="2"/>
          </p:nvPr>
        </p:nvSpPr>
        <p:spPr>
          <a:xfrm>
            <a:off x="252000" y="3384000"/>
            <a:ext cx="2340000" cy="2736000"/>
          </a:xfrm>
        </p:spPr>
        <p:txBody>
          <a:bodyPr/>
          <a:lstStyle>
            <a:lvl1pPr marL="0" indent="0">
              <a:buNone/>
              <a:defRPr sz="1400">
                <a:solidFill>
                  <a:schemeClr val="accent6"/>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10" name="4 Altbilgi Yer Tutucusu"/>
          <p:cNvSpPr>
            <a:spLocks noGrp="1"/>
          </p:cNvSpPr>
          <p:nvPr>
            <p:ph type="ftr" sz="quarter" idx="10"/>
          </p:nvPr>
        </p:nvSpPr>
        <p:spPr>
          <a:xfrm>
            <a:off x="1828800" y="6553200"/>
            <a:ext cx="5672138" cy="252413"/>
          </a:xfrm>
        </p:spPr>
        <p:txBody>
          <a:bodyPr/>
          <a:lstStyle>
            <a:lvl1pPr algn="l">
              <a:defRPr sz="1600">
                <a:solidFill>
                  <a:schemeClr val="bg1">
                    <a:lumMod val="85000"/>
                  </a:schemeClr>
                </a:solidFill>
                <a:effectLst>
                  <a:outerShdw blurRad="38100" dist="38100" dir="2700000" algn="tl">
                    <a:srgbClr val="000000">
                      <a:alpha val="43137"/>
                    </a:srgbClr>
                  </a:outerShdw>
                </a:effectLst>
                <a:latin typeface="Calibri" pitchFamily="34" charset="0"/>
              </a:defRPr>
            </a:lvl1pPr>
          </a:lstStyle>
          <a:p>
            <a:pPr>
              <a:defRPr/>
            </a:pPr>
            <a:r>
              <a:rPr lang="nn-NO">
                <a:solidFill>
                  <a:prstClr val="white">
                    <a:lumMod val="85000"/>
                  </a:prstClr>
                </a:solidFill>
              </a:rPr>
              <a:t>Ekonomik Araştırmalar ve Değerlendirme Genel Müdürlüğü</a:t>
            </a:r>
            <a:endParaRPr lang="tr-TR">
              <a:solidFill>
                <a:prstClr val="white">
                  <a:lumMod val="85000"/>
                </a:prstClr>
              </a:solidFill>
            </a:endParaRPr>
          </a:p>
        </p:txBody>
      </p:sp>
      <p:sp>
        <p:nvSpPr>
          <p:cNvPr id="11" name="5 Slayt Numarası Yer Tutucusu"/>
          <p:cNvSpPr>
            <a:spLocks noGrp="1"/>
          </p:cNvSpPr>
          <p:nvPr>
            <p:ph type="sldNum" sz="quarter" idx="11"/>
          </p:nvPr>
        </p:nvSpPr>
        <p:spPr>
          <a:xfrm>
            <a:off x="8429625" y="6553200"/>
            <a:ext cx="571500" cy="252413"/>
          </a:xfrm>
        </p:spPr>
        <p:txBody>
          <a:bodyPr/>
          <a:lstStyle>
            <a:lvl1pPr algn="ctr">
              <a:defRPr sz="1600">
                <a:solidFill>
                  <a:schemeClr val="bg1">
                    <a:lumMod val="85000"/>
                  </a:schemeClr>
                </a:solidFill>
                <a:effectLst>
                  <a:outerShdw blurRad="38100" dist="38100" dir="2700000" algn="tl">
                    <a:srgbClr val="000000">
                      <a:alpha val="43137"/>
                    </a:srgbClr>
                  </a:outerShdw>
                </a:effectLst>
                <a:latin typeface="Calibri" pitchFamily="34" charset="0"/>
              </a:defRPr>
            </a:lvl1pPr>
          </a:lstStyle>
          <a:p>
            <a:pPr>
              <a:defRPr/>
            </a:pPr>
            <a:fld id="{4A5DF87F-F14E-431E-9954-1EF95258C602}" type="slidenum">
              <a:rPr lang="en-US">
                <a:solidFill>
                  <a:prstClr val="white">
                    <a:lumMod val="85000"/>
                  </a:prstClr>
                </a:solidFill>
              </a:rPr>
              <a:pPr>
                <a:defRPr/>
              </a:pPr>
              <a:t>‹#›</a:t>
            </a:fld>
            <a:endParaRPr lang="en-US" dirty="0">
              <a:solidFill>
                <a:prstClr val="white">
                  <a:lumMod val="85000"/>
                </a:prstClr>
              </a:solidFill>
            </a:endParaRPr>
          </a:p>
        </p:txBody>
      </p:sp>
    </p:spTree>
    <p:extLst>
      <p:ext uri="{BB962C8B-B14F-4D97-AF65-F5344CB8AC3E}">
        <p14:creationId xmlns:p14="http://schemas.microsoft.com/office/powerpoint/2010/main" val="1687749695"/>
      </p:ext>
    </p:extLst>
  </p:cSld>
  <p:clrMapOvr>
    <a:masterClrMapping/>
  </p:clrMapOvr>
  <p:transition spd="med">
    <p:fade/>
  </p:transition>
</p:sldLayout>
</file>

<file path=ppt/slideLayouts/slideLayout191.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pic>
        <p:nvPicPr>
          <p:cNvPr id="5" name="Picture 2"/>
          <p:cNvPicPr preferRelativeResize="0">
            <a:picLocks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6553200"/>
            <a:ext cx="9144000" cy="252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2"/>
          <p:cNvPicPr preferRelativeResize="0">
            <a:picLocks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47700" y="4240213"/>
            <a:ext cx="84963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2" descr="geçici logo"/>
          <p:cNvPicPr>
            <a:picLocks noChangeAspect="1" noChangeArrowheads="1"/>
          </p:cNvPicPr>
          <p:nvPr userDrawn="1"/>
        </p:nvPicPr>
        <p:blipFill>
          <a:blip r:embed="rId4" cstate="print"/>
          <a:srcRect/>
          <a:stretch>
            <a:fillRect/>
          </a:stretch>
        </p:blipFill>
        <p:spPr bwMode="auto">
          <a:xfrm>
            <a:off x="0" y="3997325"/>
            <a:ext cx="971550" cy="882650"/>
          </a:xfrm>
          <a:prstGeom prst="rect">
            <a:avLst/>
          </a:prstGeom>
          <a:ln>
            <a:noFill/>
          </a:ln>
          <a:effectLst>
            <a:outerShdw blurRad="190500" algn="tl" rotWithShape="0">
              <a:srgbClr val="000000">
                <a:alpha val="70000"/>
              </a:srgbClr>
            </a:outerShdw>
          </a:effectLst>
          <a:extLst/>
        </p:spPr>
      </p:pic>
      <p:sp>
        <p:nvSpPr>
          <p:cNvPr id="2" name="1 Başlık"/>
          <p:cNvSpPr>
            <a:spLocks noGrp="1"/>
          </p:cNvSpPr>
          <p:nvPr>
            <p:ph type="title"/>
          </p:nvPr>
        </p:nvSpPr>
        <p:spPr>
          <a:xfrm>
            <a:off x="228600" y="4876800"/>
            <a:ext cx="8763000" cy="566738"/>
          </a:xfrm>
        </p:spPr>
        <p:txBody>
          <a:bodyPr anchor="b">
            <a:noAutofit/>
          </a:bodyPr>
          <a:lstStyle>
            <a:lvl1pPr algn="l">
              <a:defRPr sz="3200" b="1">
                <a:solidFill>
                  <a:srgbClr val="C00000"/>
                </a:solidFill>
                <a:effectLst>
                  <a:outerShdw blurRad="38100" dist="38100" dir="2700000" algn="tl">
                    <a:srgbClr val="000000">
                      <a:alpha val="43137"/>
                    </a:srgbClr>
                  </a:outerShdw>
                </a:effectLst>
              </a:defRPr>
            </a:lvl1pPr>
          </a:lstStyle>
          <a:p>
            <a:r>
              <a:rPr lang="tr-TR" smtClean="0"/>
              <a:t>Asıl başlık stili için tıklatın</a:t>
            </a:r>
            <a:endParaRPr lang="tr-TR" dirty="0"/>
          </a:p>
        </p:txBody>
      </p:sp>
      <p:sp>
        <p:nvSpPr>
          <p:cNvPr id="3" name="2 Resim Yer Tutucusu"/>
          <p:cNvSpPr>
            <a:spLocks noGrp="1"/>
          </p:cNvSpPr>
          <p:nvPr>
            <p:ph type="pic" idx="1"/>
          </p:nvPr>
        </p:nvSpPr>
        <p:spPr>
          <a:xfrm>
            <a:off x="1600200" y="228600"/>
            <a:ext cx="7391400" cy="3843343"/>
          </a:xfrm>
        </p:spPr>
        <p:txBody>
          <a:bodyPr rtlCol="0">
            <a:normAutofit/>
          </a:bodyPr>
          <a:lstStyle>
            <a:lvl1pPr marL="0" indent="0">
              <a:buNone/>
              <a:defRPr sz="3200">
                <a:solidFill>
                  <a:schemeClr val="accent6"/>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tr-TR" noProof="0" smtClean="0"/>
              <a:t>Resim eklemek için simgeyi tıklatın</a:t>
            </a:r>
            <a:endParaRPr lang="tr-TR" noProof="0" dirty="0"/>
          </a:p>
        </p:txBody>
      </p:sp>
      <p:sp>
        <p:nvSpPr>
          <p:cNvPr id="4" name="3 Metin Yer Tutucusu"/>
          <p:cNvSpPr>
            <a:spLocks noGrp="1"/>
          </p:cNvSpPr>
          <p:nvPr>
            <p:ph type="body" sz="half" idx="2"/>
          </p:nvPr>
        </p:nvSpPr>
        <p:spPr>
          <a:xfrm>
            <a:off x="228600" y="5443538"/>
            <a:ext cx="8763000" cy="804862"/>
          </a:xfrm>
        </p:spPr>
        <p:txBody>
          <a:bodyPr>
            <a:normAutofit/>
          </a:bodyPr>
          <a:lstStyle>
            <a:lvl1pPr marL="0" indent="0">
              <a:buNone/>
              <a:defRPr sz="1800">
                <a:solidFill>
                  <a:schemeClr val="accent6"/>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8" name="4 Altbilgi Yer Tutucusu"/>
          <p:cNvSpPr>
            <a:spLocks noGrp="1"/>
          </p:cNvSpPr>
          <p:nvPr>
            <p:ph type="ftr" sz="quarter" idx="10"/>
          </p:nvPr>
        </p:nvSpPr>
        <p:spPr>
          <a:xfrm>
            <a:off x="1828800" y="6553200"/>
            <a:ext cx="5672138" cy="252413"/>
          </a:xfrm>
        </p:spPr>
        <p:txBody>
          <a:bodyPr/>
          <a:lstStyle>
            <a:lvl1pPr algn="l">
              <a:defRPr sz="1600">
                <a:solidFill>
                  <a:schemeClr val="bg1">
                    <a:lumMod val="85000"/>
                  </a:schemeClr>
                </a:solidFill>
                <a:effectLst>
                  <a:outerShdw blurRad="38100" dist="38100" dir="2700000" algn="tl">
                    <a:srgbClr val="000000">
                      <a:alpha val="43137"/>
                    </a:srgbClr>
                  </a:outerShdw>
                </a:effectLst>
                <a:latin typeface="Calibri" pitchFamily="34" charset="0"/>
              </a:defRPr>
            </a:lvl1pPr>
          </a:lstStyle>
          <a:p>
            <a:pPr>
              <a:defRPr/>
            </a:pPr>
            <a:r>
              <a:rPr lang="nn-NO">
                <a:solidFill>
                  <a:prstClr val="white">
                    <a:lumMod val="85000"/>
                  </a:prstClr>
                </a:solidFill>
              </a:rPr>
              <a:t>Ekonomik Araştırmalar ve Değerlendirme Genel Müdürlüğü</a:t>
            </a:r>
            <a:endParaRPr lang="tr-TR">
              <a:solidFill>
                <a:prstClr val="white">
                  <a:lumMod val="85000"/>
                </a:prstClr>
              </a:solidFill>
            </a:endParaRPr>
          </a:p>
        </p:txBody>
      </p:sp>
      <p:sp>
        <p:nvSpPr>
          <p:cNvPr id="9" name="5 Slayt Numarası Yer Tutucusu"/>
          <p:cNvSpPr>
            <a:spLocks noGrp="1"/>
          </p:cNvSpPr>
          <p:nvPr>
            <p:ph type="sldNum" sz="quarter" idx="11"/>
          </p:nvPr>
        </p:nvSpPr>
        <p:spPr>
          <a:xfrm>
            <a:off x="8429625" y="6553200"/>
            <a:ext cx="571500" cy="252413"/>
          </a:xfrm>
        </p:spPr>
        <p:txBody>
          <a:bodyPr/>
          <a:lstStyle>
            <a:lvl1pPr algn="ctr">
              <a:defRPr sz="1600">
                <a:solidFill>
                  <a:schemeClr val="bg1">
                    <a:lumMod val="85000"/>
                  </a:schemeClr>
                </a:solidFill>
                <a:effectLst>
                  <a:outerShdw blurRad="38100" dist="38100" dir="2700000" algn="tl">
                    <a:srgbClr val="000000">
                      <a:alpha val="43137"/>
                    </a:srgbClr>
                  </a:outerShdw>
                </a:effectLst>
                <a:latin typeface="Calibri" pitchFamily="34" charset="0"/>
              </a:defRPr>
            </a:lvl1pPr>
          </a:lstStyle>
          <a:p>
            <a:pPr>
              <a:defRPr/>
            </a:pPr>
            <a:fld id="{D536005B-7879-44A0-B801-86605BB21EC5}" type="slidenum">
              <a:rPr lang="en-US">
                <a:solidFill>
                  <a:prstClr val="white">
                    <a:lumMod val="85000"/>
                  </a:prstClr>
                </a:solidFill>
              </a:rPr>
              <a:pPr>
                <a:defRPr/>
              </a:pPr>
              <a:t>‹#›</a:t>
            </a:fld>
            <a:endParaRPr lang="en-US" dirty="0">
              <a:solidFill>
                <a:prstClr val="white">
                  <a:lumMod val="85000"/>
                </a:prstClr>
              </a:solidFill>
            </a:endParaRPr>
          </a:p>
        </p:txBody>
      </p:sp>
    </p:spTree>
    <p:extLst>
      <p:ext uri="{BB962C8B-B14F-4D97-AF65-F5344CB8AC3E}">
        <p14:creationId xmlns:p14="http://schemas.microsoft.com/office/powerpoint/2010/main" val="3399440021"/>
      </p:ext>
    </p:extLst>
  </p:cSld>
  <p:clrMapOvr>
    <a:masterClrMapping/>
  </p:clrMapOvr>
  <p:transition spd="med">
    <p:fade/>
  </p:transition>
</p:sldLayout>
</file>

<file path=ppt/slideLayouts/slideLayout192.xml><?xml version="1.0" encoding="utf-8"?>
<p:sldLayout xmlns:a="http://schemas.openxmlformats.org/drawingml/2006/main" xmlns:r="http://schemas.openxmlformats.org/officeDocument/2006/relationships" xmlns:p="http://schemas.openxmlformats.org/presentationml/2006/main" preserve="1" userDrawn="1">
  <p:cSld name="Başlık, Dikey Metin">
    <p:spTree>
      <p:nvGrpSpPr>
        <p:cNvPr id="1" name=""/>
        <p:cNvGrpSpPr/>
        <p:nvPr/>
      </p:nvGrpSpPr>
      <p:grpSpPr>
        <a:xfrm>
          <a:off x="0" y="0"/>
          <a:ext cx="0" cy="0"/>
          <a:chOff x="0" y="0"/>
          <a:chExt cx="0" cy="0"/>
        </a:xfrm>
      </p:grpSpPr>
      <p:pic>
        <p:nvPicPr>
          <p:cNvPr id="4" name="Picture 2"/>
          <p:cNvPicPr preferRelativeResize="0">
            <a:picLocks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6553200"/>
            <a:ext cx="9144000" cy="252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2"/>
          <p:cNvPicPr preferRelativeResize="0">
            <a:picLocks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0" y="144463"/>
            <a:ext cx="9144000" cy="468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2" descr="geçici logo"/>
          <p:cNvPicPr>
            <a:picLocks noChangeAspect="1" noChangeArrowheads="1"/>
          </p:cNvPicPr>
          <p:nvPr userDrawn="1"/>
        </p:nvPicPr>
        <p:blipFill>
          <a:blip r:embed="rId4" cstate="print"/>
          <a:srcRect/>
          <a:stretch>
            <a:fillRect/>
          </a:stretch>
        </p:blipFill>
        <p:spPr bwMode="auto">
          <a:xfrm>
            <a:off x="179388" y="-80963"/>
            <a:ext cx="971550" cy="882651"/>
          </a:xfrm>
          <a:prstGeom prst="rect">
            <a:avLst/>
          </a:prstGeom>
          <a:ln>
            <a:noFill/>
          </a:ln>
          <a:effectLst>
            <a:outerShdw blurRad="190500" algn="tl" rotWithShape="0">
              <a:srgbClr val="000000">
                <a:alpha val="70000"/>
              </a:srgbClr>
            </a:outerShdw>
          </a:effectLst>
          <a:extLst/>
        </p:spPr>
      </p:pic>
      <p:sp>
        <p:nvSpPr>
          <p:cNvPr id="3" name="2 Dikey Metin Yer Tutucusu"/>
          <p:cNvSpPr>
            <a:spLocks noGrp="1"/>
          </p:cNvSpPr>
          <p:nvPr>
            <p:ph type="body" orient="vert" idx="1"/>
          </p:nvPr>
        </p:nvSpPr>
        <p:spPr>
          <a:xfrm>
            <a:off x="457200" y="764704"/>
            <a:ext cx="8229600" cy="5361459"/>
          </a:xfrm>
        </p:spPr>
        <p:txBody>
          <a:bodyPr vert="eaVert"/>
          <a:lstStyle>
            <a:lvl1pPr>
              <a:defRPr>
                <a:solidFill>
                  <a:schemeClr val="accent6"/>
                </a:solidFill>
              </a:defRPr>
            </a:lvl1pPr>
            <a:lvl2pPr>
              <a:defRPr>
                <a:solidFill>
                  <a:schemeClr val="accent6"/>
                </a:solidFill>
              </a:defRPr>
            </a:lvl2pPr>
            <a:lvl3pPr>
              <a:defRPr>
                <a:solidFill>
                  <a:schemeClr val="accent6"/>
                </a:solidFill>
              </a:defRPr>
            </a:lvl3pPr>
            <a:lvl4pPr>
              <a:defRPr>
                <a:solidFill>
                  <a:schemeClr val="accent6"/>
                </a:solidFill>
              </a:defRPr>
            </a:lvl4pPr>
            <a:lvl5pPr>
              <a:defRPr>
                <a:solidFill>
                  <a:schemeClr val="accent6"/>
                </a:solidFill>
              </a:defRPr>
            </a:lvl5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dirty="0"/>
          </a:p>
        </p:txBody>
      </p:sp>
      <p:sp>
        <p:nvSpPr>
          <p:cNvPr id="25" name="1 Başlık"/>
          <p:cNvSpPr>
            <a:spLocks noGrp="1"/>
          </p:cNvSpPr>
          <p:nvPr>
            <p:ph type="title"/>
          </p:nvPr>
        </p:nvSpPr>
        <p:spPr>
          <a:xfrm>
            <a:off x="2987824" y="144000"/>
            <a:ext cx="6156174" cy="396000"/>
          </a:xfrm>
        </p:spPr>
        <p:txBody>
          <a:bodyPr/>
          <a:lstStyle>
            <a:lvl1pPr algn="r">
              <a:defRPr sz="4000" b="1">
                <a:solidFill>
                  <a:schemeClr val="bg1"/>
                </a:solidFill>
                <a:effectLst>
                  <a:outerShdw blurRad="50800" dist="38100" dir="18900000" algn="bl" rotWithShape="0">
                    <a:srgbClr val="4D968B">
                      <a:alpha val="40000"/>
                    </a:srgbClr>
                  </a:outerShdw>
                </a:effectLst>
              </a:defRPr>
            </a:lvl1pPr>
          </a:lstStyle>
          <a:p>
            <a:r>
              <a:rPr lang="tr-TR" dirty="0" smtClean="0"/>
              <a:t>Asıl başlık stili için tıklatın</a:t>
            </a:r>
            <a:endParaRPr lang="tr-TR" dirty="0"/>
          </a:p>
        </p:txBody>
      </p:sp>
      <p:sp>
        <p:nvSpPr>
          <p:cNvPr id="7" name="4 Altbilgi Yer Tutucusu"/>
          <p:cNvSpPr>
            <a:spLocks noGrp="1"/>
          </p:cNvSpPr>
          <p:nvPr>
            <p:ph type="ftr" sz="quarter" idx="10"/>
          </p:nvPr>
        </p:nvSpPr>
        <p:spPr>
          <a:xfrm>
            <a:off x="1828800" y="6553200"/>
            <a:ext cx="5672138" cy="252413"/>
          </a:xfrm>
        </p:spPr>
        <p:txBody>
          <a:bodyPr/>
          <a:lstStyle>
            <a:lvl1pPr algn="l">
              <a:defRPr sz="1600">
                <a:solidFill>
                  <a:schemeClr val="bg1">
                    <a:lumMod val="85000"/>
                  </a:schemeClr>
                </a:solidFill>
                <a:effectLst>
                  <a:outerShdw blurRad="38100" dist="38100" dir="2700000" algn="tl">
                    <a:srgbClr val="000000">
                      <a:alpha val="43137"/>
                    </a:srgbClr>
                  </a:outerShdw>
                </a:effectLst>
                <a:latin typeface="Calibri" pitchFamily="34" charset="0"/>
              </a:defRPr>
            </a:lvl1pPr>
          </a:lstStyle>
          <a:p>
            <a:pPr>
              <a:defRPr/>
            </a:pPr>
            <a:r>
              <a:rPr lang="nn-NO">
                <a:solidFill>
                  <a:prstClr val="white">
                    <a:lumMod val="85000"/>
                  </a:prstClr>
                </a:solidFill>
              </a:rPr>
              <a:t>Ekonomik Araştırmalar ve Değerlendirme Genel Müdürlüğü</a:t>
            </a:r>
            <a:endParaRPr lang="tr-TR">
              <a:solidFill>
                <a:prstClr val="white">
                  <a:lumMod val="85000"/>
                </a:prstClr>
              </a:solidFill>
            </a:endParaRPr>
          </a:p>
        </p:txBody>
      </p:sp>
      <p:sp>
        <p:nvSpPr>
          <p:cNvPr id="8" name="5 Slayt Numarası Yer Tutucusu"/>
          <p:cNvSpPr>
            <a:spLocks noGrp="1"/>
          </p:cNvSpPr>
          <p:nvPr>
            <p:ph type="sldNum" sz="quarter" idx="11"/>
          </p:nvPr>
        </p:nvSpPr>
        <p:spPr>
          <a:xfrm>
            <a:off x="8429625" y="6553200"/>
            <a:ext cx="571500" cy="252413"/>
          </a:xfrm>
        </p:spPr>
        <p:txBody>
          <a:bodyPr/>
          <a:lstStyle>
            <a:lvl1pPr algn="ctr">
              <a:defRPr sz="1600">
                <a:solidFill>
                  <a:schemeClr val="bg1">
                    <a:lumMod val="85000"/>
                  </a:schemeClr>
                </a:solidFill>
                <a:effectLst>
                  <a:outerShdw blurRad="38100" dist="38100" dir="2700000" algn="tl">
                    <a:srgbClr val="000000">
                      <a:alpha val="43137"/>
                    </a:srgbClr>
                  </a:outerShdw>
                </a:effectLst>
                <a:latin typeface="Calibri" pitchFamily="34" charset="0"/>
              </a:defRPr>
            </a:lvl1pPr>
          </a:lstStyle>
          <a:p>
            <a:pPr>
              <a:defRPr/>
            </a:pPr>
            <a:fld id="{36F88A8D-A4D2-4446-931D-E4FF7E6F40C7}" type="slidenum">
              <a:rPr lang="en-US">
                <a:solidFill>
                  <a:prstClr val="white">
                    <a:lumMod val="85000"/>
                  </a:prstClr>
                </a:solidFill>
              </a:rPr>
              <a:pPr>
                <a:defRPr/>
              </a:pPr>
              <a:t>‹#›</a:t>
            </a:fld>
            <a:endParaRPr lang="en-US" dirty="0">
              <a:solidFill>
                <a:prstClr val="white">
                  <a:lumMod val="85000"/>
                </a:prstClr>
              </a:solidFill>
            </a:endParaRPr>
          </a:p>
        </p:txBody>
      </p:sp>
    </p:spTree>
    <p:extLst>
      <p:ext uri="{BB962C8B-B14F-4D97-AF65-F5344CB8AC3E}">
        <p14:creationId xmlns:p14="http://schemas.microsoft.com/office/powerpoint/2010/main" val="3237600736"/>
      </p:ext>
    </p:extLst>
  </p:cSld>
  <p:clrMapOvr>
    <a:masterClrMapping/>
  </p:clrMapOvr>
  <p:transition spd="med">
    <p:fade/>
  </p:transition>
</p:sldLayout>
</file>

<file path=ppt/slideLayouts/slideLayout193.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pic>
        <p:nvPicPr>
          <p:cNvPr id="4" name="Picture 4"/>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170613" y="0"/>
            <a:ext cx="395287" cy="687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4775" y="0"/>
            <a:ext cx="395288"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2" descr="geçici logo"/>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5927725" y="115888"/>
            <a:ext cx="882650" cy="971550"/>
          </a:xfrm>
          <a:prstGeom prst="rect">
            <a:avLst/>
          </a:prstGeom>
          <a:noFill/>
          <a:ln>
            <a:noFill/>
          </a:ln>
          <a:effectLst>
            <a:outerShdw algn="tl" rotWithShape="0">
              <a:srgbClr val="000000">
                <a:alpha val="70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1 Dikey Başlık"/>
          <p:cNvSpPr>
            <a:spLocks noGrp="1"/>
          </p:cNvSpPr>
          <p:nvPr>
            <p:ph type="title" orient="vert"/>
          </p:nvPr>
        </p:nvSpPr>
        <p:spPr>
          <a:xfrm>
            <a:off x="6629400" y="274638"/>
            <a:ext cx="2057400" cy="5851525"/>
          </a:xfrm>
        </p:spPr>
        <p:txBody>
          <a:bodyPr vert="eaVert"/>
          <a:lstStyle>
            <a:lvl1pPr>
              <a:defRPr b="1">
                <a:solidFill>
                  <a:srgbClr val="C00000"/>
                </a:solidFill>
                <a:effectLst>
                  <a:outerShdw blurRad="38100" dist="38100" dir="2700000" algn="tl">
                    <a:srgbClr val="000000">
                      <a:alpha val="43137"/>
                    </a:srgbClr>
                  </a:outerShdw>
                </a:effectLst>
              </a:defRPr>
            </a:lvl1pPr>
          </a:lstStyle>
          <a:p>
            <a:r>
              <a:rPr lang="tr-TR" smtClean="0"/>
              <a:t>Asıl başlık stili için tıklatın</a:t>
            </a:r>
            <a:endParaRPr lang="tr-TR" dirty="0"/>
          </a:p>
        </p:txBody>
      </p:sp>
      <p:sp>
        <p:nvSpPr>
          <p:cNvPr id="3" name="2 Dikey Metin Yer Tutucusu"/>
          <p:cNvSpPr>
            <a:spLocks noGrp="1"/>
          </p:cNvSpPr>
          <p:nvPr>
            <p:ph type="body" orient="vert" idx="1"/>
          </p:nvPr>
        </p:nvSpPr>
        <p:spPr>
          <a:xfrm>
            <a:off x="642910" y="274638"/>
            <a:ext cx="5429288" cy="5851525"/>
          </a:xfrm>
        </p:spPr>
        <p:txBody>
          <a:bodyPr vert="eaVert"/>
          <a:lstStyle>
            <a:lvl1pPr>
              <a:defRPr>
                <a:solidFill>
                  <a:schemeClr val="accent6"/>
                </a:solidFill>
              </a:defRPr>
            </a:lvl1pPr>
            <a:lvl2pPr>
              <a:defRPr>
                <a:solidFill>
                  <a:schemeClr val="accent6"/>
                </a:solidFill>
              </a:defRPr>
            </a:lvl2pPr>
            <a:lvl3pPr>
              <a:defRPr>
                <a:solidFill>
                  <a:schemeClr val="accent6"/>
                </a:solidFill>
              </a:defRPr>
            </a:lvl3pPr>
            <a:lvl4pPr>
              <a:defRPr>
                <a:solidFill>
                  <a:schemeClr val="accent6"/>
                </a:solidFill>
              </a:defRPr>
            </a:lvl4pPr>
            <a:lvl5pPr>
              <a:defRPr>
                <a:solidFill>
                  <a:schemeClr val="accent6"/>
                </a:solidFill>
              </a:defRPr>
            </a:lvl5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dirty="0"/>
          </a:p>
        </p:txBody>
      </p:sp>
      <p:sp>
        <p:nvSpPr>
          <p:cNvPr id="7" name="4 Altbilgi Yer Tutucusu"/>
          <p:cNvSpPr>
            <a:spLocks noGrp="1"/>
          </p:cNvSpPr>
          <p:nvPr>
            <p:ph type="ftr" sz="quarter" idx="10"/>
          </p:nvPr>
        </p:nvSpPr>
        <p:spPr>
          <a:xfrm rot="5400000">
            <a:off x="-2039937" y="3532188"/>
            <a:ext cx="4714875" cy="365125"/>
          </a:xfrm>
        </p:spPr>
        <p:txBody>
          <a:bodyPr/>
          <a:lstStyle>
            <a:lvl1pPr>
              <a:defRPr sz="1400">
                <a:solidFill>
                  <a:schemeClr val="bg1">
                    <a:lumMod val="85000"/>
                  </a:schemeClr>
                </a:solidFill>
                <a:latin typeface="Calibri" pitchFamily="34" charset="0"/>
              </a:defRPr>
            </a:lvl1pPr>
          </a:lstStyle>
          <a:p>
            <a:pPr>
              <a:defRPr/>
            </a:pPr>
            <a:r>
              <a:rPr lang="nn-NO">
                <a:solidFill>
                  <a:prstClr val="white">
                    <a:lumMod val="85000"/>
                  </a:prstClr>
                </a:solidFill>
              </a:rPr>
              <a:t>Ekonomik Araştırmalar ve Değerlendirme Genel Müdürlüğü</a:t>
            </a:r>
            <a:endParaRPr lang="tr-TR">
              <a:solidFill>
                <a:prstClr val="white">
                  <a:lumMod val="85000"/>
                </a:prstClr>
              </a:solidFill>
            </a:endParaRPr>
          </a:p>
        </p:txBody>
      </p:sp>
      <p:sp>
        <p:nvSpPr>
          <p:cNvPr id="8" name="5 Slayt Numarası Yer Tutucusu"/>
          <p:cNvSpPr>
            <a:spLocks noGrp="1"/>
          </p:cNvSpPr>
          <p:nvPr>
            <p:ph type="sldNum" sz="quarter" idx="11"/>
          </p:nvPr>
        </p:nvSpPr>
        <p:spPr>
          <a:xfrm rot="5400000">
            <a:off x="125413" y="6303962"/>
            <a:ext cx="400050" cy="365125"/>
          </a:xfrm>
        </p:spPr>
        <p:txBody>
          <a:bodyPr/>
          <a:lstStyle>
            <a:lvl1pPr>
              <a:defRPr sz="1400">
                <a:solidFill>
                  <a:schemeClr val="bg1">
                    <a:lumMod val="85000"/>
                  </a:schemeClr>
                </a:solidFill>
                <a:latin typeface="Calibri" pitchFamily="34" charset="0"/>
              </a:defRPr>
            </a:lvl1pPr>
          </a:lstStyle>
          <a:p>
            <a:pPr>
              <a:defRPr/>
            </a:pPr>
            <a:fld id="{D1115BCE-D6C7-4EFB-B719-14AB8C5C04ED}" type="slidenum">
              <a:rPr lang="tr-TR">
                <a:solidFill>
                  <a:prstClr val="white">
                    <a:lumMod val="85000"/>
                  </a:prstClr>
                </a:solidFill>
              </a:rPr>
              <a:pPr>
                <a:defRPr/>
              </a:pPr>
              <a:t>‹#›</a:t>
            </a:fld>
            <a:endParaRPr lang="tr-TR">
              <a:solidFill>
                <a:prstClr val="white">
                  <a:lumMod val="85000"/>
                </a:prstClr>
              </a:solidFill>
            </a:endParaRPr>
          </a:p>
        </p:txBody>
      </p:sp>
    </p:spTree>
    <p:extLst>
      <p:ext uri="{BB962C8B-B14F-4D97-AF65-F5344CB8AC3E}">
        <p14:creationId xmlns:p14="http://schemas.microsoft.com/office/powerpoint/2010/main" val="3844833000"/>
      </p:ext>
    </p:extLst>
  </p:cSld>
  <p:clrMapOvr>
    <a:masterClrMapping/>
  </p:clrMapOvr>
  <p:transition spd="med">
    <p:fade/>
  </p:transition>
</p:sldLayout>
</file>

<file path=ppt/slideLayouts/slideLayout194.xml><?xml version="1.0" encoding="utf-8"?>
<p:sldLayout xmlns:a="http://schemas.openxmlformats.org/drawingml/2006/main" xmlns:r="http://schemas.openxmlformats.org/officeDocument/2006/relationships" xmlns:p="http://schemas.openxmlformats.org/presentationml/2006/main" type="txAndChart">
  <p:cSld name="Başlık, Metin ve Grafik">
    <p:spTree>
      <p:nvGrpSpPr>
        <p:cNvPr id="1" name=""/>
        <p:cNvGrpSpPr/>
        <p:nvPr/>
      </p:nvGrpSpPr>
      <p:grpSpPr>
        <a:xfrm>
          <a:off x="0" y="0"/>
          <a:ext cx="0" cy="0"/>
          <a:chOff x="0" y="0"/>
          <a:chExt cx="0" cy="0"/>
        </a:xfrm>
      </p:grpSpPr>
      <p:sp>
        <p:nvSpPr>
          <p:cNvPr id="2" name="Başlık 1"/>
          <p:cNvSpPr>
            <a:spLocks noGrp="1"/>
          </p:cNvSpPr>
          <p:nvPr>
            <p:ph type="title"/>
          </p:nvPr>
        </p:nvSpPr>
        <p:spPr>
          <a:xfrm>
            <a:off x="457200" y="274638"/>
            <a:ext cx="8229600" cy="1143000"/>
          </a:xfrm>
          <a:prstGeom prst="rect">
            <a:avLst/>
          </a:prstGeom>
        </p:spPr>
        <p:txBody>
          <a:bodyPr/>
          <a:lstStyle/>
          <a:p>
            <a:r>
              <a:rPr lang="tr-TR" smtClean="0"/>
              <a:t>Asıl başlık stili için tıklatın</a:t>
            </a:r>
            <a:endParaRPr lang="tr-TR"/>
          </a:p>
        </p:txBody>
      </p:sp>
      <p:sp>
        <p:nvSpPr>
          <p:cNvPr id="3" name="Metin Yer Tutucusu 2"/>
          <p:cNvSpPr>
            <a:spLocks noGrp="1"/>
          </p:cNvSpPr>
          <p:nvPr>
            <p:ph type="body" sz="half" idx="1"/>
          </p:nvPr>
        </p:nvSpPr>
        <p:spPr>
          <a:xfrm>
            <a:off x="457200" y="1600200"/>
            <a:ext cx="4038600" cy="4525963"/>
          </a:xfrm>
          <a:prstGeom prst="rect">
            <a:avLst/>
          </a:prstGeo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Grafik Yer Tutucusu 3"/>
          <p:cNvSpPr>
            <a:spLocks noGrp="1"/>
          </p:cNvSpPr>
          <p:nvPr>
            <p:ph type="chart" sz="half" idx="2"/>
          </p:nvPr>
        </p:nvSpPr>
        <p:spPr>
          <a:xfrm>
            <a:off x="4648200" y="1600200"/>
            <a:ext cx="4038600" cy="4525963"/>
          </a:xfrm>
          <a:prstGeom prst="rect">
            <a:avLst/>
          </a:prstGeom>
        </p:spPr>
        <p:txBody>
          <a:bodyPr/>
          <a:lstStyle/>
          <a:p>
            <a:pPr lvl="0"/>
            <a:endParaRPr lang="tr-TR" noProof="0"/>
          </a:p>
        </p:txBody>
      </p:sp>
      <p:sp>
        <p:nvSpPr>
          <p:cNvPr id="5" name="Slayt Numarası Yer Tutucusu 5"/>
          <p:cNvSpPr>
            <a:spLocks noGrp="1"/>
          </p:cNvSpPr>
          <p:nvPr>
            <p:ph type="sldNum" sz="quarter" idx="10"/>
          </p:nvPr>
        </p:nvSpPr>
        <p:spPr>
          <a:xfrm>
            <a:off x="0" y="6237288"/>
            <a:ext cx="9144000" cy="390525"/>
          </a:xfrm>
        </p:spPr>
        <p:txBody>
          <a:bodyPr/>
          <a:lstStyle>
            <a:lvl1pPr>
              <a:defRPr/>
            </a:lvl1pPr>
          </a:lstStyle>
          <a:p>
            <a:pPr>
              <a:defRPr/>
            </a:pPr>
            <a:fld id="{B927A1F4-203A-483A-9C32-E1770C8730D0}" type="slidenum">
              <a:rPr lang="tr-TR">
                <a:solidFill>
                  <a:prstClr val="black">
                    <a:tint val="75000"/>
                  </a:prstClr>
                </a:solidFill>
              </a:rPr>
              <a:pPr>
                <a:defRPr/>
              </a:pPr>
              <a:t>‹#›</a:t>
            </a:fld>
            <a:r>
              <a:rPr lang="tr-TR">
                <a:solidFill>
                  <a:prstClr val="black">
                    <a:tint val="75000"/>
                  </a:prstClr>
                </a:solidFill>
              </a:rPr>
              <a:t>     </a:t>
            </a:r>
          </a:p>
        </p:txBody>
      </p:sp>
    </p:spTree>
    <p:extLst>
      <p:ext uri="{BB962C8B-B14F-4D97-AF65-F5344CB8AC3E}">
        <p14:creationId xmlns:p14="http://schemas.microsoft.com/office/powerpoint/2010/main" val="813600479"/>
      </p:ext>
    </p:extLst>
  </p:cSld>
  <p:clrMapOvr>
    <a:masterClrMapping/>
  </p:clrMapOvr>
  <p:transition spd="med">
    <p:fade/>
  </p:transition>
</p:sldLayout>
</file>

<file path=ppt/slideLayouts/slideLayout195.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tr-TR" smtClean="0"/>
              <a:t>Asıl başlık stili için tıklatın</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tr-TR" smtClean="0"/>
              <a:t>Asıl alt başlık stilini düzenlemek için tıklatın</a:t>
            </a:r>
            <a:endParaRPr lang="en-US" dirty="0"/>
          </a:p>
        </p:txBody>
      </p:sp>
      <p:sp>
        <p:nvSpPr>
          <p:cNvPr id="4" name="Date Placeholder 3"/>
          <p:cNvSpPr>
            <a:spLocks noGrp="1"/>
          </p:cNvSpPr>
          <p:nvPr>
            <p:ph type="dt" sz="half" idx="10"/>
          </p:nvPr>
        </p:nvSpPr>
        <p:spPr/>
        <p:txBody>
          <a:bodyPr/>
          <a:lstStyle/>
          <a:p>
            <a:fld id="{58CBDFAD-0E02-4B65-B997-B7E6EDA91B4E}" type="datetimeFigureOut">
              <a:rPr lang="tr-TR" smtClean="0"/>
              <a:t>18.10.2017</a:t>
            </a:fld>
            <a:endParaRPr lang="tr-TR"/>
          </a:p>
        </p:txBody>
      </p:sp>
      <p:sp>
        <p:nvSpPr>
          <p:cNvPr id="5" name="Footer Placeholder 4"/>
          <p:cNvSpPr>
            <a:spLocks noGrp="1"/>
          </p:cNvSpPr>
          <p:nvPr>
            <p:ph type="ftr" sz="quarter" idx="11"/>
          </p:nvPr>
        </p:nvSpPr>
        <p:spPr/>
        <p:txBody>
          <a:bodyPr/>
          <a:lstStyle/>
          <a:p>
            <a:pPr>
              <a:defRPr/>
            </a:pPr>
            <a:r>
              <a:rPr lang="tr-TR" smtClean="0"/>
              <a:t>Teşvik Uygulama ve Yabancı Sermaye Genel Müdürlüğü</a:t>
            </a:r>
            <a:endParaRPr lang="tr-TR"/>
          </a:p>
        </p:txBody>
      </p:sp>
      <p:sp>
        <p:nvSpPr>
          <p:cNvPr id="6" name="Slide Number Placeholder 5"/>
          <p:cNvSpPr>
            <a:spLocks noGrp="1"/>
          </p:cNvSpPr>
          <p:nvPr>
            <p:ph type="sldNum" sz="quarter" idx="12"/>
          </p:nvPr>
        </p:nvSpPr>
        <p:spPr/>
        <p:txBody>
          <a:bodyPr/>
          <a:lstStyle/>
          <a:p>
            <a:fld id="{6A71AEED-1B73-41F3-9666-6A872075BE30}" type="slidenum">
              <a:rPr lang="tr-TR" smtClean="0"/>
              <a:t>‹#›</a:t>
            </a:fld>
            <a:endParaRPr lang="tr-TR"/>
          </a:p>
        </p:txBody>
      </p:sp>
    </p:spTree>
    <p:extLst>
      <p:ext uri="{BB962C8B-B14F-4D97-AF65-F5344CB8AC3E}">
        <p14:creationId xmlns:p14="http://schemas.microsoft.com/office/powerpoint/2010/main" val="3049454239"/>
      </p:ext>
    </p:extLst>
  </p:cSld>
  <p:clrMapOvr>
    <a:masterClrMapping/>
  </p:clrMapOvr>
  <p:hf hdr="0" dt="0"/>
</p:sldLayout>
</file>

<file path=ppt/slideLayouts/slideLayout196.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Asıl başlık stili için tıklatın</a:t>
            </a:r>
            <a:endParaRPr lang="en-US" dirty="0"/>
          </a:p>
        </p:txBody>
      </p:sp>
      <p:sp>
        <p:nvSpPr>
          <p:cNvPr id="3" name="Content Placeholder 2"/>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4" name="Date Placeholder 3"/>
          <p:cNvSpPr>
            <a:spLocks noGrp="1"/>
          </p:cNvSpPr>
          <p:nvPr>
            <p:ph type="dt" sz="half" idx="10"/>
          </p:nvPr>
        </p:nvSpPr>
        <p:spPr/>
        <p:txBody>
          <a:bodyPr/>
          <a:lstStyle/>
          <a:p>
            <a:fld id="{58CBDFAD-0E02-4B65-B997-B7E6EDA91B4E}" type="datetimeFigureOut">
              <a:rPr lang="tr-TR" smtClean="0"/>
              <a:t>18.10.2017</a:t>
            </a:fld>
            <a:endParaRPr lang="tr-TR"/>
          </a:p>
        </p:txBody>
      </p:sp>
      <p:sp>
        <p:nvSpPr>
          <p:cNvPr id="5" name="Footer Placeholder 4"/>
          <p:cNvSpPr>
            <a:spLocks noGrp="1"/>
          </p:cNvSpPr>
          <p:nvPr>
            <p:ph type="ftr" sz="quarter" idx="11"/>
          </p:nvPr>
        </p:nvSpPr>
        <p:spPr/>
        <p:txBody>
          <a:bodyPr/>
          <a:lstStyle/>
          <a:p>
            <a:pPr>
              <a:defRPr/>
            </a:pPr>
            <a:r>
              <a:rPr lang="tr-TR" smtClean="0"/>
              <a:t>Teşvik Uygulama ve Yabancı Sermaye Genel Müdürlüğü</a:t>
            </a:r>
            <a:endParaRPr lang="tr-TR"/>
          </a:p>
        </p:txBody>
      </p:sp>
      <p:sp>
        <p:nvSpPr>
          <p:cNvPr id="6" name="Slide Number Placeholder 5"/>
          <p:cNvSpPr>
            <a:spLocks noGrp="1"/>
          </p:cNvSpPr>
          <p:nvPr>
            <p:ph type="sldNum" sz="quarter" idx="12"/>
          </p:nvPr>
        </p:nvSpPr>
        <p:spPr/>
        <p:txBody>
          <a:bodyPr/>
          <a:lstStyle/>
          <a:p>
            <a:fld id="{6A71AEED-1B73-41F3-9666-6A872075BE30}" type="slidenum">
              <a:rPr lang="tr-TR" smtClean="0"/>
              <a:t>‹#›</a:t>
            </a:fld>
            <a:endParaRPr lang="tr-TR"/>
          </a:p>
        </p:txBody>
      </p:sp>
    </p:spTree>
    <p:extLst>
      <p:ext uri="{BB962C8B-B14F-4D97-AF65-F5344CB8AC3E}">
        <p14:creationId xmlns:p14="http://schemas.microsoft.com/office/powerpoint/2010/main" val="230760523"/>
      </p:ext>
    </p:extLst>
  </p:cSld>
  <p:clrMapOvr>
    <a:masterClrMapping/>
  </p:clrMapOvr>
  <p:hf hdr="0" dt="0"/>
</p:sldLayout>
</file>

<file path=ppt/slideLayouts/slideLayout197.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tr-TR" smtClean="0"/>
              <a:t>Asıl başlık stili için tıklatın</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tr-TR" smtClean="0"/>
              <a:t>Asıl metin stillerini düzenlemek için tıklatın</a:t>
            </a:r>
          </a:p>
        </p:txBody>
      </p:sp>
      <p:sp>
        <p:nvSpPr>
          <p:cNvPr id="4" name="Date Placeholder 3"/>
          <p:cNvSpPr>
            <a:spLocks noGrp="1"/>
          </p:cNvSpPr>
          <p:nvPr>
            <p:ph type="dt" sz="half" idx="10"/>
          </p:nvPr>
        </p:nvSpPr>
        <p:spPr/>
        <p:txBody>
          <a:bodyPr/>
          <a:lstStyle/>
          <a:p>
            <a:fld id="{58CBDFAD-0E02-4B65-B997-B7E6EDA91B4E}" type="datetimeFigureOut">
              <a:rPr lang="tr-TR" smtClean="0"/>
              <a:t>18.10.2017</a:t>
            </a:fld>
            <a:endParaRPr lang="tr-TR"/>
          </a:p>
        </p:txBody>
      </p:sp>
      <p:sp>
        <p:nvSpPr>
          <p:cNvPr id="5" name="Footer Placeholder 4"/>
          <p:cNvSpPr>
            <a:spLocks noGrp="1"/>
          </p:cNvSpPr>
          <p:nvPr>
            <p:ph type="ftr" sz="quarter" idx="11"/>
          </p:nvPr>
        </p:nvSpPr>
        <p:spPr/>
        <p:txBody>
          <a:bodyPr/>
          <a:lstStyle/>
          <a:p>
            <a:pPr>
              <a:defRPr/>
            </a:pPr>
            <a:r>
              <a:rPr lang="tr-TR" smtClean="0"/>
              <a:t>Teşvik Uygulama ve Yabancı Sermaye Genel Müdürlüğü</a:t>
            </a:r>
            <a:endParaRPr lang="tr-TR"/>
          </a:p>
        </p:txBody>
      </p:sp>
      <p:sp>
        <p:nvSpPr>
          <p:cNvPr id="6" name="Slide Number Placeholder 5"/>
          <p:cNvSpPr>
            <a:spLocks noGrp="1"/>
          </p:cNvSpPr>
          <p:nvPr>
            <p:ph type="sldNum" sz="quarter" idx="12"/>
          </p:nvPr>
        </p:nvSpPr>
        <p:spPr/>
        <p:txBody>
          <a:bodyPr/>
          <a:lstStyle/>
          <a:p>
            <a:fld id="{6A71AEED-1B73-41F3-9666-6A872075BE30}" type="slidenum">
              <a:rPr lang="tr-TR" smtClean="0"/>
              <a:t>‹#›</a:t>
            </a:fld>
            <a:endParaRPr lang="tr-TR"/>
          </a:p>
        </p:txBody>
      </p:sp>
    </p:spTree>
    <p:extLst>
      <p:ext uri="{BB962C8B-B14F-4D97-AF65-F5344CB8AC3E}">
        <p14:creationId xmlns:p14="http://schemas.microsoft.com/office/powerpoint/2010/main" val="113564839"/>
      </p:ext>
    </p:extLst>
  </p:cSld>
  <p:clrMapOvr>
    <a:masterClrMapping/>
  </p:clrMapOvr>
</p:sldLayout>
</file>

<file path=ppt/slideLayouts/slideLayout198.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Asıl başlık stili için tıklatın</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5" name="Date Placeholder 4"/>
          <p:cNvSpPr>
            <a:spLocks noGrp="1"/>
          </p:cNvSpPr>
          <p:nvPr>
            <p:ph type="dt" sz="half" idx="10"/>
          </p:nvPr>
        </p:nvSpPr>
        <p:spPr/>
        <p:txBody>
          <a:bodyPr/>
          <a:lstStyle/>
          <a:p>
            <a:fld id="{58CBDFAD-0E02-4B65-B997-B7E6EDA91B4E}" type="datetimeFigureOut">
              <a:rPr lang="tr-TR" smtClean="0"/>
              <a:t>18.10.2017</a:t>
            </a:fld>
            <a:endParaRPr lang="tr-TR"/>
          </a:p>
        </p:txBody>
      </p:sp>
      <p:sp>
        <p:nvSpPr>
          <p:cNvPr id="6" name="Footer Placeholder 5"/>
          <p:cNvSpPr>
            <a:spLocks noGrp="1"/>
          </p:cNvSpPr>
          <p:nvPr>
            <p:ph type="ftr" sz="quarter" idx="11"/>
          </p:nvPr>
        </p:nvSpPr>
        <p:spPr/>
        <p:txBody>
          <a:bodyPr/>
          <a:lstStyle/>
          <a:p>
            <a:pPr>
              <a:defRPr/>
            </a:pPr>
            <a:r>
              <a:rPr lang="tr-TR" smtClean="0"/>
              <a:t>Teşvik Uygulama ve Yabancı Sermaye Genel Müdürlüğü</a:t>
            </a:r>
            <a:endParaRPr lang="tr-TR"/>
          </a:p>
        </p:txBody>
      </p:sp>
      <p:sp>
        <p:nvSpPr>
          <p:cNvPr id="7" name="Slide Number Placeholder 6"/>
          <p:cNvSpPr>
            <a:spLocks noGrp="1"/>
          </p:cNvSpPr>
          <p:nvPr>
            <p:ph type="sldNum" sz="quarter" idx="12"/>
          </p:nvPr>
        </p:nvSpPr>
        <p:spPr/>
        <p:txBody>
          <a:bodyPr/>
          <a:lstStyle/>
          <a:p>
            <a:fld id="{6A71AEED-1B73-41F3-9666-6A872075BE30}" type="slidenum">
              <a:rPr lang="tr-TR" smtClean="0"/>
              <a:t>‹#›</a:t>
            </a:fld>
            <a:endParaRPr lang="tr-TR"/>
          </a:p>
        </p:txBody>
      </p:sp>
    </p:spTree>
    <p:extLst>
      <p:ext uri="{BB962C8B-B14F-4D97-AF65-F5344CB8AC3E}">
        <p14:creationId xmlns:p14="http://schemas.microsoft.com/office/powerpoint/2010/main" val="3591981175"/>
      </p:ext>
    </p:extLst>
  </p:cSld>
  <p:clrMapOvr>
    <a:masterClrMapping/>
  </p:clrMapOvr>
</p:sldLayout>
</file>

<file path=ppt/slideLayouts/slideLayout199.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tr-TR" smtClean="0"/>
              <a:t>Asıl başlık stili için tıklatın</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Content Placeholder 3"/>
          <p:cNvSpPr>
            <a:spLocks noGrp="1"/>
          </p:cNvSpPr>
          <p:nvPr>
            <p:ph sz="half" idx="2"/>
          </p:nvPr>
        </p:nvSpPr>
        <p:spPr>
          <a:xfrm>
            <a:off x="629842" y="2505075"/>
            <a:ext cx="3868340" cy="368458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Content Placeholder 5"/>
          <p:cNvSpPr>
            <a:spLocks noGrp="1"/>
          </p:cNvSpPr>
          <p:nvPr>
            <p:ph sz="quarter" idx="4"/>
          </p:nvPr>
        </p:nvSpPr>
        <p:spPr>
          <a:xfrm>
            <a:off x="4629150" y="2505075"/>
            <a:ext cx="3887391" cy="368458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7" name="Date Placeholder 6"/>
          <p:cNvSpPr>
            <a:spLocks noGrp="1"/>
          </p:cNvSpPr>
          <p:nvPr>
            <p:ph type="dt" sz="half" idx="10"/>
          </p:nvPr>
        </p:nvSpPr>
        <p:spPr/>
        <p:txBody>
          <a:bodyPr/>
          <a:lstStyle/>
          <a:p>
            <a:fld id="{58CBDFAD-0E02-4B65-B997-B7E6EDA91B4E}" type="datetimeFigureOut">
              <a:rPr lang="tr-TR" smtClean="0"/>
              <a:t>18.10.2017</a:t>
            </a:fld>
            <a:endParaRPr lang="tr-TR"/>
          </a:p>
        </p:txBody>
      </p:sp>
      <p:sp>
        <p:nvSpPr>
          <p:cNvPr id="8" name="Footer Placeholder 7"/>
          <p:cNvSpPr>
            <a:spLocks noGrp="1"/>
          </p:cNvSpPr>
          <p:nvPr>
            <p:ph type="ftr" sz="quarter" idx="11"/>
          </p:nvPr>
        </p:nvSpPr>
        <p:spPr/>
        <p:txBody>
          <a:bodyPr/>
          <a:lstStyle/>
          <a:p>
            <a:pPr>
              <a:defRPr/>
            </a:pPr>
            <a:r>
              <a:rPr lang="tr-TR" smtClean="0"/>
              <a:t>Teşvik Uygulama ve Yabancı Sermaye Genel Müdürlüğü</a:t>
            </a:r>
            <a:endParaRPr lang="tr-TR"/>
          </a:p>
        </p:txBody>
      </p:sp>
      <p:sp>
        <p:nvSpPr>
          <p:cNvPr id="9" name="Slide Number Placeholder 8"/>
          <p:cNvSpPr>
            <a:spLocks noGrp="1"/>
          </p:cNvSpPr>
          <p:nvPr>
            <p:ph type="sldNum" sz="quarter" idx="12"/>
          </p:nvPr>
        </p:nvSpPr>
        <p:spPr/>
        <p:txBody>
          <a:bodyPr/>
          <a:lstStyle/>
          <a:p>
            <a:fld id="{6A71AEED-1B73-41F3-9666-6A872075BE30}" type="slidenum">
              <a:rPr lang="tr-TR" smtClean="0"/>
              <a:t>‹#›</a:t>
            </a:fld>
            <a:endParaRPr lang="tr-TR"/>
          </a:p>
        </p:txBody>
      </p:sp>
    </p:spTree>
    <p:extLst>
      <p:ext uri="{BB962C8B-B14F-4D97-AF65-F5344CB8AC3E}">
        <p14:creationId xmlns:p14="http://schemas.microsoft.com/office/powerpoint/2010/main" val="4264887251"/>
      </p:ext>
    </p:extLst>
  </p:cSld>
  <p:clrMapOvr>
    <a:masterClrMapping/>
  </p:clrMapOvr>
</p:sldLayout>
</file>

<file path=ppt/slideLayouts/slideLayout200.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Asıl başlık stili için tıklatın</a:t>
            </a:r>
            <a:endParaRPr lang="en-US" dirty="0"/>
          </a:p>
        </p:txBody>
      </p:sp>
      <p:sp>
        <p:nvSpPr>
          <p:cNvPr id="3" name="Date Placeholder 2"/>
          <p:cNvSpPr>
            <a:spLocks noGrp="1"/>
          </p:cNvSpPr>
          <p:nvPr>
            <p:ph type="dt" sz="half" idx="10"/>
          </p:nvPr>
        </p:nvSpPr>
        <p:spPr/>
        <p:txBody>
          <a:bodyPr/>
          <a:lstStyle/>
          <a:p>
            <a:fld id="{58CBDFAD-0E02-4B65-B997-B7E6EDA91B4E}" type="datetimeFigureOut">
              <a:rPr lang="tr-TR" smtClean="0"/>
              <a:t>18.10.2017</a:t>
            </a:fld>
            <a:endParaRPr lang="tr-TR"/>
          </a:p>
        </p:txBody>
      </p:sp>
      <p:sp>
        <p:nvSpPr>
          <p:cNvPr id="4" name="Footer Placeholder 3"/>
          <p:cNvSpPr>
            <a:spLocks noGrp="1"/>
          </p:cNvSpPr>
          <p:nvPr>
            <p:ph type="ftr" sz="quarter" idx="11"/>
          </p:nvPr>
        </p:nvSpPr>
        <p:spPr/>
        <p:txBody>
          <a:bodyPr/>
          <a:lstStyle/>
          <a:p>
            <a:pPr>
              <a:defRPr/>
            </a:pPr>
            <a:r>
              <a:rPr lang="tr-TR" smtClean="0"/>
              <a:t>Teşvik Uygulama ve Yabancı Sermaye Genel Müdürlüğü</a:t>
            </a:r>
            <a:endParaRPr lang="tr-TR"/>
          </a:p>
        </p:txBody>
      </p:sp>
      <p:sp>
        <p:nvSpPr>
          <p:cNvPr id="5" name="Slide Number Placeholder 4"/>
          <p:cNvSpPr>
            <a:spLocks noGrp="1"/>
          </p:cNvSpPr>
          <p:nvPr>
            <p:ph type="sldNum" sz="quarter" idx="12"/>
          </p:nvPr>
        </p:nvSpPr>
        <p:spPr/>
        <p:txBody>
          <a:bodyPr/>
          <a:lstStyle/>
          <a:p>
            <a:fld id="{6A71AEED-1B73-41F3-9666-6A872075BE30}" type="slidenum">
              <a:rPr lang="tr-TR" smtClean="0"/>
              <a:t>‹#›</a:t>
            </a:fld>
            <a:endParaRPr lang="tr-TR"/>
          </a:p>
        </p:txBody>
      </p:sp>
    </p:spTree>
    <p:extLst>
      <p:ext uri="{BB962C8B-B14F-4D97-AF65-F5344CB8AC3E}">
        <p14:creationId xmlns:p14="http://schemas.microsoft.com/office/powerpoint/2010/main" val="3846550462"/>
      </p:ext>
    </p:extLst>
  </p:cSld>
  <p:clrMapOvr>
    <a:masterClrMapping/>
  </p:clrMapOvr>
</p:sldLayout>
</file>

<file path=ppt/slideLayouts/slideLayout201.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8CBDFAD-0E02-4B65-B997-B7E6EDA91B4E}" type="datetimeFigureOut">
              <a:rPr lang="tr-TR" smtClean="0"/>
              <a:t>18.10.2017</a:t>
            </a:fld>
            <a:endParaRPr lang="tr-TR"/>
          </a:p>
        </p:txBody>
      </p:sp>
      <p:sp>
        <p:nvSpPr>
          <p:cNvPr id="3" name="Footer Placeholder 2"/>
          <p:cNvSpPr>
            <a:spLocks noGrp="1"/>
          </p:cNvSpPr>
          <p:nvPr>
            <p:ph type="ftr" sz="quarter" idx="11"/>
          </p:nvPr>
        </p:nvSpPr>
        <p:spPr/>
        <p:txBody>
          <a:bodyPr/>
          <a:lstStyle/>
          <a:p>
            <a:pPr>
              <a:defRPr/>
            </a:pPr>
            <a:r>
              <a:rPr lang="tr-TR" smtClean="0"/>
              <a:t>Teşvik Uygulama ve Yabancı Sermaye Genel Müdürlüğü</a:t>
            </a:r>
            <a:endParaRPr lang="tr-TR"/>
          </a:p>
        </p:txBody>
      </p:sp>
      <p:sp>
        <p:nvSpPr>
          <p:cNvPr id="4" name="Slide Number Placeholder 3"/>
          <p:cNvSpPr>
            <a:spLocks noGrp="1"/>
          </p:cNvSpPr>
          <p:nvPr>
            <p:ph type="sldNum" sz="quarter" idx="12"/>
          </p:nvPr>
        </p:nvSpPr>
        <p:spPr/>
        <p:txBody>
          <a:bodyPr/>
          <a:lstStyle/>
          <a:p>
            <a:fld id="{6A71AEED-1B73-41F3-9666-6A872075BE30}" type="slidenum">
              <a:rPr lang="tr-TR" smtClean="0"/>
              <a:t>‹#›</a:t>
            </a:fld>
            <a:endParaRPr lang="tr-TR"/>
          </a:p>
        </p:txBody>
      </p:sp>
    </p:spTree>
    <p:extLst>
      <p:ext uri="{BB962C8B-B14F-4D97-AF65-F5344CB8AC3E}">
        <p14:creationId xmlns:p14="http://schemas.microsoft.com/office/powerpoint/2010/main" val="3038865134"/>
      </p:ext>
    </p:extLst>
  </p:cSld>
  <p:clrMapOvr>
    <a:masterClrMapping/>
  </p:clrMapOvr>
</p:sldLayout>
</file>

<file path=ppt/slideLayouts/slideLayout202.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tr-TR" smtClean="0"/>
              <a:t>Asıl başlık stili için tıklatın</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smtClean="0"/>
              <a:t>Asıl metin stillerini düzenlemek için tıklatın</a:t>
            </a:r>
          </a:p>
        </p:txBody>
      </p:sp>
      <p:sp>
        <p:nvSpPr>
          <p:cNvPr id="5" name="Date Placeholder 4"/>
          <p:cNvSpPr>
            <a:spLocks noGrp="1"/>
          </p:cNvSpPr>
          <p:nvPr>
            <p:ph type="dt" sz="half" idx="10"/>
          </p:nvPr>
        </p:nvSpPr>
        <p:spPr/>
        <p:txBody>
          <a:bodyPr/>
          <a:lstStyle/>
          <a:p>
            <a:fld id="{58CBDFAD-0E02-4B65-B997-B7E6EDA91B4E}" type="datetimeFigureOut">
              <a:rPr lang="tr-TR" smtClean="0"/>
              <a:t>18.10.2017</a:t>
            </a:fld>
            <a:endParaRPr lang="tr-TR"/>
          </a:p>
        </p:txBody>
      </p:sp>
      <p:sp>
        <p:nvSpPr>
          <p:cNvPr id="6" name="Footer Placeholder 5"/>
          <p:cNvSpPr>
            <a:spLocks noGrp="1"/>
          </p:cNvSpPr>
          <p:nvPr>
            <p:ph type="ftr" sz="quarter" idx="11"/>
          </p:nvPr>
        </p:nvSpPr>
        <p:spPr/>
        <p:txBody>
          <a:bodyPr/>
          <a:lstStyle/>
          <a:p>
            <a:pPr>
              <a:defRPr/>
            </a:pPr>
            <a:r>
              <a:rPr lang="tr-TR" smtClean="0"/>
              <a:t>Teşvik Uygulama ve Yabancı Sermaye Genel Müdürlüğü</a:t>
            </a:r>
            <a:endParaRPr lang="tr-TR"/>
          </a:p>
        </p:txBody>
      </p:sp>
      <p:sp>
        <p:nvSpPr>
          <p:cNvPr id="7" name="Slide Number Placeholder 6"/>
          <p:cNvSpPr>
            <a:spLocks noGrp="1"/>
          </p:cNvSpPr>
          <p:nvPr>
            <p:ph type="sldNum" sz="quarter" idx="12"/>
          </p:nvPr>
        </p:nvSpPr>
        <p:spPr/>
        <p:txBody>
          <a:bodyPr/>
          <a:lstStyle/>
          <a:p>
            <a:fld id="{6A71AEED-1B73-41F3-9666-6A872075BE30}" type="slidenum">
              <a:rPr lang="tr-TR" smtClean="0"/>
              <a:t>‹#›</a:t>
            </a:fld>
            <a:endParaRPr lang="tr-TR"/>
          </a:p>
        </p:txBody>
      </p:sp>
    </p:spTree>
    <p:extLst>
      <p:ext uri="{BB962C8B-B14F-4D97-AF65-F5344CB8AC3E}">
        <p14:creationId xmlns:p14="http://schemas.microsoft.com/office/powerpoint/2010/main" val="2614638134"/>
      </p:ext>
    </p:extLst>
  </p:cSld>
  <p:clrMapOvr>
    <a:masterClrMapping/>
  </p:clrMapOvr>
</p:sldLayout>
</file>

<file path=ppt/slideLayouts/slideLayout203.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tr-TR" smtClean="0"/>
              <a:t>Asıl başlık stili için tıklatın</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tr-TR" smtClean="0"/>
              <a:t>Resim eklemek için simgeyi tıklatın</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smtClean="0"/>
              <a:t>Asıl metin stillerini düzenlemek için tıklatın</a:t>
            </a:r>
          </a:p>
        </p:txBody>
      </p:sp>
      <p:sp>
        <p:nvSpPr>
          <p:cNvPr id="5" name="Date Placeholder 4"/>
          <p:cNvSpPr>
            <a:spLocks noGrp="1"/>
          </p:cNvSpPr>
          <p:nvPr>
            <p:ph type="dt" sz="half" idx="10"/>
          </p:nvPr>
        </p:nvSpPr>
        <p:spPr/>
        <p:txBody>
          <a:bodyPr/>
          <a:lstStyle/>
          <a:p>
            <a:fld id="{58CBDFAD-0E02-4B65-B997-B7E6EDA91B4E}" type="datetimeFigureOut">
              <a:rPr lang="tr-TR" smtClean="0"/>
              <a:t>18.10.2017</a:t>
            </a:fld>
            <a:endParaRPr lang="tr-TR"/>
          </a:p>
        </p:txBody>
      </p:sp>
      <p:sp>
        <p:nvSpPr>
          <p:cNvPr id="6" name="Footer Placeholder 5"/>
          <p:cNvSpPr>
            <a:spLocks noGrp="1"/>
          </p:cNvSpPr>
          <p:nvPr>
            <p:ph type="ftr" sz="quarter" idx="11"/>
          </p:nvPr>
        </p:nvSpPr>
        <p:spPr/>
        <p:txBody>
          <a:bodyPr/>
          <a:lstStyle/>
          <a:p>
            <a:pPr>
              <a:defRPr/>
            </a:pPr>
            <a:r>
              <a:rPr lang="tr-TR" smtClean="0"/>
              <a:t>Teşvik Uygulama ve Yabancı Sermaye Genel Müdürlüğü</a:t>
            </a:r>
            <a:endParaRPr lang="tr-TR"/>
          </a:p>
        </p:txBody>
      </p:sp>
      <p:sp>
        <p:nvSpPr>
          <p:cNvPr id="7" name="Slide Number Placeholder 6"/>
          <p:cNvSpPr>
            <a:spLocks noGrp="1"/>
          </p:cNvSpPr>
          <p:nvPr>
            <p:ph type="sldNum" sz="quarter" idx="12"/>
          </p:nvPr>
        </p:nvSpPr>
        <p:spPr/>
        <p:txBody>
          <a:bodyPr/>
          <a:lstStyle/>
          <a:p>
            <a:fld id="{6A71AEED-1B73-41F3-9666-6A872075BE30}" type="slidenum">
              <a:rPr lang="tr-TR" smtClean="0"/>
              <a:t>‹#›</a:t>
            </a:fld>
            <a:endParaRPr lang="tr-TR"/>
          </a:p>
        </p:txBody>
      </p:sp>
    </p:spTree>
    <p:extLst>
      <p:ext uri="{BB962C8B-B14F-4D97-AF65-F5344CB8AC3E}">
        <p14:creationId xmlns:p14="http://schemas.microsoft.com/office/powerpoint/2010/main" val="3554718309"/>
      </p:ext>
    </p:extLst>
  </p:cSld>
  <p:clrMapOvr>
    <a:masterClrMapping/>
  </p:clrMapOvr>
</p:sldLayout>
</file>

<file path=ppt/slideLayouts/slideLayout204.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Asıl başlık stili için tıklatın</a:t>
            </a:r>
            <a:endParaRPr lang="en-US" dirty="0"/>
          </a:p>
        </p:txBody>
      </p:sp>
      <p:sp>
        <p:nvSpPr>
          <p:cNvPr id="3" name="Vertical Text Placeholder 2"/>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4" name="Date Placeholder 3"/>
          <p:cNvSpPr>
            <a:spLocks noGrp="1"/>
          </p:cNvSpPr>
          <p:nvPr>
            <p:ph type="dt" sz="half" idx="10"/>
          </p:nvPr>
        </p:nvSpPr>
        <p:spPr/>
        <p:txBody>
          <a:bodyPr/>
          <a:lstStyle/>
          <a:p>
            <a:fld id="{58CBDFAD-0E02-4B65-B997-B7E6EDA91B4E}" type="datetimeFigureOut">
              <a:rPr lang="tr-TR" smtClean="0"/>
              <a:t>18.10.2017</a:t>
            </a:fld>
            <a:endParaRPr lang="tr-TR"/>
          </a:p>
        </p:txBody>
      </p:sp>
      <p:sp>
        <p:nvSpPr>
          <p:cNvPr id="5" name="Footer Placeholder 4"/>
          <p:cNvSpPr>
            <a:spLocks noGrp="1"/>
          </p:cNvSpPr>
          <p:nvPr>
            <p:ph type="ftr" sz="quarter" idx="11"/>
          </p:nvPr>
        </p:nvSpPr>
        <p:spPr/>
        <p:txBody>
          <a:bodyPr/>
          <a:lstStyle/>
          <a:p>
            <a:pPr>
              <a:defRPr/>
            </a:pPr>
            <a:r>
              <a:rPr lang="tr-TR" smtClean="0"/>
              <a:t>Teşvik Uygulama ve Yabancı Sermaye Genel Müdürlüğü</a:t>
            </a:r>
            <a:endParaRPr lang="tr-TR"/>
          </a:p>
        </p:txBody>
      </p:sp>
      <p:sp>
        <p:nvSpPr>
          <p:cNvPr id="6" name="Slide Number Placeholder 5"/>
          <p:cNvSpPr>
            <a:spLocks noGrp="1"/>
          </p:cNvSpPr>
          <p:nvPr>
            <p:ph type="sldNum" sz="quarter" idx="12"/>
          </p:nvPr>
        </p:nvSpPr>
        <p:spPr/>
        <p:txBody>
          <a:bodyPr/>
          <a:lstStyle/>
          <a:p>
            <a:fld id="{6A71AEED-1B73-41F3-9666-6A872075BE30}" type="slidenum">
              <a:rPr lang="tr-TR" smtClean="0"/>
              <a:t>‹#›</a:t>
            </a:fld>
            <a:endParaRPr lang="tr-TR"/>
          </a:p>
        </p:txBody>
      </p:sp>
    </p:spTree>
    <p:extLst>
      <p:ext uri="{BB962C8B-B14F-4D97-AF65-F5344CB8AC3E}">
        <p14:creationId xmlns:p14="http://schemas.microsoft.com/office/powerpoint/2010/main" val="1885554973"/>
      </p:ext>
    </p:extLst>
  </p:cSld>
  <p:clrMapOvr>
    <a:masterClrMapping/>
  </p:clrMapOvr>
</p:sldLayout>
</file>

<file path=ppt/slideLayouts/slideLayout205.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tr-TR" smtClean="0"/>
              <a:t>Asıl başlık stili için tıklatın</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4" name="Date Placeholder 3"/>
          <p:cNvSpPr>
            <a:spLocks noGrp="1"/>
          </p:cNvSpPr>
          <p:nvPr>
            <p:ph type="dt" sz="half" idx="10"/>
          </p:nvPr>
        </p:nvSpPr>
        <p:spPr/>
        <p:txBody>
          <a:bodyPr/>
          <a:lstStyle/>
          <a:p>
            <a:fld id="{58CBDFAD-0E02-4B65-B997-B7E6EDA91B4E}" type="datetimeFigureOut">
              <a:rPr lang="tr-TR" smtClean="0"/>
              <a:t>18.10.2017</a:t>
            </a:fld>
            <a:endParaRPr lang="tr-TR"/>
          </a:p>
        </p:txBody>
      </p:sp>
      <p:sp>
        <p:nvSpPr>
          <p:cNvPr id="5" name="Footer Placeholder 4"/>
          <p:cNvSpPr>
            <a:spLocks noGrp="1"/>
          </p:cNvSpPr>
          <p:nvPr>
            <p:ph type="ftr" sz="quarter" idx="11"/>
          </p:nvPr>
        </p:nvSpPr>
        <p:spPr/>
        <p:txBody>
          <a:bodyPr/>
          <a:lstStyle/>
          <a:p>
            <a:pPr>
              <a:defRPr/>
            </a:pPr>
            <a:r>
              <a:rPr lang="tr-TR" smtClean="0"/>
              <a:t>Teşvik Uygulama ve Yabancı Sermaye Genel Müdürlüğü</a:t>
            </a:r>
            <a:endParaRPr lang="tr-TR"/>
          </a:p>
        </p:txBody>
      </p:sp>
      <p:sp>
        <p:nvSpPr>
          <p:cNvPr id="6" name="Slide Number Placeholder 5"/>
          <p:cNvSpPr>
            <a:spLocks noGrp="1"/>
          </p:cNvSpPr>
          <p:nvPr>
            <p:ph type="sldNum" sz="quarter" idx="12"/>
          </p:nvPr>
        </p:nvSpPr>
        <p:spPr/>
        <p:txBody>
          <a:bodyPr/>
          <a:lstStyle/>
          <a:p>
            <a:fld id="{6A71AEED-1B73-41F3-9666-6A872075BE30}" type="slidenum">
              <a:rPr lang="tr-TR" smtClean="0"/>
              <a:t>‹#›</a:t>
            </a:fld>
            <a:endParaRPr lang="tr-TR"/>
          </a:p>
        </p:txBody>
      </p:sp>
    </p:spTree>
    <p:extLst>
      <p:ext uri="{BB962C8B-B14F-4D97-AF65-F5344CB8AC3E}">
        <p14:creationId xmlns:p14="http://schemas.microsoft.com/office/powerpoint/2010/main" val="39714940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image" Target="../media/image4.png"/><Relationship Id="rId2" Type="http://schemas.openxmlformats.org/officeDocument/2006/relationships/slideLayout" Target="../slideLayouts/slideLayout13.xml"/><Relationship Id="rId16" Type="http://schemas.openxmlformats.org/officeDocument/2006/relationships/image" Target="../media/image3.png"/><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image" Target="../media/image2.png"/><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2.xml"/><Relationship Id="rId13" Type="http://schemas.openxmlformats.org/officeDocument/2006/relationships/slideLayout" Target="../slideLayouts/slideLayout37.xml"/><Relationship Id="rId18" Type="http://schemas.openxmlformats.org/officeDocument/2006/relationships/slideLayout" Target="../slideLayouts/slideLayout42.xml"/><Relationship Id="rId3" Type="http://schemas.openxmlformats.org/officeDocument/2006/relationships/slideLayout" Target="../slideLayouts/slideLayout27.xml"/><Relationship Id="rId7" Type="http://schemas.openxmlformats.org/officeDocument/2006/relationships/slideLayout" Target="../slideLayouts/slideLayout31.xml"/><Relationship Id="rId12" Type="http://schemas.openxmlformats.org/officeDocument/2006/relationships/slideLayout" Target="../slideLayouts/slideLayout36.xml"/><Relationship Id="rId17" Type="http://schemas.openxmlformats.org/officeDocument/2006/relationships/slideLayout" Target="../slideLayouts/slideLayout41.xml"/><Relationship Id="rId2" Type="http://schemas.openxmlformats.org/officeDocument/2006/relationships/slideLayout" Target="../slideLayouts/slideLayout26.xml"/><Relationship Id="rId16" Type="http://schemas.openxmlformats.org/officeDocument/2006/relationships/slideLayout" Target="../slideLayouts/slideLayout40.xml"/><Relationship Id="rId20" Type="http://schemas.openxmlformats.org/officeDocument/2006/relationships/theme" Target="../theme/theme3.xml"/><Relationship Id="rId1" Type="http://schemas.openxmlformats.org/officeDocument/2006/relationships/slideLayout" Target="../slideLayouts/slideLayout25.xml"/><Relationship Id="rId6" Type="http://schemas.openxmlformats.org/officeDocument/2006/relationships/slideLayout" Target="../slideLayouts/slideLayout30.xml"/><Relationship Id="rId11" Type="http://schemas.openxmlformats.org/officeDocument/2006/relationships/slideLayout" Target="../slideLayouts/slideLayout35.xml"/><Relationship Id="rId5" Type="http://schemas.openxmlformats.org/officeDocument/2006/relationships/slideLayout" Target="../slideLayouts/slideLayout29.xml"/><Relationship Id="rId15" Type="http://schemas.openxmlformats.org/officeDocument/2006/relationships/slideLayout" Target="../slideLayouts/slideLayout39.xml"/><Relationship Id="rId10" Type="http://schemas.openxmlformats.org/officeDocument/2006/relationships/slideLayout" Target="../slideLayouts/slideLayout34.xml"/><Relationship Id="rId19" Type="http://schemas.openxmlformats.org/officeDocument/2006/relationships/slideLayout" Target="../slideLayouts/slideLayout43.xml"/><Relationship Id="rId4" Type="http://schemas.openxmlformats.org/officeDocument/2006/relationships/slideLayout" Target="../slideLayouts/slideLayout28.xml"/><Relationship Id="rId9" Type="http://schemas.openxmlformats.org/officeDocument/2006/relationships/slideLayout" Target="../slideLayouts/slideLayout33.xml"/><Relationship Id="rId14" Type="http://schemas.openxmlformats.org/officeDocument/2006/relationships/slideLayout" Target="../slideLayouts/slideLayout38.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51.xml"/><Relationship Id="rId13" Type="http://schemas.openxmlformats.org/officeDocument/2006/relationships/slideLayout" Target="../slideLayouts/slideLayout56.xml"/><Relationship Id="rId18" Type="http://schemas.openxmlformats.org/officeDocument/2006/relationships/slideLayout" Target="../slideLayouts/slideLayout61.xml"/><Relationship Id="rId3" Type="http://schemas.openxmlformats.org/officeDocument/2006/relationships/slideLayout" Target="../slideLayouts/slideLayout46.xml"/><Relationship Id="rId21" Type="http://schemas.openxmlformats.org/officeDocument/2006/relationships/image" Target="../media/image3.png"/><Relationship Id="rId7" Type="http://schemas.openxmlformats.org/officeDocument/2006/relationships/slideLayout" Target="../slideLayouts/slideLayout50.xml"/><Relationship Id="rId12" Type="http://schemas.openxmlformats.org/officeDocument/2006/relationships/slideLayout" Target="../slideLayouts/slideLayout55.xml"/><Relationship Id="rId17" Type="http://schemas.openxmlformats.org/officeDocument/2006/relationships/slideLayout" Target="../slideLayouts/slideLayout60.xml"/><Relationship Id="rId2" Type="http://schemas.openxmlformats.org/officeDocument/2006/relationships/slideLayout" Target="../slideLayouts/slideLayout45.xml"/><Relationship Id="rId16" Type="http://schemas.openxmlformats.org/officeDocument/2006/relationships/slideLayout" Target="../slideLayouts/slideLayout59.xml"/><Relationship Id="rId20" Type="http://schemas.openxmlformats.org/officeDocument/2006/relationships/image" Target="../media/image2.png"/><Relationship Id="rId1" Type="http://schemas.openxmlformats.org/officeDocument/2006/relationships/slideLayout" Target="../slideLayouts/slideLayout44.xml"/><Relationship Id="rId6" Type="http://schemas.openxmlformats.org/officeDocument/2006/relationships/slideLayout" Target="../slideLayouts/slideLayout49.xml"/><Relationship Id="rId11" Type="http://schemas.openxmlformats.org/officeDocument/2006/relationships/slideLayout" Target="../slideLayouts/slideLayout54.xml"/><Relationship Id="rId5" Type="http://schemas.openxmlformats.org/officeDocument/2006/relationships/slideLayout" Target="../slideLayouts/slideLayout48.xml"/><Relationship Id="rId15" Type="http://schemas.openxmlformats.org/officeDocument/2006/relationships/slideLayout" Target="../slideLayouts/slideLayout58.xml"/><Relationship Id="rId10" Type="http://schemas.openxmlformats.org/officeDocument/2006/relationships/slideLayout" Target="../slideLayouts/slideLayout53.xml"/><Relationship Id="rId19" Type="http://schemas.openxmlformats.org/officeDocument/2006/relationships/theme" Target="../theme/theme4.xml"/><Relationship Id="rId4" Type="http://schemas.openxmlformats.org/officeDocument/2006/relationships/slideLayout" Target="../slideLayouts/slideLayout47.xml"/><Relationship Id="rId9" Type="http://schemas.openxmlformats.org/officeDocument/2006/relationships/slideLayout" Target="../slideLayouts/slideLayout52.xml"/><Relationship Id="rId14" Type="http://schemas.openxmlformats.org/officeDocument/2006/relationships/slideLayout" Target="../slideLayouts/slideLayout57.xml"/><Relationship Id="rId22" Type="http://schemas.openxmlformats.org/officeDocument/2006/relationships/image" Target="../media/image4.png"/></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69.xml"/><Relationship Id="rId13" Type="http://schemas.openxmlformats.org/officeDocument/2006/relationships/slideLayout" Target="../slideLayouts/slideLayout74.xml"/><Relationship Id="rId18" Type="http://schemas.openxmlformats.org/officeDocument/2006/relationships/slideLayout" Target="../slideLayouts/slideLayout79.xml"/><Relationship Id="rId3" Type="http://schemas.openxmlformats.org/officeDocument/2006/relationships/slideLayout" Target="../slideLayouts/slideLayout64.xml"/><Relationship Id="rId21" Type="http://schemas.openxmlformats.org/officeDocument/2006/relationships/image" Target="../media/image3.png"/><Relationship Id="rId7" Type="http://schemas.openxmlformats.org/officeDocument/2006/relationships/slideLayout" Target="../slideLayouts/slideLayout68.xml"/><Relationship Id="rId12" Type="http://schemas.openxmlformats.org/officeDocument/2006/relationships/slideLayout" Target="../slideLayouts/slideLayout73.xml"/><Relationship Id="rId17" Type="http://schemas.openxmlformats.org/officeDocument/2006/relationships/slideLayout" Target="../slideLayouts/slideLayout78.xml"/><Relationship Id="rId2" Type="http://schemas.openxmlformats.org/officeDocument/2006/relationships/slideLayout" Target="../slideLayouts/slideLayout63.xml"/><Relationship Id="rId16" Type="http://schemas.openxmlformats.org/officeDocument/2006/relationships/slideLayout" Target="../slideLayouts/slideLayout77.xml"/><Relationship Id="rId20" Type="http://schemas.openxmlformats.org/officeDocument/2006/relationships/image" Target="../media/image2.png"/><Relationship Id="rId1" Type="http://schemas.openxmlformats.org/officeDocument/2006/relationships/slideLayout" Target="../slideLayouts/slideLayout62.xml"/><Relationship Id="rId6" Type="http://schemas.openxmlformats.org/officeDocument/2006/relationships/slideLayout" Target="../slideLayouts/slideLayout67.xml"/><Relationship Id="rId11" Type="http://schemas.openxmlformats.org/officeDocument/2006/relationships/slideLayout" Target="../slideLayouts/slideLayout72.xml"/><Relationship Id="rId5" Type="http://schemas.openxmlformats.org/officeDocument/2006/relationships/slideLayout" Target="../slideLayouts/slideLayout66.xml"/><Relationship Id="rId15" Type="http://schemas.openxmlformats.org/officeDocument/2006/relationships/slideLayout" Target="../slideLayouts/slideLayout76.xml"/><Relationship Id="rId10" Type="http://schemas.openxmlformats.org/officeDocument/2006/relationships/slideLayout" Target="../slideLayouts/slideLayout71.xml"/><Relationship Id="rId19" Type="http://schemas.openxmlformats.org/officeDocument/2006/relationships/theme" Target="../theme/theme5.xml"/><Relationship Id="rId4" Type="http://schemas.openxmlformats.org/officeDocument/2006/relationships/slideLayout" Target="../slideLayouts/slideLayout65.xml"/><Relationship Id="rId9" Type="http://schemas.openxmlformats.org/officeDocument/2006/relationships/slideLayout" Target="../slideLayouts/slideLayout70.xml"/><Relationship Id="rId14" Type="http://schemas.openxmlformats.org/officeDocument/2006/relationships/slideLayout" Target="../slideLayouts/slideLayout75.xml"/><Relationship Id="rId22" Type="http://schemas.openxmlformats.org/officeDocument/2006/relationships/image" Target="../media/image4.png"/></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87.xml"/><Relationship Id="rId13" Type="http://schemas.openxmlformats.org/officeDocument/2006/relationships/slideLayout" Target="../slideLayouts/slideLayout92.xml"/><Relationship Id="rId18" Type="http://schemas.openxmlformats.org/officeDocument/2006/relationships/slideLayout" Target="../slideLayouts/slideLayout97.xml"/><Relationship Id="rId3" Type="http://schemas.openxmlformats.org/officeDocument/2006/relationships/slideLayout" Target="../slideLayouts/slideLayout82.xml"/><Relationship Id="rId21" Type="http://schemas.openxmlformats.org/officeDocument/2006/relationships/theme" Target="../theme/theme6.xml"/><Relationship Id="rId7" Type="http://schemas.openxmlformats.org/officeDocument/2006/relationships/slideLayout" Target="../slideLayouts/slideLayout86.xml"/><Relationship Id="rId12" Type="http://schemas.openxmlformats.org/officeDocument/2006/relationships/slideLayout" Target="../slideLayouts/slideLayout91.xml"/><Relationship Id="rId17" Type="http://schemas.openxmlformats.org/officeDocument/2006/relationships/slideLayout" Target="../slideLayouts/slideLayout96.xml"/><Relationship Id="rId2" Type="http://schemas.openxmlformats.org/officeDocument/2006/relationships/slideLayout" Target="../slideLayouts/slideLayout81.xml"/><Relationship Id="rId16" Type="http://schemas.openxmlformats.org/officeDocument/2006/relationships/slideLayout" Target="../slideLayouts/slideLayout95.xml"/><Relationship Id="rId20" Type="http://schemas.openxmlformats.org/officeDocument/2006/relationships/slideLayout" Target="../slideLayouts/slideLayout99.xml"/><Relationship Id="rId1" Type="http://schemas.openxmlformats.org/officeDocument/2006/relationships/slideLayout" Target="../slideLayouts/slideLayout80.xml"/><Relationship Id="rId6" Type="http://schemas.openxmlformats.org/officeDocument/2006/relationships/slideLayout" Target="../slideLayouts/slideLayout85.xml"/><Relationship Id="rId11" Type="http://schemas.openxmlformats.org/officeDocument/2006/relationships/slideLayout" Target="../slideLayouts/slideLayout90.xml"/><Relationship Id="rId24" Type="http://schemas.openxmlformats.org/officeDocument/2006/relationships/image" Target="../media/image4.png"/><Relationship Id="rId5" Type="http://schemas.openxmlformats.org/officeDocument/2006/relationships/slideLayout" Target="../slideLayouts/slideLayout84.xml"/><Relationship Id="rId15" Type="http://schemas.openxmlformats.org/officeDocument/2006/relationships/slideLayout" Target="../slideLayouts/slideLayout94.xml"/><Relationship Id="rId23" Type="http://schemas.openxmlformats.org/officeDocument/2006/relationships/image" Target="../media/image3.png"/><Relationship Id="rId10" Type="http://schemas.openxmlformats.org/officeDocument/2006/relationships/slideLayout" Target="../slideLayouts/slideLayout89.xml"/><Relationship Id="rId19" Type="http://schemas.openxmlformats.org/officeDocument/2006/relationships/slideLayout" Target="../slideLayouts/slideLayout98.xml"/><Relationship Id="rId4" Type="http://schemas.openxmlformats.org/officeDocument/2006/relationships/slideLayout" Target="../slideLayouts/slideLayout83.xml"/><Relationship Id="rId9" Type="http://schemas.openxmlformats.org/officeDocument/2006/relationships/slideLayout" Target="../slideLayouts/slideLayout88.xml"/><Relationship Id="rId14" Type="http://schemas.openxmlformats.org/officeDocument/2006/relationships/slideLayout" Target="../slideLayouts/slideLayout93.xml"/><Relationship Id="rId22" Type="http://schemas.openxmlformats.org/officeDocument/2006/relationships/image" Target="../media/image2.png"/></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107.xml"/><Relationship Id="rId13" Type="http://schemas.openxmlformats.org/officeDocument/2006/relationships/slideLayout" Target="../slideLayouts/slideLayout112.xml"/><Relationship Id="rId18" Type="http://schemas.openxmlformats.org/officeDocument/2006/relationships/image" Target="../media/image2.png"/><Relationship Id="rId3" Type="http://schemas.openxmlformats.org/officeDocument/2006/relationships/slideLayout" Target="../slideLayouts/slideLayout102.xml"/><Relationship Id="rId7" Type="http://schemas.openxmlformats.org/officeDocument/2006/relationships/slideLayout" Target="../slideLayouts/slideLayout106.xml"/><Relationship Id="rId12" Type="http://schemas.openxmlformats.org/officeDocument/2006/relationships/slideLayout" Target="../slideLayouts/slideLayout111.xml"/><Relationship Id="rId17" Type="http://schemas.openxmlformats.org/officeDocument/2006/relationships/theme" Target="../theme/theme7.xml"/><Relationship Id="rId2" Type="http://schemas.openxmlformats.org/officeDocument/2006/relationships/slideLayout" Target="../slideLayouts/slideLayout101.xml"/><Relationship Id="rId16" Type="http://schemas.openxmlformats.org/officeDocument/2006/relationships/slideLayout" Target="../slideLayouts/slideLayout115.xml"/><Relationship Id="rId20" Type="http://schemas.openxmlformats.org/officeDocument/2006/relationships/image" Target="../media/image4.png"/><Relationship Id="rId1" Type="http://schemas.openxmlformats.org/officeDocument/2006/relationships/slideLayout" Target="../slideLayouts/slideLayout100.xml"/><Relationship Id="rId6" Type="http://schemas.openxmlformats.org/officeDocument/2006/relationships/slideLayout" Target="../slideLayouts/slideLayout105.xml"/><Relationship Id="rId11" Type="http://schemas.openxmlformats.org/officeDocument/2006/relationships/slideLayout" Target="../slideLayouts/slideLayout110.xml"/><Relationship Id="rId5" Type="http://schemas.openxmlformats.org/officeDocument/2006/relationships/slideLayout" Target="../slideLayouts/slideLayout104.xml"/><Relationship Id="rId15" Type="http://schemas.openxmlformats.org/officeDocument/2006/relationships/slideLayout" Target="../slideLayouts/slideLayout114.xml"/><Relationship Id="rId10" Type="http://schemas.openxmlformats.org/officeDocument/2006/relationships/slideLayout" Target="../slideLayouts/slideLayout109.xml"/><Relationship Id="rId19" Type="http://schemas.openxmlformats.org/officeDocument/2006/relationships/image" Target="../media/image3.png"/><Relationship Id="rId4" Type="http://schemas.openxmlformats.org/officeDocument/2006/relationships/slideLayout" Target="../slideLayouts/slideLayout103.xml"/><Relationship Id="rId9" Type="http://schemas.openxmlformats.org/officeDocument/2006/relationships/slideLayout" Target="../slideLayouts/slideLayout108.xml"/><Relationship Id="rId14" Type="http://schemas.openxmlformats.org/officeDocument/2006/relationships/slideLayout" Target="../slideLayouts/slideLayout113.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123.xml"/><Relationship Id="rId13" Type="http://schemas.openxmlformats.org/officeDocument/2006/relationships/slideLayout" Target="../slideLayouts/slideLayout128.xml"/><Relationship Id="rId18" Type="http://schemas.openxmlformats.org/officeDocument/2006/relationships/theme" Target="../theme/theme8.xml"/><Relationship Id="rId3" Type="http://schemas.openxmlformats.org/officeDocument/2006/relationships/slideLayout" Target="../slideLayouts/slideLayout118.xml"/><Relationship Id="rId21" Type="http://schemas.openxmlformats.org/officeDocument/2006/relationships/image" Target="../media/image4.png"/><Relationship Id="rId7" Type="http://schemas.openxmlformats.org/officeDocument/2006/relationships/slideLayout" Target="../slideLayouts/slideLayout122.xml"/><Relationship Id="rId12" Type="http://schemas.openxmlformats.org/officeDocument/2006/relationships/slideLayout" Target="../slideLayouts/slideLayout127.xml"/><Relationship Id="rId17" Type="http://schemas.openxmlformats.org/officeDocument/2006/relationships/slideLayout" Target="../slideLayouts/slideLayout132.xml"/><Relationship Id="rId2" Type="http://schemas.openxmlformats.org/officeDocument/2006/relationships/slideLayout" Target="../slideLayouts/slideLayout117.xml"/><Relationship Id="rId16" Type="http://schemas.openxmlformats.org/officeDocument/2006/relationships/slideLayout" Target="../slideLayouts/slideLayout131.xml"/><Relationship Id="rId20" Type="http://schemas.openxmlformats.org/officeDocument/2006/relationships/image" Target="../media/image3.png"/><Relationship Id="rId1" Type="http://schemas.openxmlformats.org/officeDocument/2006/relationships/slideLayout" Target="../slideLayouts/slideLayout116.xml"/><Relationship Id="rId6" Type="http://schemas.openxmlformats.org/officeDocument/2006/relationships/slideLayout" Target="../slideLayouts/slideLayout121.xml"/><Relationship Id="rId11" Type="http://schemas.openxmlformats.org/officeDocument/2006/relationships/slideLayout" Target="../slideLayouts/slideLayout126.xml"/><Relationship Id="rId5" Type="http://schemas.openxmlformats.org/officeDocument/2006/relationships/slideLayout" Target="../slideLayouts/slideLayout120.xml"/><Relationship Id="rId15" Type="http://schemas.openxmlformats.org/officeDocument/2006/relationships/slideLayout" Target="../slideLayouts/slideLayout130.xml"/><Relationship Id="rId10" Type="http://schemas.openxmlformats.org/officeDocument/2006/relationships/slideLayout" Target="../slideLayouts/slideLayout125.xml"/><Relationship Id="rId19" Type="http://schemas.openxmlformats.org/officeDocument/2006/relationships/image" Target="../media/image2.png"/><Relationship Id="rId4" Type="http://schemas.openxmlformats.org/officeDocument/2006/relationships/slideLayout" Target="../slideLayouts/slideLayout119.xml"/><Relationship Id="rId9" Type="http://schemas.openxmlformats.org/officeDocument/2006/relationships/slideLayout" Target="../slideLayouts/slideLayout124.xml"/><Relationship Id="rId14" Type="http://schemas.openxmlformats.org/officeDocument/2006/relationships/slideLayout" Target="../slideLayouts/slideLayout129.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140.xml"/><Relationship Id="rId13" Type="http://schemas.openxmlformats.org/officeDocument/2006/relationships/slideLayout" Target="../slideLayouts/slideLayout145.xml"/><Relationship Id="rId18" Type="http://schemas.openxmlformats.org/officeDocument/2006/relationships/slideLayout" Target="../slideLayouts/slideLayout150.xml"/><Relationship Id="rId3" Type="http://schemas.openxmlformats.org/officeDocument/2006/relationships/slideLayout" Target="../slideLayouts/slideLayout135.xml"/><Relationship Id="rId21" Type="http://schemas.openxmlformats.org/officeDocument/2006/relationships/image" Target="../media/image3.png"/><Relationship Id="rId7" Type="http://schemas.openxmlformats.org/officeDocument/2006/relationships/slideLayout" Target="../slideLayouts/slideLayout139.xml"/><Relationship Id="rId12" Type="http://schemas.openxmlformats.org/officeDocument/2006/relationships/slideLayout" Target="../slideLayouts/slideLayout144.xml"/><Relationship Id="rId17" Type="http://schemas.openxmlformats.org/officeDocument/2006/relationships/slideLayout" Target="../slideLayouts/slideLayout149.xml"/><Relationship Id="rId2" Type="http://schemas.openxmlformats.org/officeDocument/2006/relationships/slideLayout" Target="../slideLayouts/slideLayout134.xml"/><Relationship Id="rId16" Type="http://schemas.openxmlformats.org/officeDocument/2006/relationships/slideLayout" Target="../slideLayouts/slideLayout148.xml"/><Relationship Id="rId20" Type="http://schemas.openxmlformats.org/officeDocument/2006/relationships/image" Target="../media/image2.png"/><Relationship Id="rId1" Type="http://schemas.openxmlformats.org/officeDocument/2006/relationships/slideLayout" Target="../slideLayouts/slideLayout133.xml"/><Relationship Id="rId6" Type="http://schemas.openxmlformats.org/officeDocument/2006/relationships/slideLayout" Target="../slideLayouts/slideLayout138.xml"/><Relationship Id="rId11" Type="http://schemas.openxmlformats.org/officeDocument/2006/relationships/slideLayout" Target="../slideLayouts/slideLayout143.xml"/><Relationship Id="rId5" Type="http://schemas.openxmlformats.org/officeDocument/2006/relationships/slideLayout" Target="../slideLayouts/slideLayout137.xml"/><Relationship Id="rId15" Type="http://schemas.openxmlformats.org/officeDocument/2006/relationships/slideLayout" Target="../slideLayouts/slideLayout147.xml"/><Relationship Id="rId10" Type="http://schemas.openxmlformats.org/officeDocument/2006/relationships/slideLayout" Target="../slideLayouts/slideLayout142.xml"/><Relationship Id="rId19" Type="http://schemas.openxmlformats.org/officeDocument/2006/relationships/theme" Target="../theme/theme9.xml"/><Relationship Id="rId4" Type="http://schemas.openxmlformats.org/officeDocument/2006/relationships/slideLayout" Target="../slideLayouts/slideLayout136.xml"/><Relationship Id="rId9" Type="http://schemas.openxmlformats.org/officeDocument/2006/relationships/slideLayout" Target="../slideLayouts/slideLayout141.xml"/><Relationship Id="rId14" Type="http://schemas.openxmlformats.org/officeDocument/2006/relationships/slideLayout" Target="../slideLayouts/slideLayout146.xml"/><Relationship Id="rId22" Type="http://schemas.openxmlformats.org/officeDocument/2006/relationships/image" Target="../media/image4.png"/></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158.xml"/><Relationship Id="rId13" Type="http://schemas.openxmlformats.org/officeDocument/2006/relationships/slideLayout" Target="../slideLayouts/slideLayout163.xml"/><Relationship Id="rId18" Type="http://schemas.openxmlformats.org/officeDocument/2006/relationships/image" Target="../media/image2.png"/><Relationship Id="rId3" Type="http://schemas.openxmlformats.org/officeDocument/2006/relationships/slideLayout" Target="../slideLayouts/slideLayout153.xml"/><Relationship Id="rId7" Type="http://schemas.openxmlformats.org/officeDocument/2006/relationships/slideLayout" Target="../slideLayouts/slideLayout157.xml"/><Relationship Id="rId12" Type="http://schemas.openxmlformats.org/officeDocument/2006/relationships/slideLayout" Target="../slideLayouts/slideLayout162.xml"/><Relationship Id="rId17" Type="http://schemas.openxmlformats.org/officeDocument/2006/relationships/theme" Target="../theme/theme10.xml"/><Relationship Id="rId2" Type="http://schemas.openxmlformats.org/officeDocument/2006/relationships/slideLayout" Target="../slideLayouts/slideLayout152.xml"/><Relationship Id="rId16" Type="http://schemas.openxmlformats.org/officeDocument/2006/relationships/slideLayout" Target="../slideLayouts/slideLayout166.xml"/><Relationship Id="rId20" Type="http://schemas.openxmlformats.org/officeDocument/2006/relationships/image" Target="../media/image4.png"/><Relationship Id="rId1" Type="http://schemas.openxmlformats.org/officeDocument/2006/relationships/slideLayout" Target="../slideLayouts/slideLayout151.xml"/><Relationship Id="rId6" Type="http://schemas.openxmlformats.org/officeDocument/2006/relationships/slideLayout" Target="../slideLayouts/slideLayout156.xml"/><Relationship Id="rId11" Type="http://schemas.openxmlformats.org/officeDocument/2006/relationships/slideLayout" Target="../slideLayouts/slideLayout161.xml"/><Relationship Id="rId5" Type="http://schemas.openxmlformats.org/officeDocument/2006/relationships/slideLayout" Target="../slideLayouts/slideLayout155.xml"/><Relationship Id="rId15" Type="http://schemas.openxmlformats.org/officeDocument/2006/relationships/slideLayout" Target="../slideLayouts/slideLayout165.xml"/><Relationship Id="rId10" Type="http://schemas.openxmlformats.org/officeDocument/2006/relationships/slideLayout" Target="../slideLayouts/slideLayout160.xml"/><Relationship Id="rId19" Type="http://schemas.openxmlformats.org/officeDocument/2006/relationships/image" Target="../media/image3.png"/><Relationship Id="rId4" Type="http://schemas.openxmlformats.org/officeDocument/2006/relationships/slideLayout" Target="../slideLayouts/slideLayout154.xml"/><Relationship Id="rId9" Type="http://schemas.openxmlformats.org/officeDocument/2006/relationships/slideLayout" Target="../slideLayouts/slideLayout159.xml"/><Relationship Id="rId14" Type="http://schemas.openxmlformats.org/officeDocument/2006/relationships/slideLayout" Target="../slideLayouts/slideLayout164.xml"/></Relationships>
</file>

<file path=ppt/slideMasters/_rels/slideMaster11.xml.rels><?xml version="1.0" encoding="UTF-8" standalone="yes"?>
<Relationships xmlns="http://schemas.openxmlformats.org/package/2006/relationships"><Relationship Id="rId8" Type="http://schemas.openxmlformats.org/officeDocument/2006/relationships/slideLayout" Target="../slideLayouts/slideLayout174.xml"/><Relationship Id="rId13" Type="http://schemas.openxmlformats.org/officeDocument/2006/relationships/slideLayout" Target="../slideLayouts/slideLayout179.xml"/><Relationship Id="rId18" Type="http://schemas.openxmlformats.org/officeDocument/2006/relationships/image" Target="../media/image2.png"/><Relationship Id="rId3" Type="http://schemas.openxmlformats.org/officeDocument/2006/relationships/slideLayout" Target="../slideLayouts/slideLayout169.xml"/><Relationship Id="rId7" Type="http://schemas.openxmlformats.org/officeDocument/2006/relationships/slideLayout" Target="../slideLayouts/slideLayout173.xml"/><Relationship Id="rId12" Type="http://schemas.openxmlformats.org/officeDocument/2006/relationships/slideLayout" Target="../slideLayouts/slideLayout178.xml"/><Relationship Id="rId17" Type="http://schemas.openxmlformats.org/officeDocument/2006/relationships/theme" Target="../theme/theme11.xml"/><Relationship Id="rId2" Type="http://schemas.openxmlformats.org/officeDocument/2006/relationships/slideLayout" Target="../slideLayouts/slideLayout168.xml"/><Relationship Id="rId16" Type="http://schemas.openxmlformats.org/officeDocument/2006/relationships/slideLayout" Target="../slideLayouts/slideLayout182.xml"/><Relationship Id="rId20" Type="http://schemas.openxmlformats.org/officeDocument/2006/relationships/image" Target="../media/image4.png"/><Relationship Id="rId1" Type="http://schemas.openxmlformats.org/officeDocument/2006/relationships/slideLayout" Target="../slideLayouts/slideLayout167.xml"/><Relationship Id="rId6" Type="http://schemas.openxmlformats.org/officeDocument/2006/relationships/slideLayout" Target="../slideLayouts/slideLayout172.xml"/><Relationship Id="rId11" Type="http://schemas.openxmlformats.org/officeDocument/2006/relationships/slideLayout" Target="../slideLayouts/slideLayout177.xml"/><Relationship Id="rId5" Type="http://schemas.openxmlformats.org/officeDocument/2006/relationships/slideLayout" Target="../slideLayouts/slideLayout171.xml"/><Relationship Id="rId15" Type="http://schemas.openxmlformats.org/officeDocument/2006/relationships/slideLayout" Target="../slideLayouts/slideLayout181.xml"/><Relationship Id="rId10" Type="http://schemas.openxmlformats.org/officeDocument/2006/relationships/slideLayout" Target="../slideLayouts/slideLayout176.xml"/><Relationship Id="rId19" Type="http://schemas.openxmlformats.org/officeDocument/2006/relationships/image" Target="../media/image3.png"/><Relationship Id="rId4" Type="http://schemas.openxmlformats.org/officeDocument/2006/relationships/slideLayout" Target="../slideLayouts/slideLayout170.xml"/><Relationship Id="rId9" Type="http://schemas.openxmlformats.org/officeDocument/2006/relationships/slideLayout" Target="../slideLayouts/slideLayout175.xml"/><Relationship Id="rId14" Type="http://schemas.openxmlformats.org/officeDocument/2006/relationships/slideLayout" Target="../slideLayouts/slideLayout180.xml"/></Relationships>
</file>

<file path=ppt/slideMasters/_rels/slideMaster12.xml.rels><?xml version="1.0" encoding="UTF-8" standalone="yes"?>
<Relationships xmlns="http://schemas.openxmlformats.org/package/2006/relationships"><Relationship Id="rId8" Type="http://schemas.openxmlformats.org/officeDocument/2006/relationships/slideLayout" Target="../slideLayouts/slideLayout190.xml"/><Relationship Id="rId13" Type="http://schemas.openxmlformats.org/officeDocument/2006/relationships/theme" Target="../theme/theme12.xml"/><Relationship Id="rId3" Type="http://schemas.openxmlformats.org/officeDocument/2006/relationships/slideLayout" Target="../slideLayouts/slideLayout185.xml"/><Relationship Id="rId7" Type="http://schemas.openxmlformats.org/officeDocument/2006/relationships/slideLayout" Target="../slideLayouts/slideLayout189.xml"/><Relationship Id="rId12" Type="http://schemas.openxmlformats.org/officeDocument/2006/relationships/slideLayout" Target="../slideLayouts/slideLayout194.xml"/><Relationship Id="rId2" Type="http://schemas.openxmlformats.org/officeDocument/2006/relationships/slideLayout" Target="../slideLayouts/slideLayout184.xml"/><Relationship Id="rId1" Type="http://schemas.openxmlformats.org/officeDocument/2006/relationships/slideLayout" Target="../slideLayouts/slideLayout183.xml"/><Relationship Id="rId6" Type="http://schemas.openxmlformats.org/officeDocument/2006/relationships/slideLayout" Target="../slideLayouts/slideLayout188.xml"/><Relationship Id="rId11" Type="http://schemas.openxmlformats.org/officeDocument/2006/relationships/slideLayout" Target="../slideLayouts/slideLayout193.xml"/><Relationship Id="rId5" Type="http://schemas.openxmlformats.org/officeDocument/2006/relationships/slideLayout" Target="../slideLayouts/slideLayout187.xml"/><Relationship Id="rId10" Type="http://schemas.openxmlformats.org/officeDocument/2006/relationships/slideLayout" Target="../slideLayouts/slideLayout192.xml"/><Relationship Id="rId4" Type="http://schemas.openxmlformats.org/officeDocument/2006/relationships/slideLayout" Target="../slideLayouts/slideLayout186.xml"/><Relationship Id="rId9" Type="http://schemas.openxmlformats.org/officeDocument/2006/relationships/slideLayout" Target="../slideLayouts/slideLayout191.xml"/></Relationships>
</file>

<file path=ppt/slideMasters/_rels/slideMaster13.xml.rels><?xml version="1.0" encoding="UTF-8" standalone="yes"?>
<Relationships xmlns="http://schemas.openxmlformats.org/package/2006/relationships"><Relationship Id="rId8" Type="http://schemas.openxmlformats.org/officeDocument/2006/relationships/slideLayout" Target="../slideLayouts/slideLayout202.xml"/><Relationship Id="rId13" Type="http://schemas.openxmlformats.org/officeDocument/2006/relationships/image" Target="../media/image2.png"/><Relationship Id="rId3" Type="http://schemas.openxmlformats.org/officeDocument/2006/relationships/slideLayout" Target="../slideLayouts/slideLayout197.xml"/><Relationship Id="rId7" Type="http://schemas.openxmlformats.org/officeDocument/2006/relationships/slideLayout" Target="../slideLayouts/slideLayout201.xml"/><Relationship Id="rId12" Type="http://schemas.openxmlformats.org/officeDocument/2006/relationships/theme" Target="../theme/theme13.xml"/><Relationship Id="rId2" Type="http://schemas.openxmlformats.org/officeDocument/2006/relationships/slideLayout" Target="../slideLayouts/slideLayout196.xml"/><Relationship Id="rId1" Type="http://schemas.openxmlformats.org/officeDocument/2006/relationships/slideLayout" Target="../slideLayouts/slideLayout195.xml"/><Relationship Id="rId6" Type="http://schemas.openxmlformats.org/officeDocument/2006/relationships/slideLayout" Target="../slideLayouts/slideLayout200.xml"/><Relationship Id="rId11" Type="http://schemas.openxmlformats.org/officeDocument/2006/relationships/slideLayout" Target="../slideLayouts/slideLayout205.xml"/><Relationship Id="rId5" Type="http://schemas.openxmlformats.org/officeDocument/2006/relationships/slideLayout" Target="../slideLayouts/slideLayout199.xml"/><Relationship Id="rId15" Type="http://schemas.openxmlformats.org/officeDocument/2006/relationships/image" Target="../media/image4.png"/><Relationship Id="rId10" Type="http://schemas.openxmlformats.org/officeDocument/2006/relationships/slideLayout" Target="../slideLayouts/slideLayout204.xml"/><Relationship Id="rId4" Type="http://schemas.openxmlformats.org/officeDocument/2006/relationships/slideLayout" Target="../slideLayouts/slideLayout198.xml"/><Relationship Id="rId9" Type="http://schemas.openxmlformats.org/officeDocument/2006/relationships/slideLayout" Target="../slideLayouts/slideLayout203.xml"/><Relationship Id="rId14" Type="http://schemas.openxmlformats.org/officeDocument/2006/relationships/image" Target="../media/image3.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rgbClr val="D9E0FF"/>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tr-TR" smtClean="0"/>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atin typeface="+mn-lt"/>
                <a:cs typeface="+mn-cs"/>
              </a:defRPr>
            </a:lvl1pPr>
          </a:lstStyle>
          <a:p>
            <a:pPr>
              <a:defRPr/>
            </a:pPr>
            <a:endParaRPr lang="tr-TR">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atin typeface="+mn-lt"/>
                <a:cs typeface="+mn-cs"/>
              </a:defRPr>
            </a:lvl1pPr>
          </a:lstStyle>
          <a:p>
            <a:pPr>
              <a:defRPr/>
            </a:pPr>
            <a:r>
              <a:rPr lang="tr-TR" smtClean="0">
                <a:solidFill>
                  <a:srgbClr val="000000"/>
                </a:solidFill>
              </a:rPr>
              <a:t>Şubat 2016                                                  Ekonomi Bakanlığı</a:t>
            </a:r>
            <a:endParaRPr lang="tr-TR">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atin typeface="+mn-lt"/>
                <a:cs typeface="+mn-cs"/>
              </a:defRPr>
            </a:lvl1pPr>
          </a:lstStyle>
          <a:p>
            <a:pPr>
              <a:defRPr/>
            </a:pPr>
            <a:fld id="{BB89E41F-C6B9-4646-83EB-4E7B587A5D38}" type="slidenum">
              <a:rPr lang="tr-TR">
                <a:solidFill>
                  <a:srgbClr val="000000"/>
                </a:solidFill>
              </a:rPr>
              <a:pPr>
                <a:defRPr/>
              </a:pPr>
              <a:t>‹#›</a:t>
            </a:fld>
            <a:endParaRPr lang="tr-TR">
              <a:solidFill>
                <a:srgbClr val="000000"/>
              </a:solidFill>
            </a:endParaRPr>
          </a:p>
        </p:txBody>
      </p:sp>
      <p:pic>
        <p:nvPicPr>
          <p:cNvPr id="1031" name="Picture 7" descr="arka"/>
          <p:cNvPicPr>
            <a:picLocks noChangeAspect="1" noChangeArrowheads="1"/>
          </p:cNvPicPr>
          <p:nvPr userDrawn="1"/>
        </p:nvPicPr>
        <p:blipFill>
          <a:blip r:embed="rId13" cstate="print">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45993816"/>
      </p:ext>
    </p:extLst>
  </p:cSld>
  <p:clrMap bg1="lt1" tx1="dk1" bg2="lt2" tx2="dk2" accent1="accent1" accent2="accent2" accent3="accent3" accent4="accent4" accent5="accent5" accent6="accent6" hlink="hlink" folHlink="folHlink"/>
  <p:sldLayoutIdLst>
    <p:sldLayoutId id="2147484052" r:id="rId1"/>
    <p:sldLayoutId id="2147484053" r:id="rId2"/>
    <p:sldLayoutId id="2147484054" r:id="rId3"/>
    <p:sldLayoutId id="2147484055" r:id="rId4"/>
    <p:sldLayoutId id="2147484056" r:id="rId5"/>
    <p:sldLayoutId id="2147484057" r:id="rId6"/>
    <p:sldLayoutId id="2147484058" r:id="rId7"/>
    <p:sldLayoutId id="2147484059" r:id="rId8"/>
    <p:sldLayoutId id="2147484060" r:id="rId9"/>
    <p:sldLayoutId id="2147484061" r:id="rId10"/>
    <p:sldLayoutId id="2147484062" r:id="rId11"/>
  </p:sldLayoutIdLst>
  <p:hf hdr="0" ftr="0" dt="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Rectangle 3"/>
          <p:cNvSpPr>
            <a:spLocks noGrp="1" noChangeArrowheads="1"/>
          </p:cNvSpPr>
          <p:nvPr>
            <p:ph type="body" idx="1"/>
          </p:nvPr>
        </p:nvSpPr>
        <p:spPr bwMode="auto">
          <a:xfrm>
            <a:off x="468313" y="1844675"/>
            <a:ext cx="8229600" cy="35607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tr-TR" altLang="tr-TR" smtClean="0"/>
              <a:t>Click to edit Master text styles</a:t>
            </a:r>
          </a:p>
          <a:p>
            <a:pPr lvl="1"/>
            <a:r>
              <a:rPr lang="tr-TR" altLang="tr-TR" smtClean="0"/>
              <a:t>Second level</a:t>
            </a:r>
          </a:p>
          <a:p>
            <a:pPr lvl="2"/>
            <a:r>
              <a:rPr lang="tr-TR" altLang="tr-TR" smtClean="0"/>
              <a:t>Third level</a:t>
            </a:r>
          </a:p>
          <a:p>
            <a:pPr lvl="3"/>
            <a:r>
              <a:rPr lang="tr-TR" altLang="tr-TR" smtClean="0"/>
              <a:t>Fourth level</a:t>
            </a:r>
          </a:p>
          <a:p>
            <a:pPr lvl="4"/>
            <a:r>
              <a:rPr lang="tr-TR" altLang="tr-TR" smtClean="0"/>
              <a:t>Fifth level</a:t>
            </a:r>
          </a:p>
        </p:txBody>
      </p:sp>
      <p:pic>
        <p:nvPicPr>
          <p:cNvPr id="1027" name="Picture 2"/>
          <p:cNvPicPr preferRelativeResize="0">
            <a:picLocks noChangeArrowheads="1"/>
          </p:cNvPicPr>
          <p:nvPr userDrawn="1"/>
        </p:nvPicPr>
        <p:blipFill>
          <a:blip r:embed="rId15" cstate="print"/>
          <a:srcRect/>
          <a:stretch>
            <a:fillRect/>
          </a:stretch>
        </p:blipFill>
        <p:spPr bwMode="auto">
          <a:xfrm>
            <a:off x="0" y="6553200"/>
            <a:ext cx="9144000" cy="252413"/>
          </a:xfrm>
          <a:prstGeom prst="rect">
            <a:avLst/>
          </a:prstGeom>
          <a:noFill/>
          <a:ln w="9525">
            <a:noFill/>
            <a:miter lim="800000"/>
            <a:headEnd/>
            <a:tailEnd/>
          </a:ln>
        </p:spPr>
      </p:pic>
      <p:sp>
        <p:nvSpPr>
          <p:cNvPr id="10" name="4 Altbilgi Yer Tutucusu"/>
          <p:cNvSpPr>
            <a:spLocks noGrp="1"/>
          </p:cNvSpPr>
          <p:nvPr>
            <p:ph type="ftr" sz="quarter" idx="3"/>
          </p:nvPr>
        </p:nvSpPr>
        <p:spPr>
          <a:xfrm>
            <a:off x="1828800" y="6553200"/>
            <a:ext cx="5672138" cy="252413"/>
          </a:xfrm>
          <a:prstGeom prst="rect">
            <a:avLst/>
          </a:prstGeom>
        </p:spPr>
        <p:txBody>
          <a:bodyPr vert="horz" wrap="square" lIns="91440" tIns="45720" rIns="91440" bIns="45720" numCol="1" anchor="ctr" anchorCtr="0" compatLnSpc="1">
            <a:prstTxWarp prst="textNoShape">
              <a:avLst/>
            </a:prstTxWarp>
          </a:bodyPr>
          <a:lstStyle>
            <a:lvl1pPr eaLnBrk="1" hangingPunct="1">
              <a:defRPr sz="1500">
                <a:solidFill>
                  <a:srgbClr val="D9D9D9"/>
                </a:solidFill>
                <a:effectLst>
                  <a:outerShdw blurRad="38100" dist="38100" dir="2700000" algn="tl">
                    <a:srgbClr val="C0C0C0"/>
                  </a:outerShdw>
                </a:effectLst>
                <a:latin typeface="+mj-lt"/>
                <a:cs typeface="Arial" charset="0"/>
              </a:defRPr>
            </a:lvl1pPr>
          </a:lstStyle>
          <a:p>
            <a:pPr>
              <a:defRPr/>
            </a:pPr>
            <a:r>
              <a:rPr lang="tr-TR" smtClean="0"/>
              <a:t>Şubat 2016                                                  Ekonomi Bakanlığı</a:t>
            </a:r>
            <a:endParaRPr lang="tr-TR"/>
          </a:p>
        </p:txBody>
      </p:sp>
      <p:pic>
        <p:nvPicPr>
          <p:cNvPr id="1029" name="Picture 2"/>
          <p:cNvPicPr preferRelativeResize="0">
            <a:picLocks noChangeArrowheads="1"/>
          </p:cNvPicPr>
          <p:nvPr userDrawn="1"/>
        </p:nvPicPr>
        <p:blipFill>
          <a:blip r:embed="rId16" cstate="print"/>
          <a:srcRect/>
          <a:stretch>
            <a:fillRect/>
          </a:stretch>
        </p:blipFill>
        <p:spPr bwMode="auto">
          <a:xfrm>
            <a:off x="0" y="188913"/>
            <a:ext cx="9144000" cy="503237"/>
          </a:xfrm>
          <a:prstGeom prst="rect">
            <a:avLst/>
          </a:prstGeom>
          <a:noFill/>
          <a:ln w="9525">
            <a:noFill/>
            <a:miter lim="800000"/>
            <a:headEnd/>
            <a:tailEnd/>
          </a:ln>
        </p:spPr>
      </p:pic>
      <p:pic>
        <p:nvPicPr>
          <p:cNvPr id="9" name="Picture 2" descr="geçici logo"/>
          <p:cNvPicPr>
            <a:picLocks noChangeAspect="1" noChangeArrowheads="1"/>
          </p:cNvPicPr>
          <p:nvPr userDrawn="1"/>
        </p:nvPicPr>
        <p:blipFill>
          <a:blip r:embed="rId17" cstate="print"/>
          <a:srcRect/>
          <a:stretch>
            <a:fillRect/>
          </a:stretch>
        </p:blipFill>
        <p:spPr bwMode="auto">
          <a:xfrm>
            <a:off x="0" y="0"/>
            <a:ext cx="971550" cy="882650"/>
          </a:xfrm>
          <a:prstGeom prst="rect">
            <a:avLst/>
          </a:prstGeom>
          <a:ln>
            <a:noFill/>
          </a:ln>
          <a:effectLst>
            <a:outerShdw blurRad="190500" algn="tl" rotWithShape="0">
              <a:srgbClr val="000000">
                <a:alpha val="70000"/>
              </a:srgbClr>
            </a:outerShdw>
          </a:effectLst>
          <a:extLst/>
        </p:spPr>
      </p:pic>
      <p:sp>
        <p:nvSpPr>
          <p:cNvPr id="11" name="5 Slayt Numarası Yer Tutucusu"/>
          <p:cNvSpPr>
            <a:spLocks/>
          </p:cNvSpPr>
          <p:nvPr/>
        </p:nvSpPr>
        <p:spPr bwMode="auto">
          <a:xfrm>
            <a:off x="8532813" y="6497638"/>
            <a:ext cx="611187" cy="360362"/>
          </a:xfrm>
          <a:prstGeom prst="rect">
            <a:avLst/>
          </a:prstGeom>
          <a:noFill/>
          <a:ln w="9525">
            <a:noFill/>
            <a:miter lim="800000"/>
            <a:headEnd/>
            <a:tailEnd/>
          </a:ln>
        </p:spPr>
        <p:txBody>
          <a:bodyPr anchor="ctr"/>
          <a:lstStyle/>
          <a:p>
            <a:pPr algn="ctr" eaLnBrk="0" hangingPunct="0"/>
            <a:fld id="{3A61EAC3-0847-47D3-B6DF-05EDEFC92403}" type="slidenum">
              <a:rPr lang="en-US" sz="1600">
                <a:solidFill>
                  <a:srgbClr val="D9D9D9"/>
                </a:solidFill>
                <a:latin typeface="Calibri" pitchFamily="34" charset="0"/>
                <a:cs typeface="+mn-cs"/>
              </a:rPr>
              <a:pPr algn="ctr" eaLnBrk="0" hangingPunct="0"/>
              <a:t>‹#›</a:t>
            </a:fld>
            <a:endParaRPr lang="tr-TR" dirty="0">
              <a:solidFill>
                <a:srgbClr val="000000"/>
              </a:solidFill>
              <a:latin typeface="Arial" charset="0"/>
              <a:cs typeface="+mn-cs"/>
            </a:endParaRPr>
          </a:p>
        </p:txBody>
      </p:sp>
      <p:sp>
        <p:nvSpPr>
          <p:cNvPr id="1032" name="1 Başlık Yer Tutucusu"/>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tr-TR" altLang="tr-TR" smtClean="0"/>
              <a:t>Asıl başlık stili için tıklatın</a:t>
            </a:r>
          </a:p>
        </p:txBody>
      </p:sp>
    </p:spTree>
    <p:extLst>
      <p:ext uri="{BB962C8B-B14F-4D97-AF65-F5344CB8AC3E}">
        <p14:creationId xmlns:p14="http://schemas.microsoft.com/office/powerpoint/2010/main" val="542473661"/>
      </p:ext>
    </p:extLst>
  </p:cSld>
  <p:clrMap bg1="lt1" tx1="dk1" bg2="lt2" tx2="dk2" accent1="accent1" accent2="accent2" accent3="accent3" accent4="accent4" accent5="accent5" accent6="accent6" hlink="hlink" folHlink="folHlink"/>
  <p:sldLayoutIdLst>
    <p:sldLayoutId id="2147484064" r:id="rId1"/>
    <p:sldLayoutId id="2147484065" r:id="rId2"/>
    <p:sldLayoutId id="2147484066" r:id="rId3"/>
    <p:sldLayoutId id="2147484067" r:id="rId4"/>
    <p:sldLayoutId id="2147484068" r:id="rId5"/>
    <p:sldLayoutId id="2147484069" r:id="rId6"/>
    <p:sldLayoutId id="2147484070" r:id="rId7"/>
    <p:sldLayoutId id="2147484071" r:id="rId8"/>
    <p:sldLayoutId id="2147484072" r:id="rId9"/>
    <p:sldLayoutId id="2147484073" r:id="rId10"/>
    <p:sldLayoutId id="2147484074" r:id="rId11"/>
    <p:sldLayoutId id="2147484075" r:id="rId12"/>
    <p:sldLayoutId id="2147484076" r:id="rId13"/>
  </p:sldLayoutIdLst>
  <p:timing>
    <p:tnLst>
      <p:par>
        <p:cTn id="1" dur="indefinite" restart="never" nodeType="tmRoot"/>
      </p:par>
    </p:tnLst>
  </p:timing>
  <p:hf hdr="0" ftr="0" dt="0"/>
  <p:txStyles>
    <p:titleStyle>
      <a:lvl1pPr algn="ctr" rtl="0" eaLnBrk="0" fontAlgn="base" hangingPunct="0">
        <a:spcBef>
          <a:spcPct val="0"/>
        </a:spcBef>
        <a:spcAft>
          <a:spcPct val="0"/>
        </a:spcAft>
        <a:defRPr sz="2600">
          <a:solidFill>
            <a:schemeClr val="accent2"/>
          </a:solidFill>
          <a:latin typeface="+mj-lt"/>
          <a:ea typeface="+mj-ea"/>
          <a:cs typeface="+mj-cs"/>
        </a:defRPr>
      </a:lvl1pPr>
      <a:lvl2pPr algn="ctr" rtl="0" eaLnBrk="0" fontAlgn="base" hangingPunct="0">
        <a:spcBef>
          <a:spcPct val="0"/>
        </a:spcBef>
        <a:spcAft>
          <a:spcPct val="0"/>
        </a:spcAft>
        <a:defRPr sz="2600">
          <a:solidFill>
            <a:schemeClr val="accent2"/>
          </a:solidFill>
          <a:latin typeface="Arial" charset="0"/>
        </a:defRPr>
      </a:lvl2pPr>
      <a:lvl3pPr algn="ctr" rtl="0" eaLnBrk="0" fontAlgn="base" hangingPunct="0">
        <a:spcBef>
          <a:spcPct val="0"/>
        </a:spcBef>
        <a:spcAft>
          <a:spcPct val="0"/>
        </a:spcAft>
        <a:defRPr sz="2600">
          <a:solidFill>
            <a:schemeClr val="accent2"/>
          </a:solidFill>
          <a:latin typeface="Arial" charset="0"/>
        </a:defRPr>
      </a:lvl3pPr>
      <a:lvl4pPr algn="ctr" rtl="0" eaLnBrk="0" fontAlgn="base" hangingPunct="0">
        <a:spcBef>
          <a:spcPct val="0"/>
        </a:spcBef>
        <a:spcAft>
          <a:spcPct val="0"/>
        </a:spcAft>
        <a:defRPr sz="2600">
          <a:solidFill>
            <a:schemeClr val="accent2"/>
          </a:solidFill>
          <a:latin typeface="Arial" charset="0"/>
        </a:defRPr>
      </a:lvl4pPr>
      <a:lvl5pPr algn="ctr" rtl="0" eaLnBrk="0" fontAlgn="base" hangingPunct="0">
        <a:spcBef>
          <a:spcPct val="0"/>
        </a:spcBef>
        <a:spcAft>
          <a:spcPct val="0"/>
        </a:spcAft>
        <a:defRPr sz="2600">
          <a:solidFill>
            <a:schemeClr val="accent2"/>
          </a:solidFill>
          <a:latin typeface="Arial" charset="0"/>
        </a:defRPr>
      </a:lvl5pPr>
      <a:lvl6pPr marL="457200" algn="ctr" rtl="0" fontAlgn="base">
        <a:spcBef>
          <a:spcPct val="0"/>
        </a:spcBef>
        <a:spcAft>
          <a:spcPct val="0"/>
        </a:spcAft>
        <a:defRPr sz="2600">
          <a:solidFill>
            <a:schemeClr val="accent2"/>
          </a:solidFill>
          <a:latin typeface="Arial" charset="0"/>
        </a:defRPr>
      </a:lvl6pPr>
      <a:lvl7pPr marL="914400" algn="ctr" rtl="0" fontAlgn="base">
        <a:spcBef>
          <a:spcPct val="0"/>
        </a:spcBef>
        <a:spcAft>
          <a:spcPct val="0"/>
        </a:spcAft>
        <a:defRPr sz="2600">
          <a:solidFill>
            <a:schemeClr val="accent2"/>
          </a:solidFill>
          <a:latin typeface="Arial" charset="0"/>
        </a:defRPr>
      </a:lvl7pPr>
      <a:lvl8pPr marL="1371600" algn="ctr" rtl="0" fontAlgn="base">
        <a:spcBef>
          <a:spcPct val="0"/>
        </a:spcBef>
        <a:spcAft>
          <a:spcPct val="0"/>
        </a:spcAft>
        <a:defRPr sz="2600">
          <a:solidFill>
            <a:schemeClr val="accent2"/>
          </a:solidFill>
          <a:latin typeface="Arial" charset="0"/>
        </a:defRPr>
      </a:lvl8pPr>
      <a:lvl9pPr marL="1828800" algn="ctr" rtl="0" fontAlgn="base">
        <a:spcBef>
          <a:spcPct val="0"/>
        </a:spcBef>
        <a:spcAft>
          <a:spcPct val="0"/>
        </a:spcAft>
        <a:defRPr sz="2600">
          <a:solidFill>
            <a:schemeClr val="accent2"/>
          </a:solidFill>
          <a:latin typeface="Arial" charset="0"/>
        </a:defRPr>
      </a:lvl9pPr>
    </p:titleStyle>
    <p:bodyStyle>
      <a:lvl1pPr marL="342900" indent="-342900" algn="l" rtl="0" eaLnBrk="0" fontAlgn="base" hangingPunct="0">
        <a:spcBef>
          <a:spcPct val="20000"/>
        </a:spcBef>
        <a:spcAft>
          <a:spcPct val="0"/>
        </a:spcAft>
        <a:buClr>
          <a:srgbClr val="FF0000"/>
        </a:buClr>
        <a:buSzPct val="75000"/>
        <a:buFont typeface="Wingdings" pitchFamily="2" charset="2"/>
        <a:buChar char="n"/>
        <a:defRPr sz="3200">
          <a:solidFill>
            <a:schemeClr val="accent2"/>
          </a:solidFill>
          <a:latin typeface="+mn-lt"/>
          <a:ea typeface="+mn-ea"/>
          <a:cs typeface="+mn-cs"/>
        </a:defRPr>
      </a:lvl1pPr>
      <a:lvl2pPr marL="742950" indent="-285750" algn="l" rtl="0" eaLnBrk="0" fontAlgn="base" hangingPunct="0">
        <a:spcBef>
          <a:spcPct val="20000"/>
        </a:spcBef>
        <a:spcAft>
          <a:spcPct val="0"/>
        </a:spcAft>
        <a:buClr>
          <a:srgbClr val="FF0000"/>
        </a:buClr>
        <a:buSzPct val="75000"/>
        <a:buFont typeface="Wingdings" pitchFamily="2" charset="2"/>
        <a:buChar char="n"/>
        <a:defRPr sz="2800">
          <a:solidFill>
            <a:schemeClr val="accent2"/>
          </a:solidFill>
          <a:latin typeface="+mn-lt"/>
        </a:defRPr>
      </a:lvl2pPr>
      <a:lvl3pPr marL="1143000" indent="-228600" algn="l" rtl="0" eaLnBrk="0" fontAlgn="base" hangingPunct="0">
        <a:spcBef>
          <a:spcPct val="20000"/>
        </a:spcBef>
        <a:spcAft>
          <a:spcPct val="0"/>
        </a:spcAft>
        <a:buClr>
          <a:srgbClr val="FF0000"/>
        </a:buClr>
        <a:buSzPct val="75000"/>
        <a:buFont typeface="Wingdings" pitchFamily="2" charset="2"/>
        <a:buChar char="n"/>
        <a:defRPr sz="2400">
          <a:solidFill>
            <a:schemeClr val="accent2"/>
          </a:solidFill>
          <a:latin typeface="+mn-lt"/>
        </a:defRPr>
      </a:lvl3pPr>
      <a:lvl4pPr marL="1600200" indent="-228600" algn="l" rtl="0" eaLnBrk="0" fontAlgn="base" hangingPunct="0">
        <a:spcBef>
          <a:spcPct val="20000"/>
        </a:spcBef>
        <a:spcAft>
          <a:spcPct val="0"/>
        </a:spcAft>
        <a:buClr>
          <a:srgbClr val="FF0000"/>
        </a:buClr>
        <a:buSzPct val="75000"/>
        <a:buFont typeface="Wingdings" pitchFamily="2" charset="2"/>
        <a:buChar char="n"/>
        <a:defRPr sz="2000">
          <a:solidFill>
            <a:schemeClr val="accent2"/>
          </a:solidFill>
          <a:latin typeface="+mn-lt"/>
        </a:defRPr>
      </a:lvl4pPr>
      <a:lvl5pPr marL="2057400" indent="-228600" algn="l" rtl="0" eaLnBrk="0" fontAlgn="base" hangingPunct="0">
        <a:spcBef>
          <a:spcPct val="20000"/>
        </a:spcBef>
        <a:spcAft>
          <a:spcPct val="0"/>
        </a:spcAft>
        <a:buClr>
          <a:srgbClr val="FF0000"/>
        </a:buClr>
        <a:buSzPct val="75000"/>
        <a:buFont typeface="Wingdings" pitchFamily="2" charset="2"/>
        <a:buChar char="n"/>
        <a:defRPr sz="2000">
          <a:solidFill>
            <a:schemeClr val="accent2"/>
          </a:solidFill>
          <a:latin typeface="+mn-lt"/>
        </a:defRPr>
      </a:lvl5pPr>
      <a:lvl6pPr marL="2514600" indent="-228600" algn="l" rtl="0" fontAlgn="base">
        <a:spcBef>
          <a:spcPct val="20000"/>
        </a:spcBef>
        <a:spcAft>
          <a:spcPct val="0"/>
        </a:spcAft>
        <a:buClr>
          <a:srgbClr val="FF0000"/>
        </a:buClr>
        <a:buSzPct val="75000"/>
        <a:buFont typeface="Wingdings" pitchFamily="2" charset="2"/>
        <a:buChar char="n"/>
        <a:defRPr sz="2000">
          <a:solidFill>
            <a:schemeClr val="accent2"/>
          </a:solidFill>
          <a:latin typeface="+mn-lt"/>
        </a:defRPr>
      </a:lvl6pPr>
      <a:lvl7pPr marL="2971800" indent="-228600" algn="l" rtl="0" fontAlgn="base">
        <a:spcBef>
          <a:spcPct val="20000"/>
        </a:spcBef>
        <a:spcAft>
          <a:spcPct val="0"/>
        </a:spcAft>
        <a:buClr>
          <a:srgbClr val="FF0000"/>
        </a:buClr>
        <a:buSzPct val="75000"/>
        <a:buFont typeface="Wingdings" pitchFamily="2" charset="2"/>
        <a:buChar char="n"/>
        <a:defRPr sz="2000">
          <a:solidFill>
            <a:schemeClr val="accent2"/>
          </a:solidFill>
          <a:latin typeface="+mn-lt"/>
        </a:defRPr>
      </a:lvl7pPr>
      <a:lvl8pPr marL="3429000" indent="-228600" algn="l" rtl="0" fontAlgn="base">
        <a:spcBef>
          <a:spcPct val="20000"/>
        </a:spcBef>
        <a:spcAft>
          <a:spcPct val="0"/>
        </a:spcAft>
        <a:buClr>
          <a:srgbClr val="FF0000"/>
        </a:buClr>
        <a:buSzPct val="75000"/>
        <a:buFont typeface="Wingdings" pitchFamily="2" charset="2"/>
        <a:buChar char="n"/>
        <a:defRPr sz="2000">
          <a:solidFill>
            <a:schemeClr val="accent2"/>
          </a:solidFill>
          <a:latin typeface="+mn-lt"/>
        </a:defRPr>
      </a:lvl8pPr>
      <a:lvl9pPr marL="3886200" indent="-228600" algn="l" rtl="0" fontAlgn="base">
        <a:spcBef>
          <a:spcPct val="20000"/>
        </a:spcBef>
        <a:spcAft>
          <a:spcPct val="0"/>
        </a:spcAft>
        <a:buClr>
          <a:srgbClr val="FF0000"/>
        </a:buClr>
        <a:buSzPct val="75000"/>
        <a:buFont typeface="Wingdings" pitchFamily="2" charset="2"/>
        <a:buChar char="n"/>
        <a:defRPr sz="2000">
          <a:solidFill>
            <a:schemeClr val="accent2"/>
          </a:solidFill>
          <a:latin typeface="+mn-lt"/>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074" name="1 Başlık Yer Tutucusu"/>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tr-TR" smtClean="0"/>
              <a:t>Asıl başlık stili için tıklatın</a:t>
            </a:r>
          </a:p>
        </p:txBody>
      </p:sp>
      <p:sp>
        <p:nvSpPr>
          <p:cNvPr id="3075" name="2 Metin Yer Tutucusu"/>
          <p:cNvSpPr>
            <a:spLocks noGrp="1"/>
          </p:cNvSpPr>
          <p:nvPr>
            <p:ph type="body" idx="1"/>
          </p:nvPr>
        </p:nvSpPr>
        <p:spPr bwMode="auto">
          <a:xfrm>
            <a:off x="457200" y="1600202"/>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p>
        </p:txBody>
      </p:sp>
      <p:sp>
        <p:nvSpPr>
          <p:cNvPr id="5" name="4 Altbilgi Yer Tutucusu"/>
          <p:cNvSpPr>
            <a:spLocks noGrp="1"/>
          </p:cNvSpPr>
          <p:nvPr>
            <p:ph type="ftr" sz="quarter" idx="3"/>
          </p:nvPr>
        </p:nvSpPr>
        <p:spPr>
          <a:xfrm>
            <a:off x="3124200" y="6356352"/>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rgbClr val="494949">
                    <a:tint val="75000"/>
                  </a:srgbClr>
                </a:solidFill>
                <a:latin typeface="+mn-lt"/>
                <a:cs typeface="+mn-cs"/>
              </a:defRPr>
            </a:lvl1pPr>
          </a:lstStyle>
          <a:p>
            <a:pPr>
              <a:defRPr/>
            </a:pPr>
            <a:r>
              <a:rPr lang="sv-SE" smtClean="0"/>
              <a:t>Şubat 2016                                                  Ekonomi Bakanlığı</a:t>
            </a:r>
            <a:endParaRPr lang="tr-TR"/>
          </a:p>
        </p:txBody>
      </p:sp>
      <p:sp>
        <p:nvSpPr>
          <p:cNvPr id="6" name="5 Slayt Numarası Yer Tutucusu"/>
          <p:cNvSpPr>
            <a:spLocks noGrp="1"/>
          </p:cNvSpPr>
          <p:nvPr>
            <p:ph type="sldNum" sz="quarter" idx="4"/>
          </p:nvPr>
        </p:nvSpPr>
        <p:spPr>
          <a:xfrm>
            <a:off x="6553200" y="6356352"/>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rgbClr val="494949">
                    <a:tint val="75000"/>
                  </a:srgbClr>
                </a:solidFill>
                <a:latin typeface="+mn-lt"/>
                <a:cs typeface="+mn-cs"/>
              </a:defRPr>
            </a:lvl1pPr>
          </a:lstStyle>
          <a:p>
            <a:pPr>
              <a:defRPr/>
            </a:pPr>
            <a:fld id="{41A856C1-178F-4A8B-801A-C8C02BE4444E}" type="slidenum">
              <a:rPr lang="tr-TR"/>
              <a:pPr>
                <a:defRPr/>
              </a:pPr>
              <a:t>‹#›</a:t>
            </a:fld>
            <a:endParaRPr lang="tr-TR"/>
          </a:p>
        </p:txBody>
      </p:sp>
    </p:spTree>
    <p:extLst>
      <p:ext uri="{BB962C8B-B14F-4D97-AF65-F5344CB8AC3E}">
        <p14:creationId xmlns:p14="http://schemas.microsoft.com/office/powerpoint/2010/main" val="1295558957"/>
      </p:ext>
    </p:extLst>
  </p:cSld>
  <p:clrMap bg1="lt1" tx1="dk1" bg2="lt2" tx2="dk2" accent1="accent1" accent2="accent2" accent3="accent3" accent4="accent4" accent5="accent5" accent6="accent6" hlink="hlink" folHlink="folHlink"/>
  <p:sldLayoutIdLst>
    <p:sldLayoutId id="2147484078" r:id="rId1"/>
    <p:sldLayoutId id="2147484079" r:id="rId2"/>
    <p:sldLayoutId id="2147484080" r:id="rId3"/>
    <p:sldLayoutId id="2147484081" r:id="rId4"/>
    <p:sldLayoutId id="2147484082" r:id="rId5"/>
    <p:sldLayoutId id="2147484083" r:id="rId6"/>
    <p:sldLayoutId id="2147484084" r:id="rId7"/>
    <p:sldLayoutId id="2147484085" r:id="rId8"/>
    <p:sldLayoutId id="2147484086" r:id="rId9"/>
    <p:sldLayoutId id="2147484087" r:id="rId10"/>
    <p:sldLayoutId id="2147484088" r:id="rId11"/>
    <p:sldLayoutId id="2147484089" r:id="rId12"/>
    <p:sldLayoutId id="2147484090" r:id="rId13"/>
    <p:sldLayoutId id="2147484091" r:id="rId14"/>
    <p:sldLayoutId id="2147484092" r:id="rId15"/>
    <p:sldLayoutId id="2147484093" r:id="rId16"/>
    <p:sldLayoutId id="2147484094" r:id="rId17"/>
    <p:sldLayoutId id="2147484095" r:id="rId18"/>
    <p:sldLayoutId id="2147484096" r:id="rId19"/>
  </p:sldLayoutIdLst>
  <p:transition spd="med">
    <p:fade/>
  </p:transition>
  <p:timing>
    <p:tnLst>
      <p:par>
        <p:cTn id="1" dur="indefinite" restart="never" nodeType="tmRoot"/>
      </p:par>
    </p:tnLst>
  </p:timing>
  <p:hf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6146" name="Rectangle 3"/>
          <p:cNvSpPr>
            <a:spLocks noGrp="1" noChangeArrowheads="1"/>
          </p:cNvSpPr>
          <p:nvPr>
            <p:ph type="body" idx="1"/>
          </p:nvPr>
        </p:nvSpPr>
        <p:spPr bwMode="auto">
          <a:xfrm>
            <a:off x="468313" y="1844675"/>
            <a:ext cx="8229600" cy="3560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p>
        </p:txBody>
      </p:sp>
      <p:pic>
        <p:nvPicPr>
          <p:cNvPr id="6147" name="Picture 2"/>
          <p:cNvPicPr preferRelativeResize="0">
            <a:picLocks noChangeArrowheads="1"/>
          </p:cNvPicPr>
          <p:nvPr userDrawn="1"/>
        </p:nvPicPr>
        <p:blipFill>
          <a:blip r:embed="rId20" cstate="print">
            <a:extLst>
              <a:ext uri="{28A0092B-C50C-407E-A947-70E740481C1C}">
                <a14:useLocalDpi xmlns:a14="http://schemas.microsoft.com/office/drawing/2010/main" val="0"/>
              </a:ext>
            </a:extLst>
          </a:blip>
          <a:srcRect/>
          <a:stretch>
            <a:fillRect/>
          </a:stretch>
        </p:blipFill>
        <p:spPr bwMode="auto">
          <a:xfrm>
            <a:off x="0" y="6553200"/>
            <a:ext cx="9144000" cy="252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4 Altbilgi Yer Tutucusu"/>
          <p:cNvSpPr>
            <a:spLocks noGrp="1"/>
          </p:cNvSpPr>
          <p:nvPr>
            <p:ph type="ftr" sz="quarter" idx="3"/>
          </p:nvPr>
        </p:nvSpPr>
        <p:spPr>
          <a:xfrm>
            <a:off x="1828800" y="6553200"/>
            <a:ext cx="5672138" cy="252413"/>
          </a:xfrm>
          <a:prstGeom prst="rect">
            <a:avLst/>
          </a:prstGeom>
        </p:spPr>
        <p:txBody>
          <a:bodyPr vert="horz" wrap="square" lIns="91440" tIns="45720" rIns="91440" bIns="45720" numCol="1" anchor="ctr" anchorCtr="0" compatLnSpc="1">
            <a:prstTxWarp prst="textNoShape">
              <a:avLst/>
            </a:prstTxWarp>
          </a:bodyPr>
          <a:lstStyle>
            <a:lvl1pPr eaLnBrk="1" hangingPunct="1">
              <a:defRPr sz="1500">
                <a:solidFill>
                  <a:srgbClr val="D9D9D9"/>
                </a:solidFill>
                <a:effectLst>
                  <a:outerShdw blurRad="38100" dist="38100" dir="2700000" algn="tl">
                    <a:srgbClr val="C0C0C0"/>
                  </a:outerShdw>
                </a:effectLst>
                <a:latin typeface="Arial" charset="0"/>
                <a:cs typeface="Arial" charset="0"/>
              </a:defRPr>
            </a:lvl1pPr>
          </a:lstStyle>
          <a:p>
            <a:pPr>
              <a:defRPr/>
            </a:pPr>
            <a:r>
              <a:rPr lang="tr-TR" smtClean="0"/>
              <a:t>Şubat 2016                                                  Ekonomi Bakanlığı</a:t>
            </a:r>
            <a:endParaRPr lang="tr-TR"/>
          </a:p>
        </p:txBody>
      </p:sp>
      <p:pic>
        <p:nvPicPr>
          <p:cNvPr id="6149" name="Picture 2"/>
          <p:cNvPicPr preferRelativeResize="0">
            <a:picLocks noChangeArrowheads="1"/>
          </p:cNvPicPr>
          <p:nvPr userDrawn="1"/>
        </p:nvPicPr>
        <p:blipFill>
          <a:blip r:embed="rId21" cstate="print">
            <a:extLst>
              <a:ext uri="{28A0092B-C50C-407E-A947-70E740481C1C}">
                <a14:useLocalDpi xmlns:a14="http://schemas.microsoft.com/office/drawing/2010/main" val="0"/>
              </a:ext>
            </a:extLst>
          </a:blip>
          <a:srcRect/>
          <a:stretch>
            <a:fillRect/>
          </a:stretch>
        </p:blipFill>
        <p:spPr bwMode="auto">
          <a:xfrm>
            <a:off x="0" y="188913"/>
            <a:ext cx="9144000" cy="503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2" descr="geçici logo"/>
          <p:cNvPicPr>
            <a:picLocks noChangeAspect="1" noChangeArrowheads="1"/>
          </p:cNvPicPr>
          <p:nvPr userDrawn="1"/>
        </p:nvPicPr>
        <p:blipFill>
          <a:blip r:embed="rId22" cstate="print"/>
          <a:srcRect/>
          <a:stretch>
            <a:fillRect/>
          </a:stretch>
        </p:blipFill>
        <p:spPr bwMode="auto">
          <a:xfrm>
            <a:off x="0" y="0"/>
            <a:ext cx="971550" cy="882650"/>
          </a:xfrm>
          <a:prstGeom prst="rect">
            <a:avLst/>
          </a:prstGeom>
          <a:ln>
            <a:noFill/>
          </a:ln>
          <a:effectLst>
            <a:outerShdw blurRad="190500" algn="tl" rotWithShape="0">
              <a:srgbClr val="000000">
                <a:alpha val="70000"/>
              </a:srgbClr>
            </a:outerShdw>
          </a:effectLst>
          <a:extLst/>
        </p:spPr>
      </p:pic>
      <p:sp>
        <p:nvSpPr>
          <p:cNvPr id="11" name="5 Slayt Numarası Yer Tutucusu"/>
          <p:cNvSpPr>
            <a:spLocks/>
          </p:cNvSpPr>
          <p:nvPr/>
        </p:nvSpPr>
        <p:spPr bwMode="auto">
          <a:xfrm>
            <a:off x="8532813" y="6497638"/>
            <a:ext cx="611187" cy="360362"/>
          </a:xfrm>
          <a:prstGeom prst="rect">
            <a:avLst/>
          </a:prstGeom>
          <a:noFill/>
          <a:ln>
            <a:noFill/>
          </a:ln>
          <a:extLst/>
        </p:spPr>
        <p:txBody>
          <a:bodyPr anchor="ctr"/>
          <a:lstStyle/>
          <a:p>
            <a:pPr algn="ctr" eaLnBrk="0" hangingPunct="0">
              <a:defRPr/>
            </a:pPr>
            <a:fld id="{094CEE66-EF89-49F7-B491-F40B232EB764}" type="slidenum">
              <a:rPr lang="en-US" sz="1600">
                <a:solidFill>
                  <a:srgbClr val="D9D9D9"/>
                </a:solidFill>
                <a:effectLst>
                  <a:outerShdw blurRad="38100" dist="38100" dir="2700000" algn="tl">
                    <a:srgbClr val="C0C0C0"/>
                  </a:outerShdw>
                </a:effectLst>
                <a:latin typeface="Calibri"/>
              </a:rPr>
              <a:pPr algn="ctr" eaLnBrk="0" hangingPunct="0">
                <a:defRPr/>
              </a:pPr>
              <a:t>‹#›</a:t>
            </a:fld>
            <a:endParaRPr lang="tr-TR">
              <a:solidFill>
                <a:srgbClr val="000000"/>
              </a:solidFill>
              <a:latin typeface="Arial" charset="0"/>
            </a:endParaRPr>
          </a:p>
        </p:txBody>
      </p:sp>
      <p:sp>
        <p:nvSpPr>
          <p:cNvPr id="6152" name="1 Başlık Yer Tutucusu"/>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tr-TR" smtClean="0"/>
              <a:t>Asıl başlık stili için tıklatın</a:t>
            </a:r>
          </a:p>
        </p:txBody>
      </p:sp>
    </p:spTree>
    <p:extLst>
      <p:ext uri="{BB962C8B-B14F-4D97-AF65-F5344CB8AC3E}">
        <p14:creationId xmlns:p14="http://schemas.microsoft.com/office/powerpoint/2010/main" val="3266061914"/>
      </p:ext>
    </p:extLst>
  </p:cSld>
  <p:clrMap bg1="lt1" tx1="dk1" bg2="lt2" tx2="dk2" accent1="accent1" accent2="accent2" accent3="accent3" accent4="accent4" accent5="accent5" accent6="accent6" hlink="hlink" folHlink="folHlink"/>
  <p:sldLayoutIdLst>
    <p:sldLayoutId id="2147484098" r:id="rId1"/>
    <p:sldLayoutId id="2147484099" r:id="rId2"/>
    <p:sldLayoutId id="2147484100" r:id="rId3"/>
    <p:sldLayoutId id="2147484101" r:id="rId4"/>
    <p:sldLayoutId id="2147484102" r:id="rId5"/>
    <p:sldLayoutId id="2147484103" r:id="rId6"/>
    <p:sldLayoutId id="2147484104" r:id="rId7"/>
    <p:sldLayoutId id="2147484105" r:id="rId8"/>
    <p:sldLayoutId id="2147484106" r:id="rId9"/>
    <p:sldLayoutId id="2147484107" r:id="rId10"/>
    <p:sldLayoutId id="2147484108" r:id="rId11"/>
    <p:sldLayoutId id="2147484109" r:id="rId12"/>
    <p:sldLayoutId id="2147484110" r:id="rId13"/>
    <p:sldLayoutId id="2147484111" r:id="rId14"/>
    <p:sldLayoutId id="2147484112" r:id="rId15"/>
    <p:sldLayoutId id="2147484113" r:id="rId16"/>
    <p:sldLayoutId id="2147484114" r:id="rId17"/>
    <p:sldLayoutId id="2147484115" r:id="rId18"/>
  </p:sldLayoutIdLst>
  <p:transition spd="slow">
    <p:wipe dir="d"/>
  </p:transition>
  <p:timing>
    <p:tnLst>
      <p:par>
        <p:cTn id="1" dur="indefinite" restart="never" nodeType="tmRoot"/>
      </p:par>
    </p:tnLst>
  </p:timing>
  <p:hf hdr="0" ftr="0" dt="0"/>
  <p:txStyles>
    <p:titleStyle>
      <a:lvl1pPr algn="ctr" rtl="0" eaLnBrk="0" fontAlgn="base" hangingPunct="0">
        <a:spcBef>
          <a:spcPct val="0"/>
        </a:spcBef>
        <a:spcAft>
          <a:spcPct val="0"/>
        </a:spcAft>
        <a:defRPr sz="2600">
          <a:solidFill>
            <a:schemeClr val="accent2"/>
          </a:solidFill>
          <a:latin typeface="+mj-lt"/>
          <a:ea typeface="+mj-ea"/>
          <a:cs typeface="+mj-cs"/>
        </a:defRPr>
      </a:lvl1pPr>
      <a:lvl2pPr algn="ctr" rtl="0" eaLnBrk="0" fontAlgn="base" hangingPunct="0">
        <a:spcBef>
          <a:spcPct val="0"/>
        </a:spcBef>
        <a:spcAft>
          <a:spcPct val="0"/>
        </a:spcAft>
        <a:defRPr sz="2600">
          <a:solidFill>
            <a:schemeClr val="accent2"/>
          </a:solidFill>
          <a:latin typeface="Calibri" pitchFamily="34" charset="0"/>
        </a:defRPr>
      </a:lvl2pPr>
      <a:lvl3pPr algn="ctr" rtl="0" eaLnBrk="0" fontAlgn="base" hangingPunct="0">
        <a:spcBef>
          <a:spcPct val="0"/>
        </a:spcBef>
        <a:spcAft>
          <a:spcPct val="0"/>
        </a:spcAft>
        <a:defRPr sz="2600">
          <a:solidFill>
            <a:schemeClr val="accent2"/>
          </a:solidFill>
          <a:latin typeface="Calibri" pitchFamily="34" charset="0"/>
        </a:defRPr>
      </a:lvl3pPr>
      <a:lvl4pPr algn="ctr" rtl="0" eaLnBrk="0" fontAlgn="base" hangingPunct="0">
        <a:spcBef>
          <a:spcPct val="0"/>
        </a:spcBef>
        <a:spcAft>
          <a:spcPct val="0"/>
        </a:spcAft>
        <a:defRPr sz="2600">
          <a:solidFill>
            <a:schemeClr val="accent2"/>
          </a:solidFill>
          <a:latin typeface="Calibri" pitchFamily="34" charset="0"/>
        </a:defRPr>
      </a:lvl4pPr>
      <a:lvl5pPr algn="ctr" rtl="0" eaLnBrk="0" fontAlgn="base" hangingPunct="0">
        <a:spcBef>
          <a:spcPct val="0"/>
        </a:spcBef>
        <a:spcAft>
          <a:spcPct val="0"/>
        </a:spcAft>
        <a:defRPr sz="2600">
          <a:solidFill>
            <a:schemeClr val="accent2"/>
          </a:solidFill>
          <a:latin typeface="Calibri" pitchFamily="34" charset="0"/>
        </a:defRPr>
      </a:lvl5pPr>
      <a:lvl6pPr marL="457200" algn="ctr" rtl="0" fontAlgn="base">
        <a:spcBef>
          <a:spcPct val="0"/>
        </a:spcBef>
        <a:spcAft>
          <a:spcPct val="0"/>
        </a:spcAft>
        <a:defRPr sz="2600">
          <a:solidFill>
            <a:schemeClr val="accent2"/>
          </a:solidFill>
          <a:latin typeface="Arial" charset="0"/>
        </a:defRPr>
      </a:lvl6pPr>
      <a:lvl7pPr marL="914400" algn="ctr" rtl="0" fontAlgn="base">
        <a:spcBef>
          <a:spcPct val="0"/>
        </a:spcBef>
        <a:spcAft>
          <a:spcPct val="0"/>
        </a:spcAft>
        <a:defRPr sz="2600">
          <a:solidFill>
            <a:schemeClr val="accent2"/>
          </a:solidFill>
          <a:latin typeface="Arial" charset="0"/>
        </a:defRPr>
      </a:lvl7pPr>
      <a:lvl8pPr marL="1371600" algn="ctr" rtl="0" fontAlgn="base">
        <a:spcBef>
          <a:spcPct val="0"/>
        </a:spcBef>
        <a:spcAft>
          <a:spcPct val="0"/>
        </a:spcAft>
        <a:defRPr sz="2600">
          <a:solidFill>
            <a:schemeClr val="accent2"/>
          </a:solidFill>
          <a:latin typeface="Arial" charset="0"/>
        </a:defRPr>
      </a:lvl8pPr>
      <a:lvl9pPr marL="1828800" algn="ctr" rtl="0" fontAlgn="base">
        <a:spcBef>
          <a:spcPct val="0"/>
        </a:spcBef>
        <a:spcAft>
          <a:spcPct val="0"/>
        </a:spcAft>
        <a:defRPr sz="2600">
          <a:solidFill>
            <a:schemeClr val="accent2"/>
          </a:solidFill>
          <a:latin typeface="Arial" charset="0"/>
        </a:defRPr>
      </a:lvl9pPr>
    </p:titleStyle>
    <p:bodyStyle>
      <a:lvl1pPr marL="342900" indent="-342900" algn="l" rtl="0" eaLnBrk="0" fontAlgn="base" hangingPunct="0">
        <a:spcBef>
          <a:spcPct val="20000"/>
        </a:spcBef>
        <a:spcAft>
          <a:spcPct val="0"/>
        </a:spcAft>
        <a:buClr>
          <a:srgbClr val="FF0000"/>
        </a:buClr>
        <a:buSzPct val="75000"/>
        <a:buFont typeface="Wingdings" pitchFamily="2" charset="2"/>
        <a:buChar char="n"/>
        <a:defRPr sz="3200">
          <a:solidFill>
            <a:schemeClr val="accent2"/>
          </a:solidFill>
          <a:latin typeface="+mn-lt"/>
          <a:ea typeface="+mn-ea"/>
          <a:cs typeface="+mn-cs"/>
        </a:defRPr>
      </a:lvl1pPr>
      <a:lvl2pPr marL="742950" indent="-285750" algn="l" rtl="0" eaLnBrk="0" fontAlgn="base" hangingPunct="0">
        <a:spcBef>
          <a:spcPct val="20000"/>
        </a:spcBef>
        <a:spcAft>
          <a:spcPct val="0"/>
        </a:spcAft>
        <a:buClr>
          <a:srgbClr val="FF0000"/>
        </a:buClr>
        <a:buSzPct val="75000"/>
        <a:buFont typeface="Wingdings" pitchFamily="2" charset="2"/>
        <a:buChar char="n"/>
        <a:defRPr sz="2800">
          <a:solidFill>
            <a:schemeClr val="accent2"/>
          </a:solidFill>
          <a:latin typeface="+mn-lt"/>
        </a:defRPr>
      </a:lvl2pPr>
      <a:lvl3pPr marL="1143000" indent="-228600" algn="l" rtl="0" eaLnBrk="0" fontAlgn="base" hangingPunct="0">
        <a:spcBef>
          <a:spcPct val="20000"/>
        </a:spcBef>
        <a:spcAft>
          <a:spcPct val="0"/>
        </a:spcAft>
        <a:buClr>
          <a:srgbClr val="FF0000"/>
        </a:buClr>
        <a:buSzPct val="75000"/>
        <a:buFont typeface="Wingdings" pitchFamily="2" charset="2"/>
        <a:buChar char="n"/>
        <a:defRPr sz="2400">
          <a:solidFill>
            <a:schemeClr val="accent2"/>
          </a:solidFill>
          <a:latin typeface="+mn-lt"/>
        </a:defRPr>
      </a:lvl3pPr>
      <a:lvl4pPr marL="1600200" indent="-228600" algn="l" rtl="0" eaLnBrk="0" fontAlgn="base" hangingPunct="0">
        <a:spcBef>
          <a:spcPct val="20000"/>
        </a:spcBef>
        <a:spcAft>
          <a:spcPct val="0"/>
        </a:spcAft>
        <a:buClr>
          <a:srgbClr val="FF0000"/>
        </a:buClr>
        <a:buSzPct val="75000"/>
        <a:buFont typeface="Wingdings" pitchFamily="2" charset="2"/>
        <a:buChar char="n"/>
        <a:defRPr sz="2000">
          <a:solidFill>
            <a:schemeClr val="accent2"/>
          </a:solidFill>
          <a:latin typeface="+mn-lt"/>
        </a:defRPr>
      </a:lvl4pPr>
      <a:lvl5pPr marL="2057400" indent="-228600" algn="l" rtl="0" eaLnBrk="0" fontAlgn="base" hangingPunct="0">
        <a:spcBef>
          <a:spcPct val="20000"/>
        </a:spcBef>
        <a:spcAft>
          <a:spcPct val="0"/>
        </a:spcAft>
        <a:buClr>
          <a:srgbClr val="FF0000"/>
        </a:buClr>
        <a:buSzPct val="75000"/>
        <a:buFont typeface="Wingdings" pitchFamily="2" charset="2"/>
        <a:buChar char="n"/>
        <a:defRPr sz="2000">
          <a:solidFill>
            <a:schemeClr val="accent2"/>
          </a:solidFill>
          <a:latin typeface="+mn-lt"/>
        </a:defRPr>
      </a:lvl5pPr>
      <a:lvl6pPr marL="2514600" indent="-228600" algn="l" rtl="0" fontAlgn="base">
        <a:spcBef>
          <a:spcPct val="20000"/>
        </a:spcBef>
        <a:spcAft>
          <a:spcPct val="0"/>
        </a:spcAft>
        <a:buClr>
          <a:srgbClr val="FF0000"/>
        </a:buClr>
        <a:buSzPct val="75000"/>
        <a:buFont typeface="Wingdings" pitchFamily="2" charset="2"/>
        <a:buChar char="n"/>
        <a:defRPr sz="2000">
          <a:solidFill>
            <a:schemeClr val="accent2"/>
          </a:solidFill>
          <a:latin typeface="+mn-lt"/>
        </a:defRPr>
      </a:lvl6pPr>
      <a:lvl7pPr marL="2971800" indent="-228600" algn="l" rtl="0" fontAlgn="base">
        <a:spcBef>
          <a:spcPct val="20000"/>
        </a:spcBef>
        <a:spcAft>
          <a:spcPct val="0"/>
        </a:spcAft>
        <a:buClr>
          <a:srgbClr val="FF0000"/>
        </a:buClr>
        <a:buSzPct val="75000"/>
        <a:buFont typeface="Wingdings" pitchFamily="2" charset="2"/>
        <a:buChar char="n"/>
        <a:defRPr sz="2000">
          <a:solidFill>
            <a:schemeClr val="accent2"/>
          </a:solidFill>
          <a:latin typeface="+mn-lt"/>
        </a:defRPr>
      </a:lvl7pPr>
      <a:lvl8pPr marL="3429000" indent="-228600" algn="l" rtl="0" fontAlgn="base">
        <a:spcBef>
          <a:spcPct val="20000"/>
        </a:spcBef>
        <a:spcAft>
          <a:spcPct val="0"/>
        </a:spcAft>
        <a:buClr>
          <a:srgbClr val="FF0000"/>
        </a:buClr>
        <a:buSzPct val="75000"/>
        <a:buFont typeface="Wingdings" pitchFamily="2" charset="2"/>
        <a:buChar char="n"/>
        <a:defRPr sz="2000">
          <a:solidFill>
            <a:schemeClr val="accent2"/>
          </a:solidFill>
          <a:latin typeface="+mn-lt"/>
        </a:defRPr>
      </a:lvl8pPr>
      <a:lvl9pPr marL="3886200" indent="-228600" algn="l" rtl="0" fontAlgn="base">
        <a:spcBef>
          <a:spcPct val="20000"/>
        </a:spcBef>
        <a:spcAft>
          <a:spcPct val="0"/>
        </a:spcAft>
        <a:buClr>
          <a:srgbClr val="FF0000"/>
        </a:buClr>
        <a:buSzPct val="75000"/>
        <a:buFont typeface="Wingdings" pitchFamily="2" charset="2"/>
        <a:buChar char="n"/>
        <a:defRPr sz="2000">
          <a:solidFill>
            <a:schemeClr val="accent2"/>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6146" name="Rectangle 3"/>
          <p:cNvSpPr>
            <a:spLocks noGrp="1" noChangeArrowheads="1"/>
          </p:cNvSpPr>
          <p:nvPr>
            <p:ph type="body" idx="1"/>
          </p:nvPr>
        </p:nvSpPr>
        <p:spPr bwMode="auto">
          <a:xfrm>
            <a:off x="468313" y="1844675"/>
            <a:ext cx="8229600" cy="3560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p>
        </p:txBody>
      </p:sp>
      <p:pic>
        <p:nvPicPr>
          <p:cNvPr id="6147" name="Picture 2"/>
          <p:cNvPicPr preferRelativeResize="0">
            <a:picLocks noChangeArrowheads="1"/>
          </p:cNvPicPr>
          <p:nvPr userDrawn="1"/>
        </p:nvPicPr>
        <p:blipFill>
          <a:blip r:embed="rId20" cstate="print">
            <a:extLst>
              <a:ext uri="{28A0092B-C50C-407E-A947-70E740481C1C}">
                <a14:useLocalDpi xmlns:a14="http://schemas.microsoft.com/office/drawing/2010/main" val="0"/>
              </a:ext>
            </a:extLst>
          </a:blip>
          <a:srcRect/>
          <a:stretch>
            <a:fillRect/>
          </a:stretch>
        </p:blipFill>
        <p:spPr bwMode="auto">
          <a:xfrm>
            <a:off x="0" y="6553200"/>
            <a:ext cx="9144000" cy="252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4 Altbilgi Yer Tutucusu"/>
          <p:cNvSpPr>
            <a:spLocks noGrp="1"/>
          </p:cNvSpPr>
          <p:nvPr>
            <p:ph type="ftr" sz="quarter" idx="3"/>
          </p:nvPr>
        </p:nvSpPr>
        <p:spPr>
          <a:xfrm>
            <a:off x="1828800" y="6553200"/>
            <a:ext cx="5672138" cy="252413"/>
          </a:xfrm>
          <a:prstGeom prst="rect">
            <a:avLst/>
          </a:prstGeom>
        </p:spPr>
        <p:txBody>
          <a:bodyPr vert="horz" wrap="square" lIns="91440" tIns="45720" rIns="91440" bIns="45720" numCol="1" anchor="ctr" anchorCtr="0" compatLnSpc="1">
            <a:prstTxWarp prst="textNoShape">
              <a:avLst/>
            </a:prstTxWarp>
          </a:bodyPr>
          <a:lstStyle>
            <a:lvl1pPr eaLnBrk="1" hangingPunct="1">
              <a:defRPr sz="1500">
                <a:solidFill>
                  <a:srgbClr val="D9D9D9"/>
                </a:solidFill>
                <a:effectLst>
                  <a:outerShdw blurRad="38100" dist="38100" dir="2700000" algn="tl">
                    <a:srgbClr val="C0C0C0"/>
                  </a:outerShdw>
                </a:effectLst>
                <a:latin typeface="Arial" charset="0"/>
                <a:cs typeface="Arial" charset="0"/>
              </a:defRPr>
            </a:lvl1pPr>
          </a:lstStyle>
          <a:p>
            <a:pPr>
              <a:defRPr/>
            </a:pPr>
            <a:r>
              <a:rPr lang="tr-TR" smtClean="0"/>
              <a:t>Teşvik Uygulama ve Yabancı Sermaye Genel Müdürlüğü</a:t>
            </a:r>
            <a:endParaRPr lang="tr-TR"/>
          </a:p>
        </p:txBody>
      </p:sp>
      <p:pic>
        <p:nvPicPr>
          <p:cNvPr id="6149" name="Picture 2"/>
          <p:cNvPicPr preferRelativeResize="0">
            <a:picLocks noChangeArrowheads="1"/>
          </p:cNvPicPr>
          <p:nvPr userDrawn="1"/>
        </p:nvPicPr>
        <p:blipFill>
          <a:blip r:embed="rId21" cstate="print">
            <a:extLst>
              <a:ext uri="{28A0092B-C50C-407E-A947-70E740481C1C}">
                <a14:useLocalDpi xmlns:a14="http://schemas.microsoft.com/office/drawing/2010/main" val="0"/>
              </a:ext>
            </a:extLst>
          </a:blip>
          <a:srcRect/>
          <a:stretch>
            <a:fillRect/>
          </a:stretch>
        </p:blipFill>
        <p:spPr bwMode="auto">
          <a:xfrm>
            <a:off x="0" y="188913"/>
            <a:ext cx="9144000" cy="503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2" descr="geçici logo"/>
          <p:cNvPicPr>
            <a:picLocks noChangeAspect="1" noChangeArrowheads="1"/>
          </p:cNvPicPr>
          <p:nvPr userDrawn="1"/>
        </p:nvPicPr>
        <p:blipFill>
          <a:blip r:embed="rId22" cstate="print"/>
          <a:srcRect/>
          <a:stretch>
            <a:fillRect/>
          </a:stretch>
        </p:blipFill>
        <p:spPr bwMode="auto">
          <a:xfrm>
            <a:off x="0" y="0"/>
            <a:ext cx="971550" cy="882650"/>
          </a:xfrm>
          <a:prstGeom prst="rect">
            <a:avLst/>
          </a:prstGeom>
          <a:ln>
            <a:noFill/>
          </a:ln>
          <a:effectLst>
            <a:outerShdw blurRad="190500" algn="tl" rotWithShape="0">
              <a:srgbClr val="000000">
                <a:alpha val="70000"/>
              </a:srgbClr>
            </a:outerShdw>
          </a:effectLst>
          <a:extLst/>
        </p:spPr>
      </p:pic>
      <p:sp>
        <p:nvSpPr>
          <p:cNvPr id="6152" name="1 Başlık Yer Tutucusu"/>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tr-TR" smtClean="0"/>
              <a:t>Asıl başlık stili için tıklatın</a:t>
            </a:r>
          </a:p>
        </p:txBody>
      </p:sp>
    </p:spTree>
    <p:extLst>
      <p:ext uri="{BB962C8B-B14F-4D97-AF65-F5344CB8AC3E}">
        <p14:creationId xmlns:p14="http://schemas.microsoft.com/office/powerpoint/2010/main" val="904103677"/>
      </p:ext>
    </p:extLst>
  </p:cSld>
  <p:clrMap bg1="lt1" tx1="dk1" bg2="lt2" tx2="dk2" accent1="accent1" accent2="accent2" accent3="accent3" accent4="accent4" accent5="accent5" accent6="accent6" hlink="hlink" folHlink="folHlink"/>
  <p:sldLayoutIdLst>
    <p:sldLayoutId id="2147484142" r:id="rId1"/>
    <p:sldLayoutId id="2147484143" r:id="rId2"/>
    <p:sldLayoutId id="2147484144" r:id="rId3"/>
    <p:sldLayoutId id="2147484145" r:id="rId4"/>
    <p:sldLayoutId id="2147484146" r:id="rId5"/>
    <p:sldLayoutId id="2147484147" r:id="rId6"/>
    <p:sldLayoutId id="2147484148" r:id="rId7"/>
    <p:sldLayoutId id="2147484149" r:id="rId8"/>
    <p:sldLayoutId id="2147484150" r:id="rId9"/>
    <p:sldLayoutId id="2147484151" r:id="rId10"/>
    <p:sldLayoutId id="2147484152" r:id="rId11"/>
    <p:sldLayoutId id="2147484153" r:id="rId12"/>
    <p:sldLayoutId id="2147484154" r:id="rId13"/>
    <p:sldLayoutId id="2147484155" r:id="rId14"/>
    <p:sldLayoutId id="2147484156" r:id="rId15"/>
    <p:sldLayoutId id="2147484157" r:id="rId16"/>
    <p:sldLayoutId id="2147484158" r:id="rId17"/>
    <p:sldLayoutId id="2147484159" r:id="rId18"/>
  </p:sldLayoutIdLst>
  <p:transition spd="slow">
    <p:wipe dir="d"/>
  </p:transition>
  <p:timing>
    <p:tnLst>
      <p:par>
        <p:cTn id="1" dur="indefinite" restart="never" nodeType="tmRoot"/>
      </p:par>
    </p:tnLst>
  </p:timing>
  <p:hf hdr="0" dt="0"/>
  <p:txStyles>
    <p:titleStyle>
      <a:lvl1pPr algn="ctr" rtl="0" eaLnBrk="0" fontAlgn="base" hangingPunct="0">
        <a:spcBef>
          <a:spcPct val="0"/>
        </a:spcBef>
        <a:spcAft>
          <a:spcPct val="0"/>
        </a:spcAft>
        <a:defRPr sz="2600">
          <a:solidFill>
            <a:schemeClr val="accent2"/>
          </a:solidFill>
          <a:latin typeface="+mj-lt"/>
          <a:ea typeface="+mj-ea"/>
          <a:cs typeface="+mj-cs"/>
        </a:defRPr>
      </a:lvl1pPr>
      <a:lvl2pPr algn="ctr" rtl="0" eaLnBrk="0" fontAlgn="base" hangingPunct="0">
        <a:spcBef>
          <a:spcPct val="0"/>
        </a:spcBef>
        <a:spcAft>
          <a:spcPct val="0"/>
        </a:spcAft>
        <a:defRPr sz="2600">
          <a:solidFill>
            <a:schemeClr val="accent2"/>
          </a:solidFill>
          <a:latin typeface="Calibri" pitchFamily="34" charset="0"/>
        </a:defRPr>
      </a:lvl2pPr>
      <a:lvl3pPr algn="ctr" rtl="0" eaLnBrk="0" fontAlgn="base" hangingPunct="0">
        <a:spcBef>
          <a:spcPct val="0"/>
        </a:spcBef>
        <a:spcAft>
          <a:spcPct val="0"/>
        </a:spcAft>
        <a:defRPr sz="2600">
          <a:solidFill>
            <a:schemeClr val="accent2"/>
          </a:solidFill>
          <a:latin typeface="Calibri" pitchFamily="34" charset="0"/>
        </a:defRPr>
      </a:lvl3pPr>
      <a:lvl4pPr algn="ctr" rtl="0" eaLnBrk="0" fontAlgn="base" hangingPunct="0">
        <a:spcBef>
          <a:spcPct val="0"/>
        </a:spcBef>
        <a:spcAft>
          <a:spcPct val="0"/>
        </a:spcAft>
        <a:defRPr sz="2600">
          <a:solidFill>
            <a:schemeClr val="accent2"/>
          </a:solidFill>
          <a:latin typeface="Calibri" pitchFamily="34" charset="0"/>
        </a:defRPr>
      </a:lvl4pPr>
      <a:lvl5pPr algn="ctr" rtl="0" eaLnBrk="0" fontAlgn="base" hangingPunct="0">
        <a:spcBef>
          <a:spcPct val="0"/>
        </a:spcBef>
        <a:spcAft>
          <a:spcPct val="0"/>
        </a:spcAft>
        <a:defRPr sz="2600">
          <a:solidFill>
            <a:schemeClr val="accent2"/>
          </a:solidFill>
          <a:latin typeface="Calibri" pitchFamily="34" charset="0"/>
        </a:defRPr>
      </a:lvl5pPr>
      <a:lvl6pPr marL="457200" algn="ctr" rtl="0" fontAlgn="base">
        <a:spcBef>
          <a:spcPct val="0"/>
        </a:spcBef>
        <a:spcAft>
          <a:spcPct val="0"/>
        </a:spcAft>
        <a:defRPr sz="2600">
          <a:solidFill>
            <a:schemeClr val="accent2"/>
          </a:solidFill>
          <a:latin typeface="Arial" charset="0"/>
        </a:defRPr>
      </a:lvl6pPr>
      <a:lvl7pPr marL="914400" algn="ctr" rtl="0" fontAlgn="base">
        <a:spcBef>
          <a:spcPct val="0"/>
        </a:spcBef>
        <a:spcAft>
          <a:spcPct val="0"/>
        </a:spcAft>
        <a:defRPr sz="2600">
          <a:solidFill>
            <a:schemeClr val="accent2"/>
          </a:solidFill>
          <a:latin typeface="Arial" charset="0"/>
        </a:defRPr>
      </a:lvl7pPr>
      <a:lvl8pPr marL="1371600" algn="ctr" rtl="0" fontAlgn="base">
        <a:spcBef>
          <a:spcPct val="0"/>
        </a:spcBef>
        <a:spcAft>
          <a:spcPct val="0"/>
        </a:spcAft>
        <a:defRPr sz="2600">
          <a:solidFill>
            <a:schemeClr val="accent2"/>
          </a:solidFill>
          <a:latin typeface="Arial" charset="0"/>
        </a:defRPr>
      </a:lvl8pPr>
      <a:lvl9pPr marL="1828800" algn="ctr" rtl="0" fontAlgn="base">
        <a:spcBef>
          <a:spcPct val="0"/>
        </a:spcBef>
        <a:spcAft>
          <a:spcPct val="0"/>
        </a:spcAft>
        <a:defRPr sz="2600">
          <a:solidFill>
            <a:schemeClr val="accent2"/>
          </a:solidFill>
          <a:latin typeface="Arial" charset="0"/>
        </a:defRPr>
      </a:lvl9pPr>
    </p:titleStyle>
    <p:bodyStyle>
      <a:lvl1pPr marL="342900" indent="-342900" algn="l" rtl="0" eaLnBrk="0" fontAlgn="base" hangingPunct="0">
        <a:spcBef>
          <a:spcPct val="20000"/>
        </a:spcBef>
        <a:spcAft>
          <a:spcPct val="0"/>
        </a:spcAft>
        <a:buClr>
          <a:srgbClr val="FF0000"/>
        </a:buClr>
        <a:buSzPct val="75000"/>
        <a:buFont typeface="Wingdings" pitchFamily="2" charset="2"/>
        <a:buChar char="n"/>
        <a:defRPr sz="3200">
          <a:solidFill>
            <a:schemeClr val="accent2"/>
          </a:solidFill>
          <a:latin typeface="+mn-lt"/>
          <a:ea typeface="+mn-ea"/>
          <a:cs typeface="+mn-cs"/>
        </a:defRPr>
      </a:lvl1pPr>
      <a:lvl2pPr marL="742950" indent="-285750" algn="l" rtl="0" eaLnBrk="0" fontAlgn="base" hangingPunct="0">
        <a:spcBef>
          <a:spcPct val="20000"/>
        </a:spcBef>
        <a:spcAft>
          <a:spcPct val="0"/>
        </a:spcAft>
        <a:buClr>
          <a:srgbClr val="FF0000"/>
        </a:buClr>
        <a:buSzPct val="75000"/>
        <a:buFont typeface="Wingdings" pitchFamily="2" charset="2"/>
        <a:buChar char="n"/>
        <a:defRPr sz="2800">
          <a:solidFill>
            <a:schemeClr val="accent2"/>
          </a:solidFill>
          <a:latin typeface="+mn-lt"/>
        </a:defRPr>
      </a:lvl2pPr>
      <a:lvl3pPr marL="1143000" indent="-228600" algn="l" rtl="0" eaLnBrk="0" fontAlgn="base" hangingPunct="0">
        <a:spcBef>
          <a:spcPct val="20000"/>
        </a:spcBef>
        <a:spcAft>
          <a:spcPct val="0"/>
        </a:spcAft>
        <a:buClr>
          <a:srgbClr val="FF0000"/>
        </a:buClr>
        <a:buSzPct val="75000"/>
        <a:buFont typeface="Wingdings" pitchFamily="2" charset="2"/>
        <a:buChar char="n"/>
        <a:defRPr sz="2400">
          <a:solidFill>
            <a:schemeClr val="accent2"/>
          </a:solidFill>
          <a:latin typeface="+mn-lt"/>
        </a:defRPr>
      </a:lvl3pPr>
      <a:lvl4pPr marL="1600200" indent="-228600" algn="l" rtl="0" eaLnBrk="0" fontAlgn="base" hangingPunct="0">
        <a:spcBef>
          <a:spcPct val="20000"/>
        </a:spcBef>
        <a:spcAft>
          <a:spcPct val="0"/>
        </a:spcAft>
        <a:buClr>
          <a:srgbClr val="FF0000"/>
        </a:buClr>
        <a:buSzPct val="75000"/>
        <a:buFont typeface="Wingdings" pitchFamily="2" charset="2"/>
        <a:buChar char="n"/>
        <a:defRPr sz="2000">
          <a:solidFill>
            <a:schemeClr val="accent2"/>
          </a:solidFill>
          <a:latin typeface="+mn-lt"/>
        </a:defRPr>
      </a:lvl4pPr>
      <a:lvl5pPr marL="2057400" indent="-228600" algn="l" rtl="0" eaLnBrk="0" fontAlgn="base" hangingPunct="0">
        <a:spcBef>
          <a:spcPct val="20000"/>
        </a:spcBef>
        <a:spcAft>
          <a:spcPct val="0"/>
        </a:spcAft>
        <a:buClr>
          <a:srgbClr val="FF0000"/>
        </a:buClr>
        <a:buSzPct val="75000"/>
        <a:buFont typeface="Wingdings" pitchFamily="2" charset="2"/>
        <a:buChar char="n"/>
        <a:defRPr sz="2000">
          <a:solidFill>
            <a:schemeClr val="accent2"/>
          </a:solidFill>
          <a:latin typeface="+mn-lt"/>
        </a:defRPr>
      </a:lvl5pPr>
      <a:lvl6pPr marL="2514600" indent="-228600" algn="l" rtl="0" fontAlgn="base">
        <a:spcBef>
          <a:spcPct val="20000"/>
        </a:spcBef>
        <a:spcAft>
          <a:spcPct val="0"/>
        </a:spcAft>
        <a:buClr>
          <a:srgbClr val="FF0000"/>
        </a:buClr>
        <a:buSzPct val="75000"/>
        <a:buFont typeface="Wingdings" pitchFamily="2" charset="2"/>
        <a:buChar char="n"/>
        <a:defRPr sz="2000">
          <a:solidFill>
            <a:schemeClr val="accent2"/>
          </a:solidFill>
          <a:latin typeface="+mn-lt"/>
        </a:defRPr>
      </a:lvl6pPr>
      <a:lvl7pPr marL="2971800" indent="-228600" algn="l" rtl="0" fontAlgn="base">
        <a:spcBef>
          <a:spcPct val="20000"/>
        </a:spcBef>
        <a:spcAft>
          <a:spcPct val="0"/>
        </a:spcAft>
        <a:buClr>
          <a:srgbClr val="FF0000"/>
        </a:buClr>
        <a:buSzPct val="75000"/>
        <a:buFont typeface="Wingdings" pitchFamily="2" charset="2"/>
        <a:buChar char="n"/>
        <a:defRPr sz="2000">
          <a:solidFill>
            <a:schemeClr val="accent2"/>
          </a:solidFill>
          <a:latin typeface="+mn-lt"/>
        </a:defRPr>
      </a:lvl7pPr>
      <a:lvl8pPr marL="3429000" indent="-228600" algn="l" rtl="0" fontAlgn="base">
        <a:spcBef>
          <a:spcPct val="20000"/>
        </a:spcBef>
        <a:spcAft>
          <a:spcPct val="0"/>
        </a:spcAft>
        <a:buClr>
          <a:srgbClr val="FF0000"/>
        </a:buClr>
        <a:buSzPct val="75000"/>
        <a:buFont typeface="Wingdings" pitchFamily="2" charset="2"/>
        <a:buChar char="n"/>
        <a:defRPr sz="2000">
          <a:solidFill>
            <a:schemeClr val="accent2"/>
          </a:solidFill>
          <a:latin typeface="+mn-lt"/>
        </a:defRPr>
      </a:lvl8pPr>
      <a:lvl9pPr marL="3886200" indent="-228600" algn="l" rtl="0" fontAlgn="base">
        <a:spcBef>
          <a:spcPct val="20000"/>
        </a:spcBef>
        <a:spcAft>
          <a:spcPct val="0"/>
        </a:spcAft>
        <a:buClr>
          <a:srgbClr val="FF0000"/>
        </a:buClr>
        <a:buSzPct val="75000"/>
        <a:buFont typeface="Wingdings" pitchFamily="2" charset="2"/>
        <a:buChar char="n"/>
        <a:defRPr sz="2000">
          <a:solidFill>
            <a:schemeClr val="accent2"/>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6146" name="Rectangle 3"/>
          <p:cNvSpPr>
            <a:spLocks noGrp="1" noChangeArrowheads="1"/>
          </p:cNvSpPr>
          <p:nvPr>
            <p:ph type="body" idx="1"/>
          </p:nvPr>
        </p:nvSpPr>
        <p:spPr bwMode="auto">
          <a:xfrm>
            <a:off x="468313" y="1844675"/>
            <a:ext cx="8229600" cy="35607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tr-TR" altLang="tr-TR" smtClean="0"/>
              <a:t>Click to edit Master text styles</a:t>
            </a:r>
          </a:p>
          <a:p>
            <a:pPr lvl="1"/>
            <a:r>
              <a:rPr lang="tr-TR" altLang="tr-TR" smtClean="0"/>
              <a:t>Second level</a:t>
            </a:r>
          </a:p>
          <a:p>
            <a:pPr lvl="2"/>
            <a:r>
              <a:rPr lang="tr-TR" altLang="tr-TR" smtClean="0"/>
              <a:t>Third level</a:t>
            </a:r>
          </a:p>
          <a:p>
            <a:pPr lvl="3"/>
            <a:r>
              <a:rPr lang="tr-TR" altLang="tr-TR" smtClean="0"/>
              <a:t>Fourth level</a:t>
            </a:r>
          </a:p>
          <a:p>
            <a:pPr lvl="4"/>
            <a:r>
              <a:rPr lang="tr-TR" altLang="tr-TR" smtClean="0"/>
              <a:t>Fifth level</a:t>
            </a:r>
          </a:p>
        </p:txBody>
      </p:sp>
      <p:pic>
        <p:nvPicPr>
          <p:cNvPr id="6147" name="Picture 2"/>
          <p:cNvPicPr preferRelativeResize="0">
            <a:picLocks noChangeArrowheads="1"/>
          </p:cNvPicPr>
          <p:nvPr userDrawn="1"/>
        </p:nvPicPr>
        <p:blipFill>
          <a:blip r:embed="rId22" cstate="print"/>
          <a:srcRect/>
          <a:stretch>
            <a:fillRect/>
          </a:stretch>
        </p:blipFill>
        <p:spPr bwMode="auto">
          <a:xfrm>
            <a:off x="0" y="6553200"/>
            <a:ext cx="9144000" cy="252413"/>
          </a:xfrm>
          <a:prstGeom prst="rect">
            <a:avLst/>
          </a:prstGeom>
          <a:noFill/>
          <a:ln w="9525">
            <a:noFill/>
            <a:miter lim="800000"/>
            <a:headEnd/>
            <a:tailEnd/>
          </a:ln>
        </p:spPr>
      </p:pic>
      <p:sp>
        <p:nvSpPr>
          <p:cNvPr id="10" name="4 Altbilgi Yer Tutucusu"/>
          <p:cNvSpPr>
            <a:spLocks noGrp="1"/>
          </p:cNvSpPr>
          <p:nvPr>
            <p:ph type="ftr" sz="quarter" idx="3"/>
          </p:nvPr>
        </p:nvSpPr>
        <p:spPr>
          <a:xfrm>
            <a:off x="1828800" y="6553200"/>
            <a:ext cx="5672138" cy="252413"/>
          </a:xfrm>
          <a:prstGeom prst="rect">
            <a:avLst/>
          </a:prstGeom>
        </p:spPr>
        <p:txBody>
          <a:bodyPr vert="horz" wrap="square" lIns="91440" tIns="45720" rIns="91440" bIns="45720" numCol="1" anchor="ctr" anchorCtr="0" compatLnSpc="1">
            <a:prstTxWarp prst="textNoShape">
              <a:avLst/>
            </a:prstTxWarp>
          </a:bodyPr>
          <a:lstStyle>
            <a:lvl1pPr eaLnBrk="1" hangingPunct="1">
              <a:defRPr sz="1500">
                <a:solidFill>
                  <a:srgbClr val="D9D9D9"/>
                </a:solidFill>
                <a:effectLst>
                  <a:outerShdw blurRad="38100" dist="38100" dir="2700000" algn="tl">
                    <a:srgbClr val="C0C0C0"/>
                  </a:outerShdw>
                </a:effectLst>
                <a:latin typeface="Arial" charset="0"/>
                <a:cs typeface="Arial" charset="0"/>
              </a:defRPr>
            </a:lvl1pPr>
          </a:lstStyle>
          <a:p>
            <a:pPr>
              <a:defRPr/>
            </a:pPr>
            <a:r>
              <a:rPr lang="tr-TR"/>
              <a:t>Teşvik Uygulama ve Yabancı Sermaye Genel Müdürlüğü</a:t>
            </a:r>
          </a:p>
        </p:txBody>
      </p:sp>
      <p:pic>
        <p:nvPicPr>
          <p:cNvPr id="6149" name="Picture 2"/>
          <p:cNvPicPr preferRelativeResize="0">
            <a:picLocks noChangeArrowheads="1"/>
          </p:cNvPicPr>
          <p:nvPr userDrawn="1"/>
        </p:nvPicPr>
        <p:blipFill>
          <a:blip r:embed="rId23" cstate="print"/>
          <a:srcRect/>
          <a:stretch>
            <a:fillRect/>
          </a:stretch>
        </p:blipFill>
        <p:spPr bwMode="auto">
          <a:xfrm>
            <a:off x="0" y="188913"/>
            <a:ext cx="9144000" cy="503237"/>
          </a:xfrm>
          <a:prstGeom prst="rect">
            <a:avLst/>
          </a:prstGeom>
          <a:noFill/>
          <a:ln w="9525">
            <a:noFill/>
            <a:miter lim="800000"/>
            <a:headEnd/>
            <a:tailEnd/>
          </a:ln>
        </p:spPr>
      </p:pic>
      <p:pic>
        <p:nvPicPr>
          <p:cNvPr id="9" name="Picture 2" descr="geçici logo"/>
          <p:cNvPicPr>
            <a:picLocks noChangeAspect="1" noChangeArrowheads="1"/>
          </p:cNvPicPr>
          <p:nvPr userDrawn="1"/>
        </p:nvPicPr>
        <p:blipFill>
          <a:blip r:embed="rId24" cstate="print"/>
          <a:srcRect/>
          <a:stretch>
            <a:fillRect/>
          </a:stretch>
        </p:blipFill>
        <p:spPr bwMode="auto">
          <a:xfrm>
            <a:off x="0" y="0"/>
            <a:ext cx="971550" cy="882650"/>
          </a:xfrm>
          <a:prstGeom prst="rect">
            <a:avLst/>
          </a:prstGeom>
          <a:ln>
            <a:noFill/>
          </a:ln>
          <a:effectLst>
            <a:outerShdw blurRad="190500" algn="tl" rotWithShape="0">
              <a:srgbClr val="000000">
                <a:alpha val="70000"/>
              </a:srgbClr>
            </a:outerShdw>
          </a:effectLst>
          <a:extLst/>
        </p:spPr>
      </p:pic>
      <p:sp>
        <p:nvSpPr>
          <p:cNvPr id="11" name="5 Slayt Numarası Yer Tutucusu"/>
          <p:cNvSpPr>
            <a:spLocks/>
          </p:cNvSpPr>
          <p:nvPr/>
        </p:nvSpPr>
        <p:spPr bwMode="auto">
          <a:xfrm>
            <a:off x="8532813" y="6497638"/>
            <a:ext cx="611187" cy="360362"/>
          </a:xfrm>
          <a:prstGeom prst="rect">
            <a:avLst/>
          </a:prstGeom>
          <a:noFill/>
          <a:ln>
            <a:noFill/>
          </a:ln>
          <a:extLst/>
        </p:spPr>
        <p:txBody>
          <a:bodyPr anchor="ctr"/>
          <a:lstStyle/>
          <a:p>
            <a:pPr algn="ctr" eaLnBrk="0" hangingPunct="0">
              <a:defRPr/>
            </a:pPr>
            <a:fld id="{99F3CCA1-8FAD-4502-B5FC-FBA39866A067}" type="slidenum">
              <a:rPr lang="en-US" altLang="tr-TR" sz="1600">
                <a:solidFill>
                  <a:srgbClr val="D9D9D9"/>
                </a:solidFill>
                <a:effectLst>
                  <a:outerShdw blurRad="38100" dist="38100" dir="2700000" algn="tl">
                    <a:srgbClr val="C0C0C0"/>
                  </a:outerShdw>
                </a:effectLst>
                <a:latin typeface="Calibri"/>
                <a:cs typeface="Arial" charset="0"/>
              </a:rPr>
              <a:pPr algn="ctr" eaLnBrk="0" hangingPunct="0">
                <a:defRPr/>
              </a:pPr>
              <a:t>‹#›</a:t>
            </a:fld>
            <a:endParaRPr lang="tr-TR" altLang="tr-TR">
              <a:solidFill>
                <a:srgbClr val="000000"/>
              </a:solidFill>
              <a:latin typeface="Arial" charset="0"/>
              <a:cs typeface="Arial" charset="0"/>
            </a:endParaRPr>
          </a:p>
        </p:txBody>
      </p:sp>
      <p:sp>
        <p:nvSpPr>
          <p:cNvPr id="6152" name="1 Başlık Yer Tutucusu"/>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tr-TR" altLang="tr-TR" smtClean="0"/>
              <a:t>Asıl başlık stili için tıklatın</a:t>
            </a:r>
          </a:p>
        </p:txBody>
      </p:sp>
    </p:spTree>
    <p:extLst>
      <p:ext uri="{BB962C8B-B14F-4D97-AF65-F5344CB8AC3E}">
        <p14:creationId xmlns:p14="http://schemas.microsoft.com/office/powerpoint/2010/main" val="2267219331"/>
      </p:ext>
    </p:extLst>
  </p:cSld>
  <p:clrMap bg1="lt1" tx1="dk1" bg2="lt2" tx2="dk2" accent1="accent1" accent2="accent2" accent3="accent3" accent4="accent4" accent5="accent5" accent6="accent6" hlink="hlink" folHlink="folHlink"/>
  <p:sldLayoutIdLst>
    <p:sldLayoutId id="2147484161" r:id="rId1"/>
    <p:sldLayoutId id="2147484162" r:id="rId2"/>
    <p:sldLayoutId id="2147484163" r:id="rId3"/>
    <p:sldLayoutId id="2147484164" r:id="rId4"/>
    <p:sldLayoutId id="2147484165" r:id="rId5"/>
    <p:sldLayoutId id="2147484166" r:id="rId6"/>
    <p:sldLayoutId id="2147484167" r:id="rId7"/>
    <p:sldLayoutId id="2147484168" r:id="rId8"/>
    <p:sldLayoutId id="2147484169" r:id="rId9"/>
    <p:sldLayoutId id="2147484170" r:id="rId10"/>
    <p:sldLayoutId id="2147484171" r:id="rId11"/>
    <p:sldLayoutId id="2147484172" r:id="rId12"/>
    <p:sldLayoutId id="2147484173" r:id="rId13"/>
    <p:sldLayoutId id="2147484174" r:id="rId14"/>
    <p:sldLayoutId id="2147484175" r:id="rId15"/>
    <p:sldLayoutId id="2147484176" r:id="rId16"/>
    <p:sldLayoutId id="2147484177" r:id="rId17"/>
    <p:sldLayoutId id="2147484178" r:id="rId18"/>
    <p:sldLayoutId id="2147484179" r:id="rId19"/>
    <p:sldLayoutId id="2147484180" r:id="rId20"/>
  </p:sldLayoutIdLst>
  <p:transition spd="slow">
    <p:wipe dir="d"/>
  </p:transition>
  <p:timing>
    <p:tnLst>
      <p:par>
        <p:cTn id="1" dur="indefinite" restart="never" nodeType="tmRoot"/>
      </p:par>
    </p:tnLst>
  </p:timing>
  <p:hf hdr="0" dt="0"/>
  <p:txStyles>
    <p:titleStyle>
      <a:lvl1pPr algn="ctr" rtl="0" eaLnBrk="0" fontAlgn="base" hangingPunct="0">
        <a:spcBef>
          <a:spcPct val="0"/>
        </a:spcBef>
        <a:spcAft>
          <a:spcPct val="0"/>
        </a:spcAft>
        <a:defRPr sz="2600">
          <a:solidFill>
            <a:schemeClr val="accent2"/>
          </a:solidFill>
          <a:latin typeface="+mj-lt"/>
          <a:ea typeface="+mj-ea"/>
          <a:cs typeface="+mj-cs"/>
        </a:defRPr>
      </a:lvl1pPr>
      <a:lvl2pPr algn="ctr" rtl="0" eaLnBrk="0" fontAlgn="base" hangingPunct="0">
        <a:spcBef>
          <a:spcPct val="0"/>
        </a:spcBef>
        <a:spcAft>
          <a:spcPct val="0"/>
        </a:spcAft>
        <a:defRPr sz="2600">
          <a:solidFill>
            <a:schemeClr val="accent2"/>
          </a:solidFill>
          <a:latin typeface="Calibri" pitchFamily="34" charset="0"/>
        </a:defRPr>
      </a:lvl2pPr>
      <a:lvl3pPr algn="ctr" rtl="0" eaLnBrk="0" fontAlgn="base" hangingPunct="0">
        <a:spcBef>
          <a:spcPct val="0"/>
        </a:spcBef>
        <a:spcAft>
          <a:spcPct val="0"/>
        </a:spcAft>
        <a:defRPr sz="2600">
          <a:solidFill>
            <a:schemeClr val="accent2"/>
          </a:solidFill>
          <a:latin typeface="Calibri" pitchFamily="34" charset="0"/>
        </a:defRPr>
      </a:lvl3pPr>
      <a:lvl4pPr algn="ctr" rtl="0" eaLnBrk="0" fontAlgn="base" hangingPunct="0">
        <a:spcBef>
          <a:spcPct val="0"/>
        </a:spcBef>
        <a:spcAft>
          <a:spcPct val="0"/>
        </a:spcAft>
        <a:defRPr sz="2600">
          <a:solidFill>
            <a:schemeClr val="accent2"/>
          </a:solidFill>
          <a:latin typeface="Calibri" pitchFamily="34" charset="0"/>
        </a:defRPr>
      </a:lvl4pPr>
      <a:lvl5pPr algn="ctr" rtl="0" eaLnBrk="0" fontAlgn="base" hangingPunct="0">
        <a:spcBef>
          <a:spcPct val="0"/>
        </a:spcBef>
        <a:spcAft>
          <a:spcPct val="0"/>
        </a:spcAft>
        <a:defRPr sz="2600">
          <a:solidFill>
            <a:schemeClr val="accent2"/>
          </a:solidFill>
          <a:latin typeface="Calibri" pitchFamily="34" charset="0"/>
        </a:defRPr>
      </a:lvl5pPr>
      <a:lvl6pPr marL="457200" algn="ctr" rtl="0" fontAlgn="base">
        <a:spcBef>
          <a:spcPct val="0"/>
        </a:spcBef>
        <a:spcAft>
          <a:spcPct val="0"/>
        </a:spcAft>
        <a:defRPr sz="2600">
          <a:solidFill>
            <a:schemeClr val="accent2"/>
          </a:solidFill>
          <a:latin typeface="Arial" charset="0"/>
        </a:defRPr>
      </a:lvl6pPr>
      <a:lvl7pPr marL="914400" algn="ctr" rtl="0" fontAlgn="base">
        <a:spcBef>
          <a:spcPct val="0"/>
        </a:spcBef>
        <a:spcAft>
          <a:spcPct val="0"/>
        </a:spcAft>
        <a:defRPr sz="2600">
          <a:solidFill>
            <a:schemeClr val="accent2"/>
          </a:solidFill>
          <a:latin typeface="Arial" charset="0"/>
        </a:defRPr>
      </a:lvl7pPr>
      <a:lvl8pPr marL="1371600" algn="ctr" rtl="0" fontAlgn="base">
        <a:spcBef>
          <a:spcPct val="0"/>
        </a:spcBef>
        <a:spcAft>
          <a:spcPct val="0"/>
        </a:spcAft>
        <a:defRPr sz="2600">
          <a:solidFill>
            <a:schemeClr val="accent2"/>
          </a:solidFill>
          <a:latin typeface="Arial" charset="0"/>
        </a:defRPr>
      </a:lvl8pPr>
      <a:lvl9pPr marL="1828800" algn="ctr" rtl="0" fontAlgn="base">
        <a:spcBef>
          <a:spcPct val="0"/>
        </a:spcBef>
        <a:spcAft>
          <a:spcPct val="0"/>
        </a:spcAft>
        <a:defRPr sz="2600">
          <a:solidFill>
            <a:schemeClr val="accent2"/>
          </a:solidFill>
          <a:latin typeface="Arial" charset="0"/>
        </a:defRPr>
      </a:lvl9pPr>
    </p:titleStyle>
    <p:bodyStyle>
      <a:lvl1pPr marL="342900" indent="-342900" algn="l" rtl="0" eaLnBrk="0" fontAlgn="base" hangingPunct="0">
        <a:spcBef>
          <a:spcPct val="20000"/>
        </a:spcBef>
        <a:spcAft>
          <a:spcPct val="0"/>
        </a:spcAft>
        <a:buClr>
          <a:srgbClr val="FF0000"/>
        </a:buClr>
        <a:buSzPct val="75000"/>
        <a:buFont typeface="Wingdings" pitchFamily="2" charset="2"/>
        <a:buChar char="n"/>
        <a:defRPr sz="3200">
          <a:solidFill>
            <a:schemeClr val="accent2"/>
          </a:solidFill>
          <a:latin typeface="+mn-lt"/>
          <a:ea typeface="+mn-ea"/>
          <a:cs typeface="+mn-cs"/>
        </a:defRPr>
      </a:lvl1pPr>
      <a:lvl2pPr marL="742950" indent="-285750" algn="l" rtl="0" eaLnBrk="0" fontAlgn="base" hangingPunct="0">
        <a:spcBef>
          <a:spcPct val="20000"/>
        </a:spcBef>
        <a:spcAft>
          <a:spcPct val="0"/>
        </a:spcAft>
        <a:buClr>
          <a:srgbClr val="FF0000"/>
        </a:buClr>
        <a:buSzPct val="75000"/>
        <a:buFont typeface="Wingdings" pitchFamily="2" charset="2"/>
        <a:buChar char="n"/>
        <a:defRPr sz="2800">
          <a:solidFill>
            <a:schemeClr val="accent2"/>
          </a:solidFill>
          <a:latin typeface="+mn-lt"/>
        </a:defRPr>
      </a:lvl2pPr>
      <a:lvl3pPr marL="1143000" indent="-228600" algn="l" rtl="0" eaLnBrk="0" fontAlgn="base" hangingPunct="0">
        <a:spcBef>
          <a:spcPct val="20000"/>
        </a:spcBef>
        <a:spcAft>
          <a:spcPct val="0"/>
        </a:spcAft>
        <a:buClr>
          <a:srgbClr val="FF0000"/>
        </a:buClr>
        <a:buSzPct val="75000"/>
        <a:buFont typeface="Wingdings" pitchFamily="2" charset="2"/>
        <a:buChar char="n"/>
        <a:defRPr sz="2400">
          <a:solidFill>
            <a:schemeClr val="accent2"/>
          </a:solidFill>
          <a:latin typeface="+mn-lt"/>
        </a:defRPr>
      </a:lvl3pPr>
      <a:lvl4pPr marL="1600200" indent="-228600" algn="l" rtl="0" eaLnBrk="0" fontAlgn="base" hangingPunct="0">
        <a:spcBef>
          <a:spcPct val="20000"/>
        </a:spcBef>
        <a:spcAft>
          <a:spcPct val="0"/>
        </a:spcAft>
        <a:buClr>
          <a:srgbClr val="FF0000"/>
        </a:buClr>
        <a:buSzPct val="75000"/>
        <a:buFont typeface="Wingdings" pitchFamily="2" charset="2"/>
        <a:buChar char="n"/>
        <a:defRPr sz="2000">
          <a:solidFill>
            <a:schemeClr val="accent2"/>
          </a:solidFill>
          <a:latin typeface="+mn-lt"/>
        </a:defRPr>
      </a:lvl4pPr>
      <a:lvl5pPr marL="2057400" indent="-228600" algn="l" rtl="0" eaLnBrk="0" fontAlgn="base" hangingPunct="0">
        <a:spcBef>
          <a:spcPct val="20000"/>
        </a:spcBef>
        <a:spcAft>
          <a:spcPct val="0"/>
        </a:spcAft>
        <a:buClr>
          <a:srgbClr val="FF0000"/>
        </a:buClr>
        <a:buSzPct val="75000"/>
        <a:buFont typeface="Wingdings" pitchFamily="2" charset="2"/>
        <a:buChar char="n"/>
        <a:defRPr sz="2000">
          <a:solidFill>
            <a:schemeClr val="accent2"/>
          </a:solidFill>
          <a:latin typeface="+mn-lt"/>
        </a:defRPr>
      </a:lvl5pPr>
      <a:lvl6pPr marL="2514600" indent="-228600" algn="l" rtl="0" fontAlgn="base">
        <a:spcBef>
          <a:spcPct val="20000"/>
        </a:spcBef>
        <a:spcAft>
          <a:spcPct val="0"/>
        </a:spcAft>
        <a:buClr>
          <a:srgbClr val="FF0000"/>
        </a:buClr>
        <a:buSzPct val="75000"/>
        <a:buFont typeface="Wingdings" pitchFamily="2" charset="2"/>
        <a:buChar char="n"/>
        <a:defRPr sz="2000">
          <a:solidFill>
            <a:schemeClr val="accent2"/>
          </a:solidFill>
          <a:latin typeface="+mn-lt"/>
        </a:defRPr>
      </a:lvl6pPr>
      <a:lvl7pPr marL="2971800" indent="-228600" algn="l" rtl="0" fontAlgn="base">
        <a:spcBef>
          <a:spcPct val="20000"/>
        </a:spcBef>
        <a:spcAft>
          <a:spcPct val="0"/>
        </a:spcAft>
        <a:buClr>
          <a:srgbClr val="FF0000"/>
        </a:buClr>
        <a:buSzPct val="75000"/>
        <a:buFont typeface="Wingdings" pitchFamily="2" charset="2"/>
        <a:buChar char="n"/>
        <a:defRPr sz="2000">
          <a:solidFill>
            <a:schemeClr val="accent2"/>
          </a:solidFill>
          <a:latin typeface="+mn-lt"/>
        </a:defRPr>
      </a:lvl7pPr>
      <a:lvl8pPr marL="3429000" indent="-228600" algn="l" rtl="0" fontAlgn="base">
        <a:spcBef>
          <a:spcPct val="20000"/>
        </a:spcBef>
        <a:spcAft>
          <a:spcPct val="0"/>
        </a:spcAft>
        <a:buClr>
          <a:srgbClr val="FF0000"/>
        </a:buClr>
        <a:buSzPct val="75000"/>
        <a:buFont typeface="Wingdings" pitchFamily="2" charset="2"/>
        <a:buChar char="n"/>
        <a:defRPr sz="2000">
          <a:solidFill>
            <a:schemeClr val="accent2"/>
          </a:solidFill>
          <a:latin typeface="+mn-lt"/>
        </a:defRPr>
      </a:lvl8pPr>
      <a:lvl9pPr marL="3886200" indent="-228600" algn="l" rtl="0" fontAlgn="base">
        <a:spcBef>
          <a:spcPct val="20000"/>
        </a:spcBef>
        <a:spcAft>
          <a:spcPct val="0"/>
        </a:spcAft>
        <a:buClr>
          <a:srgbClr val="FF0000"/>
        </a:buClr>
        <a:buSzPct val="75000"/>
        <a:buFont typeface="Wingdings" pitchFamily="2" charset="2"/>
        <a:buChar char="n"/>
        <a:defRPr sz="2000">
          <a:solidFill>
            <a:schemeClr val="accent2"/>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6146" name="Rectangle 3"/>
          <p:cNvSpPr>
            <a:spLocks noGrp="1" noChangeArrowheads="1"/>
          </p:cNvSpPr>
          <p:nvPr>
            <p:ph type="body" idx="1"/>
          </p:nvPr>
        </p:nvSpPr>
        <p:spPr bwMode="auto">
          <a:xfrm>
            <a:off x="468313" y="1844675"/>
            <a:ext cx="8229600" cy="3560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p>
        </p:txBody>
      </p:sp>
      <p:pic>
        <p:nvPicPr>
          <p:cNvPr id="6147" name="Picture 2"/>
          <p:cNvPicPr preferRelativeResize="0">
            <a:picLocks noChangeArrowheads="1"/>
          </p:cNvPicPr>
          <p:nvPr userDrawn="1"/>
        </p:nvPicPr>
        <p:blipFill>
          <a:blip r:embed="rId18" cstate="print">
            <a:extLst>
              <a:ext uri="{28A0092B-C50C-407E-A947-70E740481C1C}">
                <a14:useLocalDpi xmlns:a14="http://schemas.microsoft.com/office/drawing/2010/main" val="0"/>
              </a:ext>
            </a:extLst>
          </a:blip>
          <a:srcRect/>
          <a:stretch>
            <a:fillRect/>
          </a:stretch>
        </p:blipFill>
        <p:spPr bwMode="auto">
          <a:xfrm>
            <a:off x="0" y="6553200"/>
            <a:ext cx="9144000" cy="252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4 Altbilgi Yer Tutucusu"/>
          <p:cNvSpPr>
            <a:spLocks noGrp="1"/>
          </p:cNvSpPr>
          <p:nvPr>
            <p:ph type="ftr" sz="quarter" idx="3"/>
          </p:nvPr>
        </p:nvSpPr>
        <p:spPr>
          <a:xfrm>
            <a:off x="1828800" y="6553200"/>
            <a:ext cx="5672138" cy="252413"/>
          </a:xfrm>
          <a:prstGeom prst="rect">
            <a:avLst/>
          </a:prstGeom>
        </p:spPr>
        <p:txBody>
          <a:bodyPr vert="horz" wrap="square" lIns="91440" tIns="45720" rIns="91440" bIns="45720" numCol="1" anchor="ctr" anchorCtr="0" compatLnSpc="1">
            <a:prstTxWarp prst="textNoShape">
              <a:avLst/>
            </a:prstTxWarp>
          </a:bodyPr>
          <a:lstStyle>
            <a:lvl1pPr eaLnBrk="1" hangingPunct="1">
              <a:defRPr sz="1500">
                <a:solidFill>
                  <a:srgbClr val="D9D9D9"/>
                </a:solidFill>
                <a:effectLst>
                  <a:outerShdw blurRad="38100" dist="38100" dir="2700000" algn="tl">
                    <a:srgbClr val="C0C0C0"/>
                  </a:outerShdw>
                </a:effectLst>
                <a:latin typeface="Arial" charset="0"/>
                <a:cs typeface="Arial" charset="0"/>
              </a:defRPr>
            </a:lvl1pPr>
          </a:lstStyle>
          <a:p>
            <a:pPr>
              <a:defRPr/>
            </a:pPr>
            <a:r>
              <a:rPr lang="tr-TR" smtClean="0"/>
              <a:t>Teşvik Uygulama ve Yabancı Sermaye Genel Müdürlüğü</a:t>
            </a:r>
            <a:endParaRPr lang="tr-TR"/>
          </a:p>
        </p:txBody>
      </p:sp>
      <p:pic>
        <p:nvPicPr>
          <p:cNvPr id="6149" name="Picture 2"/>
          <p:cNvPicPr preferRelativeResize="0">
            <a:picLocks noChangeArrowheads="1"/>
          </p:cNvPicPr>
          <p:nvPr userDrawn="1"/>
        </p:nvPicPr>
        <p:blipFill>
          <a:blip r:embed="rId19" cstate="print">
            <a:extLst>
              <a:ext uri="{28A0092B-C50C-407E-A947-70E740481C1C}">
                <a14:useLocalDpi xmlns:a14="http://schemas.microsoft.com/office/drawing/2010/main" val="0"/>
              </a:ext>
            </a:extLst>
          </a:blip>
          <a:srcRect/>
          <a:stretch>
            <a:fillRect/>
          </a:stretch>
        </p:blipFill>
        <p:spPr bwMode="auto">
          <a:xfrm>
            <a:off x="0" y="188913"/>
            <a:ext cx="9144000" cy="503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2" descr="geçici logo"/>
          <p:cNvPicPr>
            <a:picLocks noChangeAspect="1" noChangeArrowheads="1"/>
          </p:cNvPicPr>
          <p:nvPr userDrawn="1"/>
        </p:nvPicPr>
        <p:blipFill>
          <a:blip r:embed="rId20" cstate="print"/>
          <a:srcRect/>
          <a:stretch>
            <a:fillRect/>
          </a:stretch>
        </p:blipFill>
        <p:spPr bwMode="auto">
          <a:xfrm>
            <a:off x="0" y="0"/>
            <a:ext cx="971550" cy="882650"/>
          </a:xfrm>
          <a:prstGeom prst="rect">
            <a:avLst/>
          </a:prstGeom>
          <a:ln>
            <a:noFill/>
          </a:ln>
          <a:effectLst>
            <a:outerShdw blurRad="190500" algn="tl" rotWithShape="0">
              <a:srgbClr val="000000">
                <a:alpha val="70000"/>
              </a:srgbClr>
            </a:outerShdw>
          </a:effectLst>
          <a:extLst/>
        </p:spPr>
      </p:pic>
      <p:sp>
        <p:nvSpPr>
          <p:cNvPr id="11" name="5 Slayt Numarası Yer Tutucusu"/>
          <p:cNvSpPr>
            <a:spLocks/>
          </p:cNvSpPr>
          <p:nvPr/>
        </p:nvSpPr>
        <p:spPr bwMode="auto">
          <a:xfrm>
            <a:off x="8532813" y="6497638"/>
            <a:ext cx="611187" cy="360362"/>
          </a:xfrm>
          <a:prstGeom prst="rect">
            <a:avLst/>
          </a:prstGeom>
          <a:noFill/>
          <a:ln>
            <a:noFill/>
          </a:ln>
          <a:extLst/>
        </p:spPr>
        <p:txBody>
          <a:bodyPr anchor="ctr"/>
          <a:lstStyle/>
          <a:p>
            <a:pPr algn="ctr" eaLnBrk="0" hangingPunct="0">
              <a:defRPr/>
            </a:pPr>
            <a:fld id="{094CEE66-EF89-49F7-B491-F40B232EB764}" type="slidenum">
              <a:rPr lang="en-US" sz="1600">
                <a:solidFill>
                  <a:srgbClr val="D9D9D9"/>
                </a:solidFill>
                <a:effectLst>
                  <a:outerShdw blurRad="38100" dist="38100" dir="2700000" algn="tl">
                    <a:srgbClr val="C0C0C0"/>
                  </a:outerShdw>
                </a:effectLst>
                <a:latin typeface="Calibri" pitchFamily="34" charset="0"/>
              </a:rPr>
              <a:pPr algn="ctr" eaLnBrk="0" hangingPunct="0">
                <a:defRPr/>
              </a:pPr>
              <a:t>‹#›</a:t>
            </a:fld>
            <a:endParaRPr lang="tr-TR">
              <a:solidFill>
                <a:srgbClr val="000000"/>
              </a:solidFill>
              <a:latin typeface="Arial" charset="0"/>
            </a:endParaRPr>
          </a:p>
        </p:txBody>
      </p:sp>
      <p:sp>
        <p:nvSpPr>
          <p:cNvPr id="6152" name="1 Başlık Yer Tutucusu"/>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tr-TR" smtClean="0"/>
              <a:t>Asıl başlık stili için tıklatın</a:t>
            </a:r>
          </a:p>
        </p:txBody>
      </p:sp>
    </p:spTree>
    <p:extLst>
      <p:ext uri="{BB962C8B-B14F-4D97-AF65-F5344CB8AC3E}">
        <p14:creationId xmlns:p14="http://schemas.microsoft.com/office/powerpoint/2010/main" val="1038229808"/>
      </p:ext>
    </p:extLst>
  </p:cSld>
  <p:clrMap bg1="lt1" tx1="dk1" bg2="lt2" tx2="dk2" accent1="accent1" accent2="accent2" accent3="accent3" accent4="accent4" accent5="accent5" accent6="accent6" hlink="hlink" folHlink="folHlink"/>
  <p:sldLayoutIdLst>
    <p:sldLayoutId id="2147484182" r:id="rId1"/>
    <p:sldLayoutId id="2147484183" r:id="rId2"/>
    <p:sldLayoutId id="2147484184" r:id="rId3"/>
    <p:sldLayoutId id="2147484185" r:id="rId4"/>
    <p:sldLayoutId id="2147484186" r:id="rId5"/>
    <p:sldLayoutId id="2147484187" r:id="rId6"/>
    <p:sldLayoutId id="2147484188" r:id="rId7"/>
    <p:sldLayoutId id="2147484189" r:id="rId8"/>
    <p:sldLayoutId id="2147484190" r:id="rId9"/>
    <p:sldLayoutId id="2147484191" r:id="rId10"/>
    <p:sldLayoutId id="2147484192" r:id="rId11"/>
    <p:sldLayoutId id="2147484193" r:id="rId12"/>
    <p:sldLayoutId id="2147484194" r:id="rId13"/>
    <p:sldLayoutId id="2147484195" r:id="rId14"/>
    <p:sldLayoutId id="2147484196" r:id="rId15"/>
    <p:sldLayoutId id="2147484197" r:id="rId16"/>
  </p:sldLayoutIdLst>
  <p:transition spd="slow">
    <p:wipe dir="d"/>
  </p:transition>
  <p:timing>
    <p:tnLst>
      <p:par>
        <p:cTn id="1" dur="indefinite" restart="never" nodeType="tmRoot"/>
      </p:par>
    </p:tnLst>
  </p:timing>
  <p:hf hdr="0" dt="0"/>
  <p:txStyles>
    <p:titleStyle>
      <a:lvl1pPr algn="ctr" rtl="0" eaLnBrk="0" fontAlgn="base" hangingPunct="0">
        <a:spcBef>
          <a:spcPct val="0"/>
        </a:spcBef>
        <a:spcAft>
          <a:spcPct val="0"/>
        </a:spcAft>
        <a:defRPr sz="2600">
          <a:solidFill>
            <a:schemeClr val="accent2"/>
          </a:solidFill>
          <a:latin typeface="+mj-lt"/>
          <a:ea typeface="+mj-ea"/>
          <a:cs typeface="+mj-cs"/>
        </a:defRPr>
      </a:lvl1pPr>
      <a:lvl2pPr algn="ctr" rtl="0" eaLnBrk="0" fontAlgn="base" hangingPunct="0">
        <a:spcBef>
          <a:spcPct val="0"/>
        </a:spcBef>
        <a:spcAft>
          <a:spcPct val="0"/>
        </a:spcAft>
        <a:defRPr sz="2600">
          <a:solidFill>
            <a:schemeClr val="accent2"/>
          </a:solidFill>
          <a:latin typeface="Calibri" pitchFamily="34" charset="0"/>
        </a:defRPr>
      </a:lvl2pPr>
      <a:lvl3pPr algn="ctr" rtl="0" eaLnBrk="0" fontAlgn="base" hangingPunct="0">
        <a:spcBef>
          <a:spcPct val="0"/>
        </a:spcBef>
        <a:spcAft>
          <a:spcPct val="0"/>
        </a:spcAft>
        <a:defRPr sz="2600">
          <a:solidFill>
            <a:schemeClr val="accent2"/>
          </a:solidFill>
          <a:latin typeface="Calibri" pitchFamily="34" charset="0"/>
        </a:defRPr>
      </a:lvl3pPr>
      <a:lvl4pPr algn="ctr" rtl="0" eaLnBrk="0" fontAlgn="base" hangingPunct="0">
        <a:spcBef>
          <a:spcPct val="0"/>
        </a:spcBef>
        <a:spcAft>
          <a:spcPct val="0"/>
        </a:spcAft>
        <a:defRPr sz="2600">
          <a:solidFill>
            <a:schemeClr val="accent2"/>
          </a:solidFill>
          <a:latin typeface="Calibri" pitchFamily="34" charset="0"/>
        </a:defRPr>
      </a:lvl4pPr>
      <a:lvl5pPr algn="ctr" rtl="0" eaLnBrk="0" fontAlgn="base" hangingPunct="0">
        <a:spcBef>
          <a:spcPct val="0"/>
        </a:spcBef>
        <a:spcAft>
          <a:spcPct val="0"/>
        </a:spcAft>
        <a:defRPr sz="2600">
          <a:solidFill>
            <a:schemeClr val="accent2"/>
          </a:solidFill>
          <a:latin typeface="Calibri" pitchFamily="34" charset="0"/>
        </a:defRPr>
      </a:lvl5pPr>
      <a:lvl6pPr marL="457200" algn="ctr" rtl="0" fontAlgn="base">
        <a:spcBef>
          <a:spcPct val="0"/>
        </a:spcBef>
        <a:spcAft>
          <a:spcPct val="0"/>
        </a:spcAft>
        <a:defRPr sz="2600">
          <a:solidFill>
            <a:schemeClr val="accent2"/>
          </a:solidFill>
          <a:latin typeface="Arial" charset="0"/>
        </a:defRPr>
      </a:lvl6pPr>
      <a:lvl7pPr marL="914400" algn="ctr" rtl="0" fontAlgn="base">
        <a:spcBef>
          <a:spcPct val="0"/>
        </a:spcBef>
        <a:spcAft>
          <a:spcPct val="0"/>
        </a:spcAft>
        <a:defRPr sz="2600">
          <a:solidFill>
            <a:schemeClr val="accent2"/>
          </a:solidFill>
          <a:latin typeface="Arial" charset="0"/>
        </a:defRPr>
      </a:lvl7pPr>
      <a:lvl8pPr marL="1371600" algn="ctr" rtl="0" fontAlgn="base">
        <a:spcBef>
          <a:spcPct val="0"/>
        </a:spcBef>
        <a:spcAft>
          <a:spcPct val="0"/>
        </a:spcAft>
        <a:defRPr sz="2600">
          <a:solidFill>
            <a:schemeClr val="accent2"/>
          </a:solidFill>
          <a:latin typeface="Arial" charset="0"/>
        </a:defRPr>
      </a:lvl8pPr>
      <a:lvl9pPr marL="1828800" algn="ctr" rtl="0" fontAlgn="base">
        <a:spcBef>
          <a:spcPct val="0"/>
        </a:spcBef>
        <a:spcAft>
          <a:spcPct val="0"/>
        </a:spcAft>
        <a:defRPr sz="2600">
          <a:solidFill>
            <a:schemeClr val="accent2"/>
          </a:solidFill>
          <a:latin typeface="Arial" charset="0"/>
        </a:defRPr>
      </a:lvl9pPr>
    </p:titleStyle>
    <p:bodyStyle>
      <a:lvl1pPr marL="342900" indent="-342900" algn="l" rtl="0" eaLnBrk="0" fontAlgn="base" hangingPunct="0">
        <a:spcBef>
          <a:spcPct val="20000"/>
        </a:spcBef>
        <a:spcAft>
          <a:spcPct val="0"/>
        </a:spcAft>
        <a:buClr>
          <a:srgbClr val="FF0000"/>
        </a:buClr>
        <a:buSzPct val="75000"/>
        <a:buFont typeface="Wingdings" pitchFamily="2" charset="2"/>
        <a:buChar char="n"/>
        <a:defRPr sz="3200">
          <a:solidFill>
            <a:schemeClr val="accent2"/>
          </a:solidFill>
          <a:latin typeface="+mn-lt"/>
          <a:ea typeface="+mn-ea"/>
          <a:cs typeface="+mn-cs"/>
        </a:defRPr>
      </a:lvl1pPr>
      <a:lvl2pPr marL="742950" indent="-285750" algn="l" rtl="0" eaLnBrk="0" fontAlgn="base" hangingPunct="0">
        <a:spcBef>
          <a:spcPct val="20000"/>
        </a:spcBef>
        <a:spcAft>
          <a:spcPct val="0"/>
        </a:spcAft>
        <a:buClr>
          <a:srgbClr val="FF0000"/>
        </a:buClr>
        <a:buSzPct val="75000"/>
        <a:buFont typeface="Wingdings" pitchFamily="2" charset="2"/>
        <a:buChar char="n"/>
        <a:defRPr sz="2800">
          <a:solidFill>
            <a:schemeClr val="accent2"/>
          </a:solidFill>
          <a:latin typeface="+mn-lt"/>
        </a:defRPr>
      </a:lvl2pPr>
      <a:lvl3pPr marL="1143000" indent="-228600" algn="l" rtl="0" eaLnBrk="0" fontAlgn="base" hangingPunct="0">
        <a:spcBef>
          <a:spcPct val="20000"/>
        </a:spcBef>
        <a:spcAft>
          <a:spcPct val="0"/>
        </a:spcAft>
        <a:buClr>
          <a:srgbClr val="FF0000"/>
        </a:buClr>
        <a:buSzPct val="75000"/>
        <a:buFont typeface="Wingdings" pitchFamily="2" charset="2"/>
        <a:buChar char="n"/>
        <a:defRPr sz="2400">
          <a:solidFill>
            <a:schemeClr val="accent2"/>
          </a:solidFill>
          <a:latin typeface="+mn-lt"/>
        </a:defRPr>
      </a:lvl3pPr>
      <a:lvl4pPr marL="1600200" indent="-228600" algn="l" rtl="0" eaLnBrk="0" fontAlgn="base" hangingPunct="0">
        <a:spcBef>
          <a:spcPct val="20000"/>
        </a:spcBef>
        <a:spcAft>
          <a:spcPct val="0"/>
        </a:spcAft>
        <a:buClr>
          <a:srgbClr val="FF0000"/>
        </a:buClr>
        <a:buSzPct val="75000"/>
        <a:buFont typeface="Wingdings" pitchFamily="2" charset="2"/>
        <a:buChar char="n"/>
        <a:defRPr sz="2000">
          <a:solidFill>
            <a:schemeClr val="accent2"/>
          </a:solidFill>
          <a:latin typeface="+mn-lt"/>
        </a:defRPr>
      </a:lvl4pPr>
      <a:lvl5pPr marL="2057400" indent="-228600" algn="l" rtl="0" eaLnBrk="0" fontAlgn="base" hangingPunct="0">
        <a:spcBef>
          <a:spcPct val="20000"/>
        </a:spcBef>
        <a:spcAft>
          <a:spcPct val="0"/>
        </a:spcAft>
        <a:buClr>
          <a:srgbClr val="FF0000"/>
        </a:buClr>
        <a:buSzPct val="75000"/>
        <a:buFont typeface="Wingdings" pitchFamily="2" charset="2"/>
        <a:buChar char="n"/>
        <a:defRPr sz="2000">
          <a:solidFill>
            <a:schemeClr val="accent2"/>
          </a:solidFill>
          <a:latin typeface="+mn-lt"/>
        </a:defRPr>
      </a:lvl5pPr>
      <a:lvl6pPr marL="2514600" indent="-228600" algn="l" rtl="0" fontAlgn="base">
        <a:spcBef>
          <a:spcPct val="20000"/>
        </a:spcBef>
        <a:spcAft>
          <a:spcPct val="0"/>
        </a:spcAft>
        <a:buClr>
          <a:srgbClr val="FF0000"/>
        </a:buClr>
        <a:buSzPct val="75000"/>
        <a:buFont typeface="Wingdings" pitchFamily="2" charset="2"/>
        <a:buChar char="n"/>
        <a:defRPr sz="2000">
          <a:solidFill>
            <a:schemeClr val="accent2"/>
          </a:solidFill>
          <a:latin typeface="+mn-lt"/>
        </a:defRPr>
      </a:lvl6pPr>
      <a:lvl7pPr marL="2971800" indent="-228600" algn="l" rtl="0" fontAlgn="base">
        <a:spcBef>
          <a:spcPct val="20000"/>
        </a:spcBef>
        <a:spcAft>
          <a:spcPct val="0"/>
        </a:spcAft>
        <a:buClr>
          <a:srgbClr val="FF0000"/>
        </a:buClr>
        <a:buSzPct val="75000"/>
        <a:buFont typeface="Wingdings" pitchFamily="2" charset="2"/>
        <a:buChar char="n"/>
        <a:defRPr sz="2000">
          <a:solidFill>
            <a:schemeClr val="accent2"/>
          </a:solidFill>
          <a:latin typeface="+mn-lt"/>
        </a:defRPr>
      </a:lvl7pPr>
      <a:lvl8pPr marL="3429000" indent="-228600" algn="l" rtl="0" fontAlgn="base">
        <a:spcBef>
          <a:spcPct val="20000"/>
        </a:spcBef>
        <a:spcAft>
          <a:spcPct val="0"/>
        </a:spcAft>
        <a:buClr>
          <a:srgbClr val="FF0000"/>
        </a:buClr>
        <a:buSzPct val="75000"/>
        <a:buFont typeface="Wingdings" pitchFamily="2" charset="2"/>
        <a:buChar char="n"/>
        <a:defRPr sz="2000">
          <a:solidFill>
            <a:schemeClr val="accent2"/>
          </a:solidFill>
          <a:latin typeface="+mn-lt"/>
        </a:defRPr>
      </a:lvl8pPr>
      <a:lvl9pPr marL="3886200" indent="-228600" algn="l" rtl="0" fontAlgn="base">
        <a:spcBef>
          <a:spcPct val="20000"/>
        </a:spcBef>
        <a:spcAft>
          <a:spcPct val="0"/>
        </a:spcAft>
        <a:buClr>
          <a:srgbClr val="FF0000"/>
        </a:buClr>
        <a:buSzPct val="75000"/>
        <a:buFont typeface="Wingdings" pitchFamily="2" charset="2"/>
        <a:buChar char="n"/>
        <a:defRPr sz="2000">
          <a:solidFill>
            <a:schemeClr val="accent2"/>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Rectangle 3"/>
          <p:cNvSpPr>
            <a:spLocks noGrp="1" noChangeArrowheads="1"/>
          </p:cNvSpPr>
          <p:nvPr>
            <p:ph type="body" idx="1"/>
          </p:nvPr>
        </p:nvSpPr>
        <p:spPr bwMode="auto">
          <a:xfrm>
            <a:off x="468313" y="1844675"/>
            <a:ext cx="8229600" cy="3560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tr-TR" altLang="tr-TR" smtClean="0"/>
              <a:t>Click to edit Master text styles</a:t>
            </a:r>
          </a:p>
          <a:p>
            <a:pPr lvl="1"/>
            <a:r>
              <a:rPr lang="tr-TR" altLang="tr-TR" smtClean="0"/>
              <a:t>Second level</a:t>
            </a:r>
          </a:p>
          <a:p>
            <a:pPr lvl="2"/>
            <a:r>
              <a:rPr lang="tr-TR" altLang="tr-TR" smtClean="0"/>
              <a:t>Third level</a:t>
            </a:r>
          </a:p>
          <a:p>
            <a:pPr lvl="3"/>
            <a:r>
              <a:rPr lang="tr-TR" altLang="tr-TR" smtClean="0"/>
              <a:t>Fourth level</a:t>
            </a:r>
          </a:p>
          <a:p>
            <a:pPr lvl="4"/>
            <a:r>
              <a:rPr lang="tr-TR" altLang="tr-TR" smtClean="0"/>
              <a:t>Fifth level</a:t>
            </a:r>
          </a:p>
        </p:txBody>
      </p:sp>
      <p:pic>
        <p:nvPicPr>
          <p:cNvPr id="1027" name="Picture 2"/>
          <p:cNvPicPr preferRelativeResize="0">
            <a:picLocks noChangeArrowheads="1"/>
          </p:cNvPicPr>
          <p:nvPr userDrawn="1"/>
        </p:nvPicPr>
        <p:blipFill>
          <a:blip r:embed="rId19" cstate="print">
            <a:extLst>
              <a:ext uri="{28A0092B-C50C-407E-A947-70E740481C1C}">
                <a14:useLocalDpi xmlns:a14="http://schemas.microsoft.com/office/drawing/2010/main" val="0"/>
              </a:ext>
            </a:extLst>
          </a:blip>
          <a:srcRect/>
          <a:stretch>
            <a:fillRect/>
          </a:stretch>
        </p:blipFill>
        <p:spPr bwMode="auto">
          <a:xfrm>
            <a:off x="0" y="6553200"/>
            <a:ext cx="9144000" cy="252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4 Altbilgi Yer Tutucusu"/>
          <p:cNvSpPr>
            <a:spLocks noGrp="1"/>
          </p:cNvSpPr>
          <p:nvPr>
            <p:ph type="ftr" sz="quarter" idx="3"/>
          </p:nvPr>
        </p:nvSpPr>
        <p:spPr>
          <a:xfrm>
            <a:off x="1828800" y="6553200"/>
            <a:ext cx="5672138" cy="252413"/>
          </a:xfrm>
          <a:prstGeom prst="rect">
            <a:avLst/>
          </a:prstGeom>
        </p:spPr>
        <p:txBody>
          <a:bodyPr vert="horz" wrap="square" lIns="91440" tIns="45720" rIns="91440" bIns="45720" numCol="1" anchor="ctr" anchorCtr="0" compatLnSpc="1">
            <a:prstTxWarp prst="textNoShape">
              <a:avLst/>
            </a:prstTxWarp>
          </a:bodyPr>
          <a:lstStyle>
            <a:lvl1pPr eaLnBrk="1" hangingPunct="1">
              <a:defRPr sz="1500">
                <a:solidFill>
                  <a:srgbClr val="D9D9D9"/>
                </a:solidFill>
                <a:effectLst>
                  <a:outerShdw blurRad="38100" dist="38100" dir="2700000" algn="tl">
                    <a:srgbClr val="C0C0C0"/>
                  </a:outerShdw>
                </a:effectLst>
                <a:latin typeface="Arial" charset="0"/>
                <a:cs typeface="Arial" charset="0"/>
              </a:defRPr>
            </a:lvl1pPr>
          </a:lstStyle>
          <a:p>
            <a:pPr>
              <a:defRPr/>
            </a:pPr>
            <a:r>
              <a:rPr lang="tr-TR"/>
              <a:t>Teşvik Uygulama ve Yabancı Sermaye Genel Müdürlüğü</a:t>
            </a:r>
          </a:p>
        </p:txBody>
      </p:sp>
      <p:pic>
        <p:nvPicPr>
          <p:cNvPr id="1029" name="Picture 2"/>
          <p:cNvPicPr preferRelativeResize="0">
            <a:picLocks noChangeArrowheads="1"/>
          </p:cNvPicPr>
          <p:nvPr userDrawn="1"/>
        </p:nvPicPr>
        <p:blipFill>
          <a:blip r:embed="rId20" cstate="print">
            <a:extLst>
              <a:ext uri="{28A0092B-C50C-407E-A947-70E740481C1C}">
                <a14:useLocalDpi xmlns:a14="http://schemas.microsoft.com/office/drawing/2010/main" val="0"/>
              </a:ext>
            </a:extLst>
          </a:blip>
          <a:srcRect/>
          <a:stretch>
            <a:fillRect/>
          </a:stretch>
        </p:blipFill>
        <p:spPr bwMode="auto">
          <a:xfrm>
            <a:off x="0" y="188913"/>
            <a:ext cx="9144000" cy="503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2" descr="geçici logo"/>
          <p:cNvPicPr>
            <a:picLocks noChangeAspect="1" noChangeArrowheads="1"/>
          </p:cNvPicPr>
          <p:nvPr userDrawn="1"/>
        </p:nvPicPr>
        <p:blipFill>
          <a:blip r:embed="rId21" cstate="print"/>
          <a:srcRect/>
          <a:stretch>
            <a:fillRect/>
          </a:stretch>
        </p:blipFill>
        <p:spPr bwMode="auto">
          <a:xfrm>
            <a:off x="0" y="0"/>
            <a:ext cx="971550" cy="882650"/>
          </a:xfrm>
          <a:prstGeom prst="rect">
            <a:avLst/>
          </a:prstGeom>
          <a:ln>
            <a:noFill/>
          </a:ln>
          <a:effectLst>
            <a:outerShdw blurRad="190500" algn="tl" rotWithShape="0">
              <a:srgbClr val="000000">
                <a:alpha val="70000"/>
              </a:srgbClr>
            </a:outerShdw>
          </a:effectLst>
          <a:extLst/>
        </p:spPr>
      </p:pic>
      <p:sp>
        <p:nvSpPr>
          <p:cNvPr id="11" name="5 Slayt Numarası Yer Tutucusu"/>
          <p:cNvSpPr>
            <a:spLocks/>
          </p:cNvSpPr>
          <p:nvPr/>
        </p:nvSpPr>
        <p:spPr bwMode="auto">
          <a:xfrm>
            <a:off x="8532813" y="6497638"/>
            <a:ext cx="611187" cy="360362"/>
          </a:xfrm>
          <a:prstGeom prst="rect">
            <a:avLst/>
          </a:prstGeom>
          <a:noFill/>
          <a:ln>
            <a:noFill/>
          </a:ln>
          <a:extLst/>
        </p:spPr>
        <p:txBody>
          <a:bodyPr anchor="ctr"/>
          <a:lstStyle>
            <a:lvl1pPr>
              <a:defRPr sz="2400">
                <a:solidFill>
                  <a:schemeClr val="tx1"/>
                </a:solidFill>
                <a:latin typeface="Arial" panose="020B0604020202020204" pitchFamily="34" charset="0"/>
                <a:cs typeface="Arial" panose="020B0604020202020204" pitchFamily="34" charset="0"/>
              </a:defRPr>
            </a:lvl1pPr>
            <a:lvl2pPr marL="742950" indent="-285750">
              <a:defRPr sz="2400">
                <a:solidFill>
                  <a:schemeClr val="tx1"/>
                </a:solidFill>
                <a:latin typeface="Arial" panose="020B0604020202020204" pitchFamily="34" charset="0"/>
                <a:cs typeface="Arial" panose="020B0604020202020204" pitchFamily="34" charset="0"/>
              </a:defRPr>
            </a:lvl2pPr>
            <a:lvl3pPr marL="1143000" indent="-228600">
              <a:defRPr sz="2400">
                <a:solidFill>
                  <a:schemeClr val="tx1"/>
                </a:solidFill>
                <a:latin typeface="Arial" panose="020B0604020202020204" pitchFamily="34" charset="0"/>
                <a:cs typeface="Arial" panose="020B0604020202020204" pitchFamily="34" charset="0"/>
              </a:defRPr>
            </a:lvl3pPr>
            <a:lvl4pPr marL="1600200" indent="-228600">
              <a:defRPr sz="2400">
                <a:solidFill>
                  <a:schemeClr val="tx1"/>
                </a:solidFill>
                <a:latin typeface="Arial" panose="020B0604020202020204" pitchFamily="34" charset="0"/>
                <a:cs typeface="Arial" panose="020B0604020202020204" pitchFamily="34" charset="0"/>
              </a:defRPr>
            </a:lvl4pPr>
            <a:lvl5pPr marL="2057400" indent="-228600">
              <a:defRPr sz="2400">
                <a:solidFill>
                  <a:schemeClr val="tx1"/>
                </a:solidFill>
                <a:latin typeface="Arial" panose="020B0604020202020204" pitchFamily="34" charset="0"/>
                <a:cs typeface="Arial" panose="020B0604020202020204" pitchFamily="34" charset="0"/>
              </a:defRPr>
            </a:lvl5pPr>
            <a:lvl6pPr marL="2514600" indent="-228600" fontAlgn="base">
              <a:spcBef>
                <a:spcPct val="0"/>
              </a:spcBef>
              <a:spcAft>
                <a:spcPct val="0"/>
              </a:spcAft>
              <a:defRPr sz="2400">
                <a:solidFill>
                  <a:schemeClr val="tx1"/>
                </a:solidFill>
                <a:latin typeface="Arial" panose="020B0604020202020204" pitchFamily="34" charset="0"/>
                <a:cs typeface="Arial" panose="020B0604020202020204" pitchFamily="34" charset="0"/>
              </a:defRPr>
            </a:lvl6pPr>
            <a:lvl7pPr marL="2971800" indent="-228600" fontAlgn="base">
              <a:spcBef>
                <a:spcPct val="0"/>
              </a:spcBef>
              <a:spcAft>
                <a:spcPct val="0"/>
              </a:spcAft>
              <a:defRPr sz="2400">
                <a:solidFill>
                  <a:schemeClr val="tx1"/>
                </a:solidFill>
                <a:latin typeface="Arial" panose="020B0604020202020204" pitchFamily="34" charset="0"/>
                <a:cs typeface="Arial" panose="020B0604020202020204" pitchFamily="34" charset="0"/>
              </a:defRPr>
            </a:lvl7pPr>
            <a:lvl8pPr marL="3429000" indent="-228600" fontAlgn="base">
              <a:spcBef>
                <a:spcPct val="0"/>
              </a:spcBef>
              <a:spcAft>
                <a:spcPct val="0"/>
              </a:spcAft>
              <a:defRPr sz="2400">
                <a:solidFill>
                  <a:schemeClr val="tx1"/>
                </a:solidFill>
                <a:latin typeface="Arial" panose="020B0604020202020204" pitchFamily="34" charset="0"/>
                <a:cs typeface="Arial" panose="020B0604020202020204" pitchFamily="34" charset="0"/>
              </a:defRPr>
            </a:lvl8pPr>
            <a:lvl9pPr marL="3886200" indent="-228600" fontAlgn="base">
              <a:spcBef>
                <a:spcPct val="0"/>
              </a:spcBef>
              <a:spcAft>
                <a:spcPct val="0"/>
              </a:spcAft>
              <a:defRPr sz="2400">
                <a:solidFill>
                  <a:schemeClr val="tx1"/>
                </a:solidFill>
                <a:latin typeface="Arial" panose="020B0604020202020204" pitchFamily="34" charset="0"/>
                <a:cs typeface="Arial" panose="020B0604020202020204" pitchFamily="34" charset="0"/>
              </a:defRPr>
            </a:lvl9pPr>
          </a:lstStyle>
          <a:p>
            <a:pPr algn="ctr" eaLnBrk="0" hangingPunct="0"/>
            <a:fld id="{2F351B3B-30A7-4726-BCFC-C88A07C0AADC}" type="slidenum">
              <a:rPr lang="en-US" altLang="tr-TR" sz="1600" smtClean="0">
                <a:solidFill>
                  <a:srgbClr val="D9D9D9"/>
                </a:solidFill>
                <a:effectLst>
                  <a:outerShdw blurRad="38100" dist="38100" dir="2700000" algn="tl">
                    <a:srgbClr val="C0C0C0"/>
                  </a:outerShdw>
                </a:effectLst>
                <a:latin typeface="Calibri" panose="020F0502020204030204" pitchFamily="34" charset="0"/>
              </a:rPr>
              <a:pPr algn="ctr" eaLnBrk="0" hangingPunct="0"/>
              <a:t>‹#›</a:t>
            </a:fld>
            <a:endParaRPr lang="tr-TR" altLang="tr-TR" sz="1800" smtClean="0">
              <a:solidFill>
                <a:srgbClr val="000000"/>
              </a:solidFill>
            </a:endParaRPr>
          </a:p>
        </p:txBody>
      </p:sp>
      <p:sp>
        <p:nvSpPr>
          <p:cNvPr id="1032" name="1 Başlık Yer Tutucusu"/>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tr-TR" altLang="tr-TR" smtClean="0"/>
              <a:t>Asıl başlık stili için tıklatın</a:t>
            </a:r>
          </a:p>
        </p:txBody>
      </p:sp>
      <p:sp>
        <p:nvSpPr>
          <p:cNvPr id="13" name="Başlık 1"/>
          <p:cNvSpPr txBox="1">
            <a:spLocks/>
          </p:cNvSpPr>
          <p:nvPr userDrawn="1"/>
        </p:nvSpPr>
        <p:spPr bwMode="auto">
          <a:xfrm>
            <a:off x="827088" y="188913"/>
            <a:ext cx="3744912" cy="490537"/>
          </a:xfrm>
          <a:prstGeom prst="rect">
            <a:avLst/>
          </a:prstGeom>
          <a:noFill/>
          <a:ln w="9525">
            <a:noFill/>
            <a:miter lim="800000"/>
            <a:headEnd/>
            <a:tailEnd/>
          </a:ln>
        </p:spPr>
        <p:txBody>
          <a:bodyPr anchor="ctr"/>
          <a:lstStyle/>
          <a:p>
            <a:pPr eaLnBrk="0" hangingPunct="0">
              <a:defRPr/>
            </a:pPr>
            <a:r>
              <a:rPr lang="en-US" sz="2400" b="1">
                <a:solidFill>
                  <a:srgbClr val="FFFFFF"/>
                </a:solidFill>
                <a:effectLst>
                  <a:outerShdw blurRad="38100" dist="38100" dir="2700000" algn="tl">
                    <a:srgbClr val="C0C0C0"/>
                  </a:outerShdw>
                </a:effectLst>
                <a:latin typeface="Arial" charset="0"/>
                <a:cs typeface="Arial" charset="0"/>
              </a:rPr>
              <a:t>EKONOM</a:t>
            </a:r>
            <a:r>
              <a:rPr lang="tr-TR" sz="2400" b="1">
                <a:solidFill>
                  <a:srgbClr val="FFFFFF"/>
                </a:solidFill>
                <a:effectLst>
                  <a:outerShdw blurRad="38100" dist="38100" dir="2700000" algn="tl">
                    <a:srgbClr val="C0C0C0"/>
                  </a:outerShdw>
                </a:effectLst>
                <a:latin typeface="Arial" charset="0"/>
                <a:cs typeface="Arial" charset="0"/>
              </a:rPr>
              <a:t>İ BAKANLIĞI</a:t>
            </a:r>
            <a:endParaRPr lang="en-US" sz="2400" b="1">
              <a:solidFill>
                <a:srgbClr val="FFFFFF"/>
              </a:solidFill>
              <a:effectLst>
                <a:outerShdw blurRad="38100" dist="38100" dir="2700000" algn="tl">
                  <a:srgbClr val="C0C0C0"/>
                </a:outerShdw>
              </a:effectLst>
              <a:latin typeface="Arial" charset="0"/>
              <a:cs typeface="Arial" charset="0"/>
            </a:endParaRPr>
          </a:p>
        </p:txBody>
      </p:sp>
    </p:spTree>
    <p:extLst>
      <p:ext uri="{BB962C8B-B14F-4D97-AF65-F5344CB8AC3E}">
        <p14:creationId xmlns:p14="http://schemas.microsoft.com/office/powerpoint/2010/main" val="1611869890"/>
      </p:ext>
    </p:extLst>
  </p:cSld>
  <p:clrMap bg1="lt1" tx1="dk1" bg2="lt2" tx2="dk2" accent1="accent1" accent2="accent2" accent3="accent3" accent4="accent4" accent5="accent5" accent6="accent6" hlink="hlink" folHlink="folHlink"/>
  <p:sldLayoutIdLst>
    <p:sldLayoutId id="2147484200" r:id="rId1"/>
    <p:sldLayoutId id="2147484201" r:id="rId2"/>
    <p:sldLayoutId id="2147484202" r:id="rId3"/>
    <p:sldLayoutId id="2147484203" r:id="rId4"/>
    <p:sldLayoutId id="2147484204" r:id="rId5"/>
    <p:sldLayoutId id="2147484205" r:id="rId6"/>
    <p:sldLayoutId id="2147484206" r:id="rId7"/>
    <p:sldLayoutId id="2147484207" r:id="rId8"/>
    <p:sldLayoutId id="2147484208" r:id="rId9"/>
    <p:sldLayoutId id="2147484209" r:id="rId10"/>
    <p:sldLayoutId id="2147484210" r:id="rId11"/>
    <p:sldLayoutId id="2147484211" r:id="rId12"/>
    <p:sldLayoutId id="2147484212" r:id="rId13"/>
    <p:sldLayoutId id="2147484213" r:id="rId14"/>
    <p:sldLayoutId id="2147484214" r:id="rId15"/>
    <p:sldLayoutId id="2147484215" r:id="rId16"/>
    <p:sldLayoutId id="2147484216" r:id="rId17"/>
  </p:sldLayoutIdLst>
  <p:timing>
    <p:tnLst>
      <p:par>
        <p:cTn id="1" dur="indefinite" restart="never" nodeType="tmRoot"/>
      </p:par>
    </p:tnLst>
  </p:timing>
  <p:hf hdr="0" dt="0"/>
  <p:txStyles>
    <p:titleStyle>
      <a:lvl1pPr algn="ctr" rtl="0" eaLnBrk="0" fontAlgn="base" hangingPunct="0">
        <a:spcBef>
          <a:spcPct val="0"/>
        </a:spcBef>
        <a:spcAft>
          <a:spcPct val="0"/>
        </a:spcAft>
        <a:defRPr sz="2600">
          <a:solidFill>
            <a:schemeClr val="accent2"/>
          </a:solidFill>
          <a:latin typeface="+mj-lt"/>
          <a:ea typeface="+mj-ea"/>
          <a:cs typeface="+mj-cs"/>
        </a:defRPr>
      </a:lvl1pPr>
      <a:lvl2pPr algn="ctr" rtl="0" eaLnBrk="0" fontAlgn="base" hangingPunct="0">
        <a:spcBef>
          <a:spcPct val="0"/>
        </a:spcBef>
        <a:spcAft>
          <a:spcPct val="0"/>
        </a:spcAft>
        <a:defRPr sz="2600">
          <a:solidFill>
            <a:schemeClr val="accent2"/>
          </a:solidFill>
          <a:latin typeface="Calibri" pitchFamily="34" charset="0"/>
        </a:defRPr>
      </a:lvl2pPr>
      <a:lvl3pPr algn="ctr" rtl="0" eaLnBrk="0" fontAlgn="base" hangingPunct="0">
        <a:spcBef>
          <a:spcPct val="0"/>
        </a:spcBef>
        <a:spcAft>
          <a:spcPct val="0"/>
        </a:spcAft>
        <a:defRPr sz="2600">
          <a:solidFill>
            <a:schemeClr val="accent2"/>
          </a:solidFill>
          <a:latin typeface="Calibri" pitchFamily="34" charset="0"/>
        </a:defRPr>
      </a:lvl3pPr>
      <a:lvl4pPr algn="ctr" rtl="0" eaLnBrk="0" fontAlgn="base" hangingPunct="0">
        <a:spcBef>
          <a:spcPct val="0"/>
        </a:spcBef>
        <a:spcAft>
          <a:spcPct val="0"/>
        </a:spcAft>
        <a:defRPr sz="2600">
          <a:solidFill>
            <a:schemeClr val="accent2"/>
          </a:solidFill>
          <a:latin typeface="Calibri" pitchFamily="34" charset="0"/>
        </a:defRPr>
      </a:lvl4pPr>
      <a:lvl5pPr algn="ctr" rtl="0" eaLnBrk="0" fontAlgn="base" hangingPunct="0">
        <a:spcBef>
          <a:spcPct val="0"/>
        </a:spcBef>
        <a:spcAft>
          <a:spcPct val="0"/>
        </a:spcAft>
        <a:defRPr sz="2600">
          <a:solidFill>
            <a:schemeClr val="accent2"/>
          </a:solidFill>
          <a:latin typeface="Calibri" pitchFamily="34" charset="0"/>
        </a:defRPr>
      </a:lvl5pPr>
      <a:lvl6pPr marL="457200" algn="ctr" rtl="0" fontAlgn="base">
        <a:spcBef>
          <a:spcPct val="0"/>
        </a:spcBef>
        <a:spcAft>
          <a:spcPct val="0"/>
        </a:spcAft>
        <a:defRPr sz="2600">
          <a:solidFill>
            <a:schemeClr val="accent2"/>
          </a:solidFill>
          <a:latin typeface="Arial" charset="0"/>
        </a:defRPr>
      </a:lvl6pPr>
      <a:lvl7pPr marL="914400" algn="ctr" rtl="0" fontAlgn="base">
        <a:spcBef>
          <a:spcPct val="0"/>
        </a:spcBef>
        <a:spcAft>
          <a:spcPct val="0"/>
        </a:spcAft>
        <a:defRPr sz="2600">
          <a:solidFill>
            <a:schemeClr val="accent2"/>
          </a:solidFill>
          <a:latin typeface="Arial" charset="0"/>
        </a:defRPr>
      </a:lvl7pPr>
      <a:lvl8pPr marL="1371600" algn="ctr" rtl="0" fontAlgn="base">
        <a:spcBef>
          <a:spcPct val="0"/>
        </a:spcBef>
        <a:spcAft>
          <a:spcPct val="0"/>
        </a:spcAft>
        <a:defRPr sz="2600">
          <a:solidFill>
            <a:schemeClr val="accent2"/>
          </a:solidFill>
          <a:latin typeface="Arial" charset="0"/>
        </a:defRPr>
      </a:lvl8pPr>
      <a:lvl9pPr marL="1828800" algn="ctr" rtl="0" fontAlgn="base">
        <a:spcBef>
          <a:spcPct val="0"/>
        </a:spcBef>
        <a:spcAft>
          <a:spcPct val="0"/>
        </a:spcAft>
        <a:defRPr sz="2600">
          <a:solidFill>
            <a:schemeClr val="accent2"/>
          </a:solidFill>
          <a:latin typeface="Arial" charset="0"/>
        </a:defRPr>
      </a:lvl9pPr>
    </p:titleStyle>
    <p:bodyStyle>
      <a:lvl1pPr marL="342900" indent="-342900" algn="l" rtl="0" eaLnBrk="0" fontAlgn="base" hangingPunct="0">
        <a:spcBef>
          <a:spcPct val="20000"/>
        </a:spcBef>
        <a:spcAft>
          <a:spcPct val="0"/>
        </a:spcAft>
        <a:buClr>
          <a:srgbClr val="FF0000"/>
        </a:buClr>
        <a:buSzPct val="75000"/>
        <a:buFont typeface="Wingdings" panose="05000000000000000000" pitchFamily="2" charset="2"/>
        <a:buChar char="n"/>
        <a:defRPr sz="3200">
          <a:solidFill>
            <a:schemeClr val="accent2"/>
          </a:solidFill>
          <a:latin typeface="+mn-lt"/>
          <a:ea typeface="+mn-ea"/>
          <a:cs typeface="+mn-cs"/>
        </a:defRPr>
      </a:lvl1pPr>
      <a:lvl2pPr marL="742950" indent="-285750" algn="l" rtl="0" eaLnBrk="0" fontAlgn="base" hangingPunct="0">
        <a:spcBef>
          <a:spcPct val="20000"/>
        </a:spcBef>
        <a:spcAft>
          <a:spcPct val="0"/>
        </a:spcAft>
        <a:buClr>
          <a:srgbClr val="FF0000"/>
        </a:buClr>
        <a:buSzPct val="75000"/>
        <a:buFont typeface="Wingdings" panose="05000000000000000000" pitchFamily="2" charset="2"/>
        <a:buChar char="n"/>
        <a:defRPr sz="2800">
          <a:solidFill>
            <a:schemeClr val="accent2"/>
          </a:solidFill>
          <a:latin typeface="+mn-lt"/>
        </a:defRPr>
      </a:lvl2pPr>
      <a:lvl3pPr marL="1143000" indent="-228600" algn="l" rtl="0" eaLnBrk="0" fontAlgn="base" hangingPunct="0">
        <a:spcBef>
          <a:spcPct val="20000"/>
        </a:spcBef>
        <a:spcAft>
          <a:spcPct val="0"/>
        </a:spcAft>
        <a:buClr>
          <a:srgbClr val="FF0000"/>
        </a:buClr>
        <a:buSzPct val="75000"/>
        <a:buFont typeface="Wingdings" panose="05000000000000000000" pitchFamily="2" charset="2"/>
        <a:buChar char="n"/>
        <a:defRPr sz="2400">
          <a:solidFill>
            <a:schemeClr val="accent2"/>
          </a:solidFill>
          <a:latin typeface="+mn-lt"/>
        </a:defRPr>
      </a:lvl3pPr>
      <a:lvl4pPr marL="1600200" indent="-228600" algn="l" rtl="0" eaLnBrk="0" fontAlgn="base" hangingPunct="0">
        <a:spcBef>
          <a:spcPct val="20000"/>
        </a:spcBef>
        <a:spcAft>
          <a:spcPct val="0"/>
        </a:spcAft>
        <a:buClr>
          <a:srgbClr val="FF0000"/>
        </a:buClr>
        <a:buSzPct val="75000"/>
        <a:buFont typeface="Wingdings" panose="05000000000000000000" pitchFamily="2" charset="2"/>
        <a:buChar char="n"/>
        <a:defRPr sz="2000">
          <a:solidFill>
            <a:schemeClr val="accent2"/>
          </a:solidFill>
          <a:latin typeface="+mn-lt"/>
        </a:defRPr>
      </a:lvl4pPr>
      <a:lvl5pPr marL="2057400" indent="-228600" algn="l" rtl="0" eaLnBrk="0" fontAlgn="base" hangingPunct="0">
        <a:spcBef>
          <a:spcPct val="20000"/>
        </a:spcBef>
        <a:spcAft>
          <a:spcPct val="0"/>
        </a:spcAft>
        <a:buClr>
          <a:srgbClr val="FF0000"/>
        </a:buClr>
        <a:buSzPct val="75000"/>
        <a:buFont typeface="Wingdings" panose="05000000000000000000" pitchFamily="2" charset="2"/>
        <a:buChar char="n"/>
        <a:defRPr sz="2000">
          <a:solidFill>
            <a:schemeClr val="accent2"/>
          </a:solidFill>
          <a:latin typeface="+mn-lt"/>
        </a:defRPr>
      </a:lvl5pPr>
      <a:lvl6pPr marL="2514600" indent="-228600" algn="l" rtl="0" fontAlgn="base">
        <a:spcBef>
          <a:spcPct val="20000"/>
        </a:spcBef>
        <a:spcAft>
          <a:spcPct val="0"/>
        </a:spcAft>
        <a:buClr>
          <a:srgbClr val="FF0000"/>
        </a:buClr>
        <a:buSzPct val="75000"/>
        <a:buFont typeface="Wingdings" pitchFamily="2" charset="2"/>
        <a:buChar char="n"/>
        <a:defRPr sz="2000">
          <a:solidFill>
            <a:schemeClr val="accent2"/>
          </a:solidFill>
          <a:latin typeface="+mn-lt"/>
        </a:defRPr>
      </a:lvl6pPr>
      <a:lvl7pPr marL="2971800" indent="-228600" algn="l" rtl="0" fontAlgn="base">
        <a:spcBef>
          <a:spcPct val="20000"/>
        </a:spcBef>
        <a:spcAft>
          <a:spcPct val="0"/>
        </a:spcAft>
        <a:buClr>
          <a:srgbClr val="FF0000"/>
        </a:buClr>
        <a:buSzPct val="75000"/>
        <a:buFont typeface="Wingdings" pitchFamily="2" charset="2"/>
        <a:buChar char="n"/>
        <a:defRPr sz="2000">
          <a:solidFill>
            <a:schemeClr val="accent2"/>
          </a:solidFill>
          <a:latin typeface="+mn-lt"/>
        </a:defRPr>
      </a:lvl7pPr>
      <a:lvl8pPr marL="3429000" indent="-228600" algn="l" rtl="0" fontAlgn="base">
        <a:spcBef>
          <a:spcPct val="20000"/>
        </a:spcBef>
        <a:spcAft>
          <a:spcPct val="0"/>
        </a:spcAft>
        <a:buClr>
          <a:srgbClr val="FF0000"/>
        </a:buClr>
        <a:buSzPct val="75000"/>
        <a:buFont typeface="Wingdings" pitchFamily="2" charset="2"/>
        <a:buChar char="n"/>
        <a:defRPr sz="2000">
          <a:solidFill>
            <a:schemeClr val="accent2"/>
          </a:solidFill>
          <a:latin typeface="+mn-lt"/>
        </a:defRPr>
      </a:lvl8pPr>
      <a:lvl9pPr marL="3886200" indent="-228600" algn="l" rtl="0" fontAlgn="base">
        <a:spcBef>
          <a:spcPct val="20000"/>
        </a:spcBef>
        <a:spcAft>
          <a:spcPct val="0"/>
        </a:spcAft>
        <a:buClr>
          <a:srgbClr val="FF0000"/>
        </a:buClr>
        <a:buSzPct val="75000"/>
        <a:buFont typeface="Wingdings" pitchFamily="2" charset="2"/>
        <a:buChar char="n"/>
        <a:defRPr sz="2000">
          <a:solidFill>
            <a:schemeClr val="accent2"/>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6146" name="Rectangle 3"/>
          <p:cNvSpPr>
            <a:spLocks noGrp="1" noChangeArrowheads="1"/>
          </p:cNvSpPr>
          <p:nvPr>
            <p:ph type="body" idx="1"/>
          </p:nvPr>
        </p:nvSpPr>
        <p:spPr bwMode="auto">
          <a:xfrm>
            <a:off x="468313" y="1844675"/>
            <a:ext cx="8229600" cy="3560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p>
        </p:txBody>
      </p:sp>
      <p:pic>
        <p:nvPicPr>
          <p:cNvPr id="6147" name="Picture 2"/>
          <p:cNvPicPr preferRelativeResize="0">
            <a:picLocks noChangeArrowheads="1"/>
          </p:cNvPicPr>
          <p:nvPr userDrawn="1"/>
        </p:nvPicPr>
        <p:blipFill>
          <a:blip r:embed="rId20" cstate="print">
            <a:extLst>
              <a:ext uri="{28A0092B-C50C-407E-A947-70E740481C1C}">
                <a14:useLocalDpi xmlns:a14="http://schemas.microsoft.com/office/drawing/2010/main" val="0"/>
              </a:ext>
            </a:extLst>
          </a:blip>
          <a:srcRect/>
          <a:stretch>
            <a:fillRect/>
          </a:stretch>
        </p:blipFill>
        <p:spPr bwMode="auto">
          <a:xfrm>
            <a:off x="0" y="6553200"/>
            <a:ext cx="9144000" cy="252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4 Altbilgi Yer Tutucusu"/>
          <p:cNvSpPr>
            <a:spLocks noGrp="1"/>
          </p:cNvSpPr>
          <p:nvPr>
            <p:ph type="ftr" sz="quarter" idx="3"/>
          </p:nvPr>
        </p:nvSpPr>
        <p:spPr>
          <a:xfrm>
            <a:off x="1828800" y="6553200"/>
            <a:ext cx="5672138" cy="252413"/>
          </a:xfrm>
          <a:prstGeom prst="rect">
            <a:avLst/>
          </a:prstGeom>
        </p:spPr>
        <p:txBody>
          <a:bodyPr vert="horz" wrap="square" lIns="91440" tIns="45720" rIns="91440" bIns="45720" numCol="1" anchor="ctr" anchorCtr="0" compatLnSpc="1">
            <a:prstTxWarp prst="textNoShape">
              <a:avLst/>
            </a:prstTxWarp>
          </a:bodyPr>
          <a:lstStyle>
            <a:lvl1pPr eaLnBrk="1" hangingPunct="1">
              <a:defRPr sz="1500">
                <a:solidFill>
                  <a:srgbClr val="D9D9D9"/>
                </a:solidFill>
                <a:effectLst>
                  <a:outerShdw blurRad="38100" dist="38100" dir="2700000" algn="tl">
                    <a:srgbClr val="C0C0C0"/>
                  </a:outerShdw>
                </a:effectLst>
                <a:latin typeface="Arial" charset="0"/>
                <a:cs typeface="Arial" charset="0"/>
              </a:defRPr>
            </a:lvl1pPr>
          </a:lstStyle>
          <a:p>
            <a:pPr>
              <a:defRPr/>
            </a:pPr>
            <a:r>
              <a:rPr lang="tr-TR" smtClean="0"/>
              <a:t>Teşvik Uygulama ve Yabancı Sermaye Genel Müdürlüğü</a:t>
            </a:r>
            <a:endParaRPr lang="tr-TR"/>
          </a:p>
        </p:txBody>
      </p:sp>
      <p:pic>
        <p:nvPicPr>
          <p:cNvPr id="6149" name="Picture 2"/>
          <p:cNvPicPr preferRelativeResize="0">
            <a:picLocks noChangeArrowheads="1"/>
          </p:cNvPicPr>
          <p:nvPr userDrawn="1"/>
        </p:nvPicPr>
        <p:blipFill>
          <a:blip r:embed="rId21" cstate="print">
            <a:extLst>
              <a:ext uri="{28A0092B-C50C-407E-A947-70E740481C1C}">
                <a14:useLocalDpi xmlns:a14="http://schemas.microsoft.com/office/drawing/2010/main" val="0"/>
              </a:ext>
            </a:extLst>
          </a:blip>
          <a:srcRect/>
          <a:stretch>
            <a:fillRect/>
          </a:stretch>
        </p:blipFill>
        <p:spPr bwMode="auto">
          <a:xfrm>
            <a:off x="0" y="188913"/>
            <a:ext cx="9144000" cy="503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2" descr="geçici logo"/>
          <p:cNvPicPr>
            <a:picLocks noChangeAspect="1" noChangeArrowheads="1"/>
          </p:cNvPicPr>
          <p:nvPr userDrawn="1"/>
        </p:nvPicPr>
        <p:blipFill>
          <a:blip r:embed="rId22" cstate="print"/>
          <a:srcRect/>
          <a:stretch>
            <a:fillRect/>
          </a:stretch>
        </p:blipFill>
        <p:spPr bwMode="auto">
          <a:xfrm>
            <a:off x="0" y="0"/>
            <a:ext cx="971550" cy="882650"/>
          </a:xfrm>
          <a:prstGeom prst="rect">
            <a:avLst/>
          </a:prstGeom>
          <a:ln>
            <a:noFill/>
          </a:ln>
          <a:effectLst>
            <a:outerShdw blurRad="190500" algn="tl" rotWithShape="0">
              <a:srgbClr val="000000">
                <a:alpha val="70000"/>
              </a:srgbClr>
            </a:outerShdw>
          </a:effectLst>
          <a:extLst/>
        </p:spPr>
      </p:pic>
      <p:sp>
        <p:nvSpPr>
          <p:cNvPr id="11" name="5 Slayt Numarası Yer Tutucusu"/>
          <p:cNvSpPr>
            <a:spLocks/>
          </p:cNvSpPr>
          <p:nvPr/>
        </p:nvSpPr>
        <p:spPr bwMode="auto">
          <a:xfrm>
            <a:off x="8532813" y="6497638"/>
            <a:ext cx="611187" cy="360362"/>
          </a:xfrm>
          <a:prstGeom prst="rect">
            <a:avLst/>
          </a:prstGeom>
          <a:noFill/>
          <a:ln>
            <a:noFill/>
          </a:ln>
          <a:extLst/>
        </p:spPr>
        <p:txBody>
          <a:bodyPr anchor="ctr"/>
          <a:lstStyle/>
          <a:p>
            <a:pPr algn="ctr" eaLnBrk="0" hangingPunct="0">
              <a:defRPr/>
            </a:pPr>
            <a:fld id="{094CEE66-EF89-49F7-B491-F40B232EB764}" type="slidenum">
              <a:rPr lang="en-US" sz="1600">
                <a:solidFill>
                  <a:srgbClr val="D9D9D9"/>
                </a:solidFill>
                <a:effectLst>
                  <a:outerShdw blurRad="38100" dist="38100" dir="2700000" algn="tl">
                    <a:srgbClr val="C0C0C0"/>
                  </a:outerShdw>
                </a:effectLst>
                <a:latin typeface="Calibri"/>
              </a:rPr>
              <a:pPr algn="ctr" eaLnBrk="0" hangingPunct="0">
                <a:defRPr/>
              </a:pPr>
              <a:t>‹#›</a:t>
            </a:fld>
            <a:endParaRPr lang="tr-TR">
              <a:solidFill>
                <a:srgbClr val="000000"/>
              </a:solidFill>
              <a:latin typeface="Arial" charset="0"/>
            </a:endParaRPr>
          </a:p>
        </p:txBody>
      </p:sp>
      <p:sp>
        <p:nvSpPr>
          <p:cNvPr id="6152" name="1 Başlık Yer Tutucusu"/>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tr-TR" smtClean="0"/>
              <a:t>Asıl başlık stili için tıklatın</a:t>
            </a:r>
          </a:p>
        </p:txBody>
      </p:sp>
    </p:spTree>
    <p:extLst>
      <p:ext uri="{BB962C8B-B14F-4D97-AF65-F5344CB8AC3E}">
        <p14:creationId xmlns:p14="http://schemas.microsoft.com/office/powerpoint/2010/main" val="4185036166"/>
      </p:ext>
    </p:extLst>
  </p:cSld>
  <p:clrMap bg1="lt1" tx1="dk1" bg2="lt2" tx2="dk2" accent1="accent1" accent2="accent2" accent3="accent3" accent4="accent4" accent5="accent5" accent6="accent6" hlink="hlink" folHlink="folHlink"/>
  <p:sldLayoutIdLst>
    <p:sldLayoutId id="2147484221" r:id="rId1"/>
    <p:sldLayoutId id="2147484222" r:id="rId2"/>
    <p:sldLayoutId id="2147484223" r:id="rId3"/>
    <p:sldLayoutId id="2147484224" r:id="rId4"/>
    <p:sldLayoutId id="2147484225" r:id="rId5"/>
    <p:sldLayoutId id="2147484226" r:id="rId6"/>
    <p:sldLayoutId id="2147484227" r:id="rId7"/>
    <p:sldLayoutId id="2147484228" r:id="rId8"/>
    <p:sldLayoutId id="2147484229" r:id="rId9"/>
    <p:sldLayoutId id="2147484230" r:id="rId10"/>
    <p:sldLayoutId id="2147484231" r:id="rId11"/>
    <p:sldLayoutId id="2147484232" r:id="rId12"/>
    <p:sldLayoutId id="2147484233" r:id="rId13"/>
    <p:sldLayoutId id="2147484234" r:id="rId14"/>
    <p:sldLayoutId id="2147484235" r:id="rId15"/>
    <p:sldLayoutId id="2147484236" r:id="rId16"/>
    <p:sldLayoutId id="2147484237" r:id="rId17"/>
    <p:sldLayoutId id="2147484238" r:id="rId18"/>
  </p:sldLayoutIdLst>
  <p:transition spd="slow">
    <p:wipe dir="d"/>
  </p:transition>
  <p:timing>
    <p:tnLst>
      <p:par>
        <p:cTn id="1" dur="indefinite" restart="never" nodeType="tmRoot"/>
      </p:par>
    </p:tnLst>
  </p:timing>
  <p:hf hdr="0" dt="0"/>
  <p:txStyles>
    <p:titleStyle>
      <a:lvl1pPr algn="ctr" rtl="0" eaLnBrk="0" fontAlgn="base" hangingPunct="0">
        <a:spcBef>
          <a:spcPct val="0"/>
        </a:spcBef>
        <a:spcAft>
          <a:spcPct val="0"/>
        </a:spcAft>
        <a:defRPr sz="2600">
          <a:solidFill>
            <a:schemeClr val="accent2"/>
          </a:solidFill>
          <a:latin typeface="+mj-lt"/>
          <a:ea typeface="+mj-ea"/>
          <a:cs typeface="+mj-cs"/>
        </a:defRPr>
      </a:lvl1pPr>
      <a:lvl2pPr algn="ctr" rtl="0" eaLnBrk="0" fontAlgn="base" hangingPunct="0">
        <a:spcBef>
          <a:spcPct val="0"/>
        </a:spcBef>
        <a:spcAft>
          <a:spcPct val="0"/>
        </a:spcAft>
        <a:defRPr sz="2600">
          <a:solidFill>
            <a:schemeClr val="accent2"/>
          </a:solidFill>
          <a:latin typeface="Calibri" pitchFamily="34" charset="0"/>
        </a:defRPr>
      </a:lvl2pPr>
      <a:lvl3pPr algn="ctr" rtl="0" eaLnBrk="0" fontAlgn="base" hangingPunct="0">
        <a:spcBef>
          <a:spcPct val="0"/>
        </a:spcBef>
        <a:spcAft>
          <a:spcPct val="0"/>
        </a:spcAft>
        <a:defRPr sz="2600">
          <a:solidFill>
            <a:schemeClr val="accent2"/>
          </a:solidFill>
          <a:latin typeface="Calibri" pitchFamily="34" charset="0"/>
        </a:defRPr>
      </a:lvl3pPr>
      <a:lvl4pPr algn="ctr" rtl="0" eaLnBrk="0" fontAlgn="base" hangingPunct="0">
        <a:spcBef>
          <a:spcPct val="0"/>
        </a:spcBef>
        <a:spcAft>
          <a:spcPct val="0"/>
        </a:spcAft>
        <a:defRPr sz="2600">
          <a:solidFill>
            <a:schemeClr val="accent2"/>
          </a:solidFill>
          <a:latin typeface="Calibri" pitchFamily="34" charset="0"/>
        </a:defRPr>
      </a:lvl4pPr>
      <a:lvl5pPr algn="ctr" rtl="0" eaLnBrk="0" fontAlgn="base" hangingPunct="0">
        <a:spcBef>
          <a:spcPct val="0"/>
        </a:spcBef>
        <a:spcAft>
          <a:spcPct val="0"/>
        </a:spcAft>
        <a:defRPr sz="2600">
          <a:solidFill>
            <a:schemeClr val="accent2"/>
          </a:solidFill>
          <a:latin typeface="Calibri" pitchFamily="34" charset="0"/>
        </a:defRPr>
      </a:lvl5pPr>
      <a:lvl6pPr marL="457200" algn="ctr" rtl="0" fontAlgn="base">
        <a:spcBef>
          <a:spcPct val="0"/>
        </a:spcBef>
        <a:spcAft>
          <a:spcPct val="0"/>
        </a:spcAft>
        <a:defRPr sz="2600">
          <a:solidFill>
            <a:schemeClr val="accent2"/>
          </a:solidFill>
          <a:latin typeface="Arial" charset="0"/>
        </a:defRPr>
      </a:lvl6pPr>
      <a:lvl7pPr marL="914400" algn="ctr" rtl="0" fontAlgn="base">
        <a:spcBef>
          <a:spcPct val="0"/>
        </a:spcBef>
        <a:spcAft>
          <a:spcPct val="0"/>
        </a:spcAft>
        <a:defRPr sz="2600">
          <a:solidFill>
            <a:schemeClr val="accent2"/>
          </a:solidFill>
          <a:latin typeface="Arial" charset="0"/>
        </a:defRPr>
      </a:lvl7pPr>
      <a:lvl8pPr marL="1371600" algn="ctr" rtl="0" fontAlgn="base">
        <a:spcBef>
          <a:spcPct val="0"/>
        </a:spcBef>
        <a:spcAft>
          <a:spcPct val="0"/>
        </a:spcAft>
        <a:defRPr sz="2600">
          <a:solidFill>
            <a:schemeClr val="accent2"/>
          </a:solidFill>
          <a:latin typeface="Arial" charset="0"/>
        </a:defRPr>
      </a:lvl8pPr>
      <a:lvl9pPr marL="1828800" algn="ctr" rtl="0" fontAlgn="base">
        <a:spcBef>
          <a:spcPct val="0"/>
        </a:spcBef>
        <a:spcAft>
          <a:spcPct val="0"/>
        </a:spcAft>
        <a:defRPr sz="2600">
          <a:solidFill>
            <a:schemeClr val="accent2"/>
          </a:solidFill>
          <a:latin typeface="Arial" charset="0"/>
        </a:defRPr>
      </a:lvl9pPr>
    </p:titleStyle>
    <p:bodyStyle>
      <a:lvl1pPr marL="342900" indent="-342900" algn="l" rtl="0" eaLnBrk="0" fontAlgn="base" hangingPunct="0">
        <a:spcBef>
          <a:spcPct val="20000"/>
        </a:spcBef>
        <a:spcAft>
          <a:spcPct val="0"/>
        </a:spcAft>
        <a:buClr>
          <a:srgbClr val="FF0000"/>
        </a:buClr>
        <a:buSzPct val="75000"/>
        <a:buFont typeface="Wingdings" pitchFamily="2" charset="2"/>
        <a:buChar char="n"/>
        <a:defRPr sz="3200">
          <a:solidFill>
            <a:schemeClr val="accent2"/>
          </a:solidFill>
          <a:latin typeface="+mn-lt"/>
          <a:ea typeface="+mn-ea"/>
          <a:cs typeface="+mn-cs"/>
        </a:defRPr>
      </a:lvl1pPr>
      <a:lvl2pPr marL="742950" indent="-285750" algn="l" rtl="0" eaLnBrk="0" fontAlgn="base" hangingPunct="0">
        <a:spcBef>
          <a:spcPct val="20000"/>
        </a:spcBef>
        <a:spcAft>
          <a:spcPct val="0"/>
        </a:spcAft>
        <a:buClr>
          <a:srgbClr val="FF0000"/>
        </a:buClr>
        <a:buSzPct val="75000"/>
        <a:buFont typeface="Wingdings" pitchFamily="2" charset="2"/>
        <a:buChar char="n"/>
        <a:defRPr sz="2800">
          <a:solidFill>
            <a:schemeClr val="accent2"/>
          </a:solidFill>
          <a:latin typeface="+mn-lt"/>
        </a:defRPr>
      </a:lvl2pPr>
      <a:lvl3pPr marL="1143000" indent="-228600" algn="l" rtl="0" eaLnBrk="0" fontAlgn="base" hangingPunct="0">
        <a:spcBef>
          <a:spcPct val="20000"/>
        </a:spcBef>
        <a:spcAft>
          <a:spcPct val="0"/>
        </a:spcAft>
        <a:buClr>
          <a:srgbClr val="FF0000"/>
        </a:buClr>
        <a:buSzPct val="75000"/>
        <a:buFont typeface="Wingdings" pitchFamily="2" charset="2"/>
        <a:buChar char="n"/>
        <a:defRPr sz="2400">
          <a:solidFill>
            <a:schemeClr val="accent2"/>
          </a:solidFill>
          <a:latin typeface="+mn-lt"/>
        </a:defRPr>
      </a:lvl3pPr>
      <a:lvl4pPr marL="1600200" indent="-228600" algn="l" rtl="0" eaLnBrk="0" fontAlgn="base" hangingPunct="0">
        <a:spcBef>
          <a:spcPct val="20000"/>
        </a:spcBef>
        <a:spcAft>
          <a:spcPct val="0"/>
        </a:spcAft>
        <a:buClr>
          <a:srgbClr val="FF0000"/>
        </a:buClr>
        <a:buSzPct val="75000"/>
        <a:buFont typeface="Wingdings" pitchFamily="2" charset="2"/>
        <a:buChar char="n"/>
        <a:defRPr sz="2000">
          <a:solidFill>
            <a:schemeClr val="accent2"/>
          </a:solidFill>
          <a:latin typeface="+mn-lt"/>
        </a:defRPr>
      </a:lvl4pPr>
      <a:lvl5pPr marL="2057400" indent="-228600" algn="l" rtl="0" eaLnBrk="0" fontAlgn="base" hangingPunct="0">
        <a:spcBef>
          <a:spcPct val="20000"/>
        </a:spcBef>
        <a:spcAft>
          <a:spcPct val="0"/>
        </a:spcAft>
        <a:buClr>
          <a:srgbClr val="FF0000"/>
        </a:buClr>
        <a:buSzPct val="75000"/>
        <a:buFont typeface="Wingdings" pitchFamily="2" charset="2"/>
        <a:buChar char="n"/>
        <a:defRPr sz="2000">
          <a:solidFill>
            <a:schemeClr val="accent2"/>
          </a:solidFill>
          <a:latin typeface="+mn-lt"/>
        </a:defRPr>
      </a:lvl5pPr>
      <a:lvl6pPr marL="2514600" indent="-228600" algn="l" rtl="0" fontAlgn="base">
        <a:spcBef>
          <a:spcPct val="20000"/>
        </a:spcBef>
        <a:spcAft>
          <a:spcPct val="0"/>
        </a:spcAft>
        <a:buClr>
          <a:srgbClr val="FF0000"/>
        </a:buClr>
        <a:buSzPct val="75000"/>
        <a:buFont typeface="Wingdings" pitchFamily="2" charset="2"/>
        <a:buChar char="n"/>
        <a:defRPr sz="2000">
          <a:solidFill>
            <a:schemeClr val="accent2"/>
          </a:solidFill>
          <a:latin typeface="+mn-lt"/>
        </a:defRPr>
      </a:lvl6pPr>
      <a:lvl7pPr marL="2971800" indent="-228600" algn="l" rtl="0" fontAlgn="base">
        <a:spcBef>
          <a:spcPct val="20000"/>
        </a:spcBef>
        <a:spcAft>
          <a:spcPct val="0"/>
        </a:spcAft>
        <a:buClr>
          <a:srgbClr val="FF0000"/>
        </a:buClr>
        <a:buSzPct val="75000"/>
        <a:buFont typeface="Wingdings" pitchFamily="2" charset="2"/>
        <a:buChar char="n"/>
        <a:defRPr sz="2000">
          <a:solidFill>
            <a:schemeClr val="accent2"/>
          </a:solidFill>
          <a:latin typeface="+mn-lt"/>
        </a:defRPr>
      </a:lvl7pPr>
      <a:lvl8pPr marL="3429000" indent="-228600" algn="l" rtl="0" fontAlgn="base">
        <a:spcBef>
          <a:spcPct val="20000"/>
        </a:spcBef>
        <a:spcAft>
          <a:spcPct val="0"/>
        </a:spcAft>
        <a:buClr>
          <a:srgbClr val="FF0000"/>
        </a:buClr>
        <a:buSzPct val="75000"/>
        <a:buFont typeface="Wingdings" pitchFamily="2" charset="2"/>
        <a:buChar char="n"/>
        <a:defRPr sz="2000">
          <a:solidFill>
            <a:schemeClr val="accent2"/>
          </a:solidFill>
          <a:latin typeface="+mn-lt"/>
        </a:defRPr>
      </a:lvl8pPr>
      <a:lvl9pPr marL="3886200" indent="-228600" algn="l" rtl="0" fontAlgn="base">
        <a:spcBef>
          <a:spcPct val="20000"/>
        </a:spcBef>
        <a:spcAft>
          <a:spcPct val="0"/>
        </a:spcAft>
        <a:buClr>
          <a:srgbClr val="FF0000"/>
        </a:buClr>
        <a:buSzPct val="75000"/>
        <a:buFont typeface="Wingdings" pitchFamily="2" charset="2"/>
        <a:buChar char="n"/>
        <a:defRPr sz="2000">
          <a:solidFill>
            <a:schemeClr val="accent2"/>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Rectangle 3"/>
          <p:cNvSpPr>
            <a:spLocks noGrp="1" noChangeArrowheads="1"/>
          </p:cNvSpPr>
          <p:nvPr>
            <p:ph type="body" idx="1"/>
          </p:nvPr>
        </p:nvSpPr>
        <p:spPr bwMode="auto">
          <a:xfrm>
            <a:off x="468313" y="1844675"/>
            <a:ext cx="8229600" cy="35607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p>
        </p:txBody>
      </p:sp>
      <p:pic>
        <p:nvPicPr>
          <p:cNvPr id="1027" name="Picture 2"/>
          <p:cNvPicPr preferRelativeResize="0">
            <a:picLocks noChangeArrowheads="1"/>
          </p:cNvPicPr>
          <p:nvPr userDrawn="1"/>
        </p:nvPicPr>
        <p:blipFill>
          <a:blip r:embed="rId18" cstate="print"/>
          <a:srcRect/>
          <a:stretch>
            <a:fillRect/>
          </a:stretch>
        </p:blipFill>
        <p:spPr bwMode="auto">
          <a:xfrm>
            <a:off x="0" y="6553200"/>
            <a:ext cx="9144000" cy="252413"/>
          </a:xfrm>
          <a:prstGeom prst="rect">
            <a:avLst/>
          </a:prstGeom>
          <a:noFill/>
          <a:ln w="9525">
            <a:noFill/>
            <a:miter lim="800000"/>
            <a:headEnd/>
            <a:tailEnd/>
          </a:ln>
        </p:spPr>
      </p:pic>
      <p:sp>
        <p:nvSpPr>
          <p:cNvPr id="10" name="4 Altbilgi Yer Tutucusu"/>
          <p:cNvSpPr>
            <a:spLocks noGrp="1"/>
          </p:cNvSpPr>
          <p:nvPr>
            <p:ph type="ftr" sz="quarter" idx="3"/>
          </p:nvPr>
        </p:nvSpPr>
        <p:spPr>
          <a:xfrm>
            <a:off x="1828800" y="6553200"/>
            <a:ext cx="5672138" cy="252413"/>
          </a:xfrm>
          <a:prstGeom prst="rect">
            <a:avLst/>
          </a:prstGeom>
        </p:spPr>
        <p:txBody>
          <a:bodyPr vert="horz" wrap="square" lIns="91440" tIns="45720" rIns="91440" bIns="45720" numCol="1" anchor="ctr" anchorCtr="0" compatLnSpc="1">
            <a:prstTxWarp prst="textNoShape">
              <a:avLst/>
            </a:prstTxWarp>
          </a:bodyPr>
          <a:lstStyle>
            <a:lvl1pPr eaLnBrk="1" hangingPunct="1">
              <a:defRPr sz="1500">
                <a:solidFill>
                  <a:srgbClr val="D9D9D9"/>
                </a:solidFill>
                <a:effectLst>
                  <a:outerShdw blurRad="38100" dist="38100" dir="2700000" algn="tl">
                    <a:srgbClr val="C0C0C0"/>
                  </a:outerShdw>
                </a:effectLst>
                <a:latin typeface="Arial" charset="0"/>
                <a:cs typeface="Arial" charset="0"/>
              </a:defRPr>
            </a:lvl1pPr>
          </a:lstStyle>
          <a:p>
            <a:pPr>
              <a:defRPr/>
            </a:pPr>
            <a:r>
              <a:rPr lang="tr-TR"/>
              <a:t>Teşvik Uygulama ve Yabancı Sermaye Genel Müdürlüğü</a:t>
            </a:r>
          </a:p>
        </p:txBody>
      </p:sp>
      <p:pic>
        <p:nvPicPr>
          <p:cNvPr id="1029" name="Picture 2"/>
          <p:cNvPicPr preferRelativeResize="0">
            <a:picLocks noChangeArrowheads="1"/>
          </p:cNvPicPr>
          <p:nvPr userDrawn="1"/>
        </p:nvPicPr>
        <p:blipFill>
          <a:blip r:embed="rId19" cstate="print"/>
          <a:srcRect/>
          <a:stretch>
            <a:fillRect/>
          </a:stretch>
        </p:blipFill>
        <p:spPr bwMode="auto">
          <a:xfrm>
            <a:off x="0" y="188913"/>
            <a:ext cx="9144000" cy="503237"/>
          </a:xfrm>
          <a:prstGeom prst="rect">
            <a:avLst/>
          </a:prstGeom>
          <a:noFill/>
          <a:ln w="9525">
            <a:noFill/>
            <a:miter lim="800000"/>
            <a:headEnd/>
            <a:tailEnd/>
          </a:ln>
        </p:spPr>
      </p:pic>
      <p:pic>
        <p:nvPicPr>
          <p:cNvPr id="9" name="Picture 2" descr="geçici logo"/>
          <p:cNvPicPr>
            <a:picLocks noChangeAspect="1" noChangeArrowheads="1"/>
          </p:cNvPicPr>
          <p:nvPr userDrawn="1"/>
        </p:nvPicPr>
        <p:blipFill>
          <a:blip r:embed="rId20" cstate="print"/>
          <a:srcRect/>
          <a:stretch>
            <a:fillRect/>
          </a:stretch>
        </p:blipFill>
        <p:spPr bwMode="auto">
          <a:xfrm>
            <a:off x="0" y="0"/>
            <a:ext cx="971550" cy="882650"/>
          </a:xfrm>
          <a:prstGeom prst="rect">
            <a:avLst/>
          </a:prstGeom>
          <a:ln>
            <a:noFill/>
          </a:ln>
          <a:effectLst>
            <a:outerShdw blurRad="190500" algn="tl" rotWithShape="0">
              <a:srgbClr val="000000">
                <a:alpha val="70000"/>
              </a:srgbClr>
            </a:outerShdw>
          </a:effectLst>
          <a:extLst/>
        </p:spPr>
      </p:pic>
      <p:sp>
        <p:nvSpPr>
          <p:cNvPr id="11" name="5 Slayt Numarası Yer Tutucusu"/>
          <p:cNvSpPr>
            <a:spLocks/>
          </p:cNvSpPr>
          <p:nvPr/>
        </p:nvSpPr>
        <p:spPr bwMode="auto">
          <a:xfrm>
            <a:off x="8532813" y="6497638"/>
            <a:ext cx="611187" cy="360362"/>
          </a:xfrm>
          <a:prstGeom prst="rect">
            <a:avLst/>
          </a:prstGeom>
          <a:noFill/>
          <a:ln>
            <a:noFill/>
          </a:ln>
          <a:extLst/>
        </p:spPr>
        <p:txBody>
          <a:bodyPr anchor="ctr"/>
          <a:lstStyle/>
          <a:p>
            <a:pPr algn="ctr" eaLnBrk="0" hangingPunct="0">
              <a:defRPr/>
            </a:pPr>
            <a:fld id="{9095EFF8-6AFB-4272-86B7-193FA2EBDE0C}" type="slidenum">
              <a:rPr lang="en-US" sz="1600">
                <a:solidFill>
                  <a:srgbClr val="D9D9D9"/>
                </a:solidFill>
                <a:effectLst>
                  <a:outerShdw blurRad="38100" dist="38100" dir="2700000" algn="tl">
                    <a:srgbClr val="C0C0C0"/>
                  </a:outerShdw>
                </a:effectLst>
                <a:latin typeface="Calibri" pitchFamily="34" charset="0"/>
                <a:cs typeface="Arial" charset="0"/>
              </a:rPr>
              <a:pPr algn="ctr" eaLnBrk="0" hangingPunct="0">
                <a:defRPr/>
              </a:pPr>
              <a:t>‹#›</a:t>
            </a:fld>
            <a:endParaRPr lang="tr-TR">
              <a:solidFill>
                <a:srgbClr val="000000"/>
              </a:solidFill>
              <a:latin typeface="Arial" charset="0"/>
              <a:cs typeface="Arial" charset="0"/>
            </a:endParaRPr>
          </a:p>
        </p:txBody>
      </p:sp>
      <p:sp>
        <p:nvSpPr>
          <p:cNvPr id="1032" name="1 Başlık Yer Tutucusu"/>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tr-TR" smtClean="0"/>
              <a:t>Asıl başlık stili için tıklatın</a:t>
            </a:r>
          </a:p>
        </p:txBody>
      </p:sp>
      <p:sp>
        <p:nvSpPr>
          <p:cNvPr id="13" name="Başlık 1"/>
          <p:cNvSpPr txBox="1">
            <a:spLocks/>
          </p:cNvSpPr>
          <p:nvPr userDrawn="1"/>
        </p:nvSpPr>
        <p:spPr bwMode="auto">
          <a:xfrm>
            <a:off x="827088" y="188913"/>
            <a:ext cx="3744912" cy="490537"/>
          </a:xfrm>
          <a:prstGeom prst="rect">
            <a:avLst/>
          </a:prstGeom>
          <a:noFill/>
          <a:ln w="9525">
            <a:noFill/>
            <a:miter lim="800000"/>
            <a:headEnd/>
            <a:tailEnd/>
          </a:ln>
        </p:spPr>
        <p:txBody>
          <a:bodyPr anchor="ctr"/>
          <a:lstStyle/>
          <a:p>
            <a:pPr eaLnBrk="0" hangingPunct="0">
              <a:defRPr/>
            </a:pPr>
            <a:r>
              <a:rPr lang="en-US" sz="20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Calibri"/>
                <a:cs typeface="Arial" charset="0"/>
              </a:rPr>
              <a:t>EKONOM</a:t>
            </a:r>
            <a:r>
              <a:rPr lang="tr-TR" sz="20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Calibri"/>
                <a:cs typeface="Arial" charset="0"/>
              </a:rPr>
              <a:t>İ BAKANLIĞI</a:t>
            </a:r>
            <a:endParaRPr lang="en-US" sz="20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Calibri"/>
              <a:cs typeface="Arial" charset="0"/>
            </a:endParaRPr>
          </a:p>
        </p:txBody>
      </p:sp>
    </p:spTree>
    <p:extLst>
      <p:ext uri="{BB962C8B-B14F-4D97-AF65-F5344CB8AC3E}">
        <p14:creationId xmlns:p14="http://schemas.microsoft.com/office/powerpoint/2010/main" val="2608702293"/>
      </p:ext>
    </p:extLst>
  </p:cSld>
  <p:clrMap bg1="lt1" tx1="dk1" bg2="lt2" tx2="dk2" accent1="accent1" accent2="accent2" accent3="accent3" accent4="accent4" accent5="accent5" accent6="accent6" hlink="hlink" folHlink="folHlink"/>
  <p:sldLayoutIdLst>
    <p:sldLayoutId id="2147484240" r:id="rId1"/>
    <p:sldLayoutId id="2147484241" r:id="rId2"/>
    <p:sldLayoutId id="2147484242" r:id="rId3"/>
    <p:sldLayoutId id="2147484243" r:id="rId4"/>
    <p:sldLayoutId id="2147484244" r:id="rId5"/>
    <p:sldLayoutId id="2147484245" r:id="rId6"/>
    <p:sldLayoutId id="2147484246" r:id="rId7"/>
    <p:sldLayoutId id="2147484247" r:id="rId8"/>
    <p:sldLayoutId id="2147484248" r:id="rId9"/>
    <p:sldLayoutId id="2147484249" r:id="rId10"/>
    <p:sldLayoutId id="2147484250" r:id="rId11"/>
    <p:sldLayoutId id="2147484251" r:id="rId12"/>
    <p:sldLayoutId id="2147484252" r:id="rId13"/>
    <p:sldLayoutId id="2147484253" r:id="rId14"/>
    <p:sldLayoutId id="2147484254" r:id="rId15"/>
    <p:sldLayoutId id="2147484255" r:id="rId16"/>
  </p:sldLayoutIdLst>
  <p:timing>
    <p:tnLst>
      <p:par>
        <p:cTn id="1" dur="indefinite" restart="never" nodeType="tmRoot"/>
      </p:par>
    </p:tnLst>
  </p:timing>
  <p:hf hdr="0" dt="0"/>
  <p:txStyles>
    <p:titleStyle>
      <a:lvl1pPr algn="ctr" rtl="0" eaLnBrk="0" fontAlgn="base" hangingPunct="0">
        <a:spcBef>
          <a:spcPct val="0"/>
        </a:spcBef>
        <a:spcAft>
          <a:spcPct val="0"/>
        </a:spcAft>
        <a:defRPr sz="2600">
          <a:solidFill>
            <a:schemeClr val="accent2"/>
          </a:solidFill>
          <a:latin typeface="+mj-lt"/>
          <a:ea typeface="+mj-ea"/>
          <a:cs typeface="+mj-cs"/>
        </a:defRPr>
      </a:lvl1pPr>
      <a:lvl2pPr algn="ctr" rtl="0" eaLnBrk="0" fontAlgn="base" hangingPunct="0">
        <a:spcBef>
          <a:spcPct val="0"/>
        </a:spcBef>
        <a:spcAft>
          <a:spcPct val="0"/>
        </a:spcAft>
        <a:defRPr sz="2600">
          <a:solidFill>
            <a:schemeClr val="accent2"/>
          </a:solidFill>
          <a:latin typeface="Calibri" pitchFamily="34" charset="0"/>
        </a:defRPr>
      </a:lvl2pPr>
      <a:lvl3pPr algn="ctr" rtl="0" eaLnBrk="0" fontAlgn="base" hangingPunct="0">
        <a:spcBef>
          <a:spcPct val="0"/>
        </a:spcBef>
        <a:spcAft>
          <a:spcPct val="0"/>
        </a:spcAft>
        <a:defRPr sz="2600">
          <a:solidFill>
            <a:schemeClr val="accent2"/>
          </a:solidFill>
          <a:latin typeface="Calibri" pitchFamily="34" charset="0"/>
        </a:defRPr>
      </a:lvl3pPr>
      <a:lvl4pPr algn="ctr" rtl="0" eaLnBrk="0" fontAlgn="base" hangingPunct="0">
        <a:spcBef>
          <a:spcPct val="0"/>
        </a:spcBef>
        <a:spcAft>
          <a:spcPct val="0"/>
        </a:spcAft>
        <a:defRPr sz="2600">
          <a:solidFill>
            <a:schemeClr val="accent2"/>
          </a:solidFill>
          <a:latin typeface="Calibri" pitchFamily="34" charset="0"/>
        </a:defRPr>
      </a:lvl4pPr>
      <a:lvl5pPr algn="ctr" rtl="0" eaLnBrk="0" fontAlgn="base" hangingPunct="0">
        <a:spcBef>
          <a:spcPct val="0"/>
        </a:spcBef>
        <a:spcAft>
          <a:spcPct val="0"/>
        </a:spcAft>
        <a:defRPr sz="2600">
          <a:solidFill>
            <a:schemeClr val="accent2"/>
          </a:solidFill>
          <a:latin typeface="Calibri" pitchFamily="34" charset="0"/>
        </a:defRPr>
      </a:lvl5pPr>
      <a:lvl6pPr marL="457200" algn="ctr" rtl="0" fontAlgn="base">
        <a:spcBef>
          <a:spcPct val="0"/>
        </a:spcBef>
        <a:spcAft>
          <a:spcPct val="0"/>
        </a:spcAft>
        <a:defRPr sz="2600">
          <a:solidFill>
            <a:schemeClr val="accent2"/>
          </a:solidFill>
          <a:latin typeface="Arial" charset="0"/>
        </a:defRPr>
      </a:lvl6pPr>
      <a:lvl7pPr marL="914400" algn="ctr" rtl="0" fontAlgn="base">
        <a:spcBef>
          <a:spcPct val="0"/>
        </a:spcBef>
        <a:spcAft>
          <a:spcPct val="0"/>
        </a:spcAft>
        <a:defRPr sz="2600">
          <a:solidFill>
            <a:schemeClr val="accent2"/>
          </a:solidFill>
          <a:latin typeface="Arial" charset="0"/>
        </a:defRPr>
      </a:lvl7pPr>
      <a:lvl8pPr marL="1371600" algn="ctr" rtl="0" fontAlgn="base">
        <a:spcBef>
          <a:spcPct val="0"/>
        </a:spcBef>
        <a:spcAft>
          <a:spcPct val="0"/>
        </a:spcAft>
        <a:defRPr sz="2600">
          <a:solidFill>
            <a:schemeClr val="accent2"/>
          </a:solidFill>
          <a:latin typeface="Arial" charset="0"/>
        </a:defRPr>
      </a:lvl8pPr>
      <a:lvl9pPr marL="1828800" algn="ctr" rtl="0" fontAlgn="base">
        <a:spcBef>
          <a:spcPct val="0"/>
        </a:spcBef>
        <a:spcAft>
          <a:spcPct val="0"/>
        </a:spcAft>
        <a:defRPr sz="2600">
          <a:solidFill>
            <a:schemeClr val="accent2"/>
          </a:solidFill>
          <a:latin typeface="Arial" charset="0"/>
        </a:defRPr>
      </a:lvl9pPr>
    </p:titleStyle>
    <p:bodyStyle>
      <a:lvl1pPr marL="342900" indent="-342900" algn="l" rtl="0" eaLnBrk="0" fontAlgn="base" hangingPunct="0">
        <a:spcBef>
          <a:spcPct val="20000"/>
        </a:spcBef>
        <a:spcAft>
          <a:spcPct val="0"/>
        </a:spcAft>
        <a:buClr>
          <a:srgbClr val="FF0000"/>
        </a:buClr>
        <a:buSzPct val="75000"/>
        <a:buFont typeface="Wingdings" pitchFamily="2" charset="2"/>
        <a:buChar char="n"/>
        <a:defRPr sz="3200">
          <a:solidFill>
            <a:schemeClr val="accent2"/>
          </a:solidFill>
          <a:latin typeface="+mn-lt"/>
          <a:ea typeface="+mn-ea"/>
          <a:cs typeface="+mn-cs"/>
        </a:defRPr>
      </a:lvl1pPr>
      <a:lvl2pPr marL="742950" indent="-285750" algn="l" rtl="0" eaLnBrk="0" fontAlgn="base" hangingPunct="0">
        <a:spcBef>
          <a:spcPct val="20000"/>
        </a:spcBef>
        <a:spcAft>
          <a:spcPct val="0"/>
        </a:spcAft>
        <a:buClr>
          <a:srgbClr val="FF0000"/>
        </a:buClr>
        <a:buSzPct val="75000"/>
        <a:buFont typeface="Wingdings" pitchFamily="2" charset="2"/>
        <a:buChar char="n"/>
        <a:defRPr sz="2800">
          <a:solidFill>
            <a:schemeClr val="accent2"/>
          </a:solidFill>
          <a:latin typeface="+mn-lt"/>
        </a:defRPr>
      </a:lvl2pPr>
      <a:lvl3pPr marL="1143000" indent="-228600" algn="l" rtl="0" eaLnBrk="0" fontAlgn="base" hangingPunct="0">
        <a:spcBef>
          <a:spcPct val="20000"/>
        </a:spcBef>
        <a:spcAft>
          <a:spcPct val="0"/>
        </a:spcAft>
        <a:buClr>
          <a:srgbClr val="FF0000"/>
        </a:buClr>
        <a:buSzPct val="75000"/>
        <a:buFont typeface="Wingdings" pitchFamily="2" charset="2"/>
        <a:buChar char="n"/>
        <a:defRPr sz="2400">
          <a:solidFill>
            <a:schemeClr val="accent2"/>
          </a:solidFill>
          <a:latin typeface="+mn-lt"/>
        </a:defRPr>
      </a:lvl3pPr>
      <a:lvl4pPr marL="1600200" indent="-228600" algn="l" rtl="0" eaLnBrk="0" fontAlgn="base" hangingPunct="0">
        <a:spcBef>
          <a:spcPct val="20000"/>
        </a:spcBef>
        <a:spcAft>
          <a:spcPct val="0"/>
        </a:spcAft>
        <a:buClr>
          <a:srgbClr val="FF0000"/>
        </a:buClr>
        <a:buSzPct val="75000"/>
        <a:buFont typeface="Wingdings" pitchFamily="2" charset="2"/>
        <a:buChar char="n"/>
        <a:defRPr sz="2000">
          <a:solidFill>
            <a:schemeClr val="accent2"/>
          </a:solidFill>
          <a:latin typeface="+mn-lt"/>
        </a:defRPr>
      </a:lvl4pPr>
      <a:lvl5pPr marL="2057400" indent="-228600" algn="l" rtl="0" eaLnBrk="0" fontAlgn="base" hangingPunct="0">
        <a:spcBef>
          <a:spcPct val="20000"/>
        </a:spcBef>
        <a:spcAft>
          <a:spcPct val="0"/>
        </a:spcAft>
        <a:buClr>
          <a:srgbClr val="FF0000"/>
        </a:buClr>
        <a:buSzPct val="75000"/>
        <a:buFont typeface="Wingdings" pitchFamily="2" charset="2"/>
        <a:buChar char="n"/>
        <a:defRPr sz="2000">
          <a:solidFill>
            <a:schemeClr val="accent2"/>
          </a:solidFill>
          <a:latin typeface="+mn-lt"/>
        </a:defRPr>
      </a:lvl5pPr>
      <a:lvl6pPr marL="2514600" indent="-228600" algn="l" rtl="0" fontAlgn="base">
        <a:spcBef>
          <a:spcPct val="20000"/>
        </a:spcBef>
        <a:spcAft>
          <a:spcPct val="0"/>
        </a:spcAft>
        <a:buClr>
          <a:srgbClr val="FF0000"/>
        </a:buClr>
        <a:buSzPct val="75000"/>
        <a:buFont typeface="Wingdings" pitchFamily="2" charset="2"/>
        <a:buChar char="n"/>
        <a:defRPr sz="2000">
          <a:solidFill>
            <a:schemeClr val="accent2"/>
          </a:solidFill>
          <a:latin typeface="+mn-lt"/>
        </a:defRPr>
      </a:lvl6pPr>
      <a:lvl7pPr marL="2971800" indent="-228600" algn="l" rtl="0" fontAlgn="base">
        <a:spcBef>
          <a:spcPct val="20000"/>
        </a:spcBef>
        <a:spcAft>
          <a:spcPct val="0"/>
        </a:spcAft>
        <a:buClr>
          <a:srgbClr val="FF0000"/>
        </a:buClr>
        <a:buSzPct val="75000"/>
        <a:buFont typeface="Wingdings" pitchFamily="2" charset="2"/>
        <a:buChar char="n"/>
        <a:defRPr sz="2000">
          <a:solidFill>
            <a:schemeClr val="accent2"/>
          </a:solidFill>
          <a:latin typeface="+mn-lt"/>
        </a:defRPr>
      </a:lvl7pPr>
      <a:lvl8pPr marL="3429000" indent="-228600" algn="l" rtl="0" fontAlgn="base">
        <a:spcBef>
          <a:spcPct val="20000"/>
        </a:spcBef>
        <a:spcAft>
          <a:spcPct val="0"/>
        </a:spcAft>
        <a:buClr>
          <a:srgbClr val="FF0000"/>
        </a:buClr>
        <a:buSzPct val="75000"/>
        <a:buFont typeface="Wingdings" pitchFamily="2" charset="2"/>
        <a:buChar char="n"/>
        <a:defRPr sz="2000">
          <a:solidFill>
            <a:schemeClr val="accent2"/>
          </a:solidFill>
          <a:latin typeface="+mn-lt"/>
        </a:defRPr>
      </a:lvl8pPr>
      <a:lvl9pPr marL="3886200" indent="-228600" algn="l" rtl="0" fontAlgn="base">
        <a:spcBef>
          <a:spcPct val="20000"/>
        </a:spcBef>
        <a:spcAft>
          <a:spcPct val="0"/>
        </a:spcAft>
        <a:buClr>
          <a:srgbClr val="FF0000"/>
        </a:buClr>
        <a:buSzPct val="75000"/>
        <a:buFont typeface="Wingdings" pitchFamily="2" charset="2"/>
        <a:buChar char="n"/>
        <a:defRPr sz="2000">
          <a:solidFill>
            <a:schemeClr val="accent2"/>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Rectangle 3"/>
          <p:cNvSpPr>
            <a:spLocks noGrp="1" noChangeArrowheads="1"/>
          </p:cNvSpPr>
          <p:nvPr>
            <p:ph type="body" idx="1"/>
          </p:nvPr>
        </p:nvSpPr>
        <p:spPr bwMode="auto">
          <a:xfrm>
            <a:off x="468313" y="1844675"/>
            <a:ext cx="8229600" cy="35607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p>
        </p:txBody>
      </p:sp>
      <p:pic>
        <p:nvPicPr>
          <p:cNvPr id="1027" name="Picture 2"/>
          <p:cNvPicPr preferRelativeResize="0">
            <a:picLocks noChangeArrowheads="1"/>
          </p:cNvPicPr>
          <p:nvPr userDrawn="1"/>
        </p:nvPicPr>
        <p:blipFill>
          <a:blip r:embed="rId18" cstate="print"/>
          <a:srcRect/>
          <a:stretch>
            <a:fillRect/>
          </a:stretch>
        </p:blipFill>
        <p:spPr bwMode="auto">
          <a:xfrm>
            <a:off x="0" y="6553200"/>
            <a:ext cx="9144000" cy="252413"/>
          </a:xfrm>
          <a:prstGeom prst="rect">
            <a:avLst/>
          </a:prstGeom>
          <a:noFill/>
          <a:ln w="9525">
            <a:noFill/>
            <a:miter lim="800000"/>
            <a:headEnd/>
            <a:tailEnd/>
          </a:ln>
        </p:spPr>
      </p:pic>
      <p:sp>
        <p:nvSpPr>
          <p:cNvPr id="10" name="4 Altbilgi Yer Tutucusu"/>
          <p:cNvSpPr>
            <a:spLocks noGrp="1"/>
          </p:cNvSpPr>
          <p:nvPr>
            <p:ph type="ftr" sz="quarter" idx="3"/>
          </p:nvPr>
        </p:nvSpPr>
        <p:spPr>
          <a:xfrm>
            <a:off x="1828800" y="6553200"/>
            <a:ext cx="5672138" cy="252413"/>
          </a:xfrm>
          <a:prstGeom prst="rect">
            <a:avLst/>
          </a:prstGeom>
        </p:spPr>
        <p:txBody>
          <a:bodyPr vert="horz" wrap="square" lIns="91440" tIns="45720" rIns="91440" bIns="45720" numCol="1" anchor="ctr" anchorCtr="0" compatLnSpc="1">
            <a:prstTxWarp prst="textNoShape">
              <a:avLst/>
            </a:prstTxWarp>
          </a:bodyPr>
          <a:lstStyle>
            <a:lvl1pPr eaLnBrk="1" hangingPunct="1">
              <a:defRPr sz="1500">
                <a:solidFill>
                  <a:srgbClr val="D9D9D9"/>
                </a:solidFill>
                <a:effectLst>
                  <a:outerShdw blurRad="38100" dist="38100" dir="2700000" algn="tl">
                    <a:srgbClr val="C0C0C0"/>
                  </a:outerShdw>
                </a:effectLst>
                <a:latin typeface="Arial" charset="0"/>
                <a:cs typeface="Arial" charset="0"/>
              </a:defRPr>
            </a:lvl1pPr>
          </a:lstStyle>
          <a:p>
            <a:pPr>
              <a:defRPr/>
            </a:pPr>
            <a:r>
              <a:rPr lang="tr-TR"/>
              <a:t>Teşvik Uygulama ve Yabancı Sermaye Genel Müdürlüğü</a:t>
            </a:r>
          </a:p>
        </p:txBody>
      </p:sp>
      <p:pic>
        <p:nvPicPr>
          <p:cNvPr id="1029" name="Picture 2"/>
          <p:cNvPicPr preferRelativeResize="0">
            <a:picLocks noChangeArrowheads="1"/>
          </p:cNvPicPr>
          <p:nvPr userDrawn="1"/>
        </p:nvPicPr>
        <p:blipFill>
          <a:blip r:embed="rId19" cstate="print"/>
          <a:srcRect/>
          <a:stretch>
            <a:fillRect/>
          </a:stretch>
        </p:blipFill>
        <p:spPr bwMode="auto">
          <a:xfrm>
            <a:off x="0" y="188913"/>
            <a:ext cx="9144000" cy="503237"/>
          </a:xfrm>
          <a:prstGeom prst="rect">
            <a:avLst/>
          </a:prstGeom>
          <a:noFill/>
          <a:ln w="9525">
            <a:noFill/>
            <a:miter lim="800000"/>
            <a:headEnd/>
            <a:tailEnd/>
          </a:ln>
        </p:spPr>
      </p:pic>
      <p:pic>
        <p:nvPicPr>
          <p:cNvPr id="9" name="Picture 2" descr="geçici logo"/>
          <p:cNvPicPr>
            <a:picLocks noChangeAspect="1" noChangeArrowheads="1"/>
          </p:cNvPicPr>
          <p:nvPr userDrawn="1"/>
        </p:nvPicPr>
        <p:blipFill>
          <a:blip r:embed="rId20" cstate="print"/>
          <a:srcRect/>
          <a:stretch>
            <a:fillRect/>
          </a:stretch>
        </p:blipFill>
        <p:spPr bwMode="auto">
          <a:xfrm>
            <a:off x="0" y="0"/>
            <a:ext cx="971550" cy="882650"/>
          </a:xfrm>
          <a:prstGeom prst="rect">
            <a:avLst/>
          </a:prstGeom>
          <a:ln>
            <a:noFill/>
          </a:ln>
          <a:effectLst>
            <a:outerShdw blurRad="190500" algn="tl" rotWithShape="0">
              <a:srgbClr val="000000">
                <a:alpha val="70000"/>
              </a:srgbClr>
            </a:outerShdw>
          </a:effectLst>
          <a:extLst/>
        </p:spPr>
      </p:pic>
      <p:sp>
        <p:nvSpPr>
          <p:cNvPr id="11" name="5 Slayt Numarası Yer Tutucusu"/>
          <p:cNvSpPr>
            <a:spLocks/>
          </p:cNvSpPr>
          <p:nvPr/>
        </p:nvSpPr>
        <p:spPr bwMode="auto">
          <a:xfrm>
            <a:off x="8532813" y="6497638"/>
            <a:ext cx="611187" cy="360362"/>
          </a:xfrm>
          <a:prstGeom prst="rect">
            <a:avLst/>
          </a:prstGeom>
          <a:noFill/>
          <a:ln>
            <a:noFill/>
          </a:ln>
          <a:extLst/>
        </p:spPr>
        <p:txBody>
          <a:bodyPr anchor="ctr"/>
          <a:lstStyle/>
          <a:p>
            <a:pPr algn="ctr" eaLnBrk="0" hangingPunct="0">
              <a:defRPr/>
            </a:pPr>
            <a:fld id="{9095EFF8-6AFB-4272-86B7-193FA2EBDE0C}" type="slidenum">
              <a:rPr lang="en-US" sz="1600">
                <a:solidFill>
                  <a:srgbClr val="D9D9D9"/>
                </a:solidFill>
                <a:effectLst>
                  <a:outerShdw blurRad="38100" dist="38100" dir="2700000" algn="tl">
                    <a:srgbClr val="C0C0C0"/>
                  </a:outerShdw>
                </a:effectLst>
                <a:latin typeface="Calibri" pitchFamily="34" charset="0"/>
                <a:cs typeface="Arial" charset="0"/>
              </a:rPr>
              <a:pPr algn="ctr" eaLnBrk="0" hangingPunct="0">
                <a:defRPr/>
              </a:pPr>
              <a:t>‹#›</a:t>
            </a:fld>
            <a:endParaRPr lang="tr-TR">
              <a:solidFill>
                <a:srgbClr val="000000"/>
              </a:solidFill>
              <a:latin typeface="Arial" charset="0"/>
              <a:cs typeface="Arial" charset="0"/>
            </a:endParaRPr>
          </a:p>
        </p:txBody>
      </p:sp>
      <p:sp>
        <p:nvSpPr>
          <p:cNvPr id="1032" name="1 Başlık Yer Tutucusu"/>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tr-TR" smtClean="0"/>
              <a:t>Asıl başlık stili için tıklatın</a:t>
            </a:r>
          </a:p>
        </p:txBody>
      </p:sp>
      <p:sp>
        <p:nvSpPr>
          <p:cNvPr id="13" name="Başlık 1"/>
          <p:cNvSpPr txBox="1">
            <a:spLocks/>
          </p:cNvSpPr>
          <p:nvPr userDrawn="1"/>
        </p:nvSpPr>
        <p:spPr bwMode="auto">
          <a:xfrm>
            <a:off x="827088" y="188913"/>
            <a:ext cx="3744912" cy="490537"/>
          </a:xfrm>
          <a:prstGeom prst="rect">
            <a:avLst/>
          </a:prstGeom>
          <a:noFill/>
          <a:ln w="9525">
            <a:noFill/>
            <a:miter lim="800000"/>
            <a:headEnd/>
            <a:tailEnd/>
          </a:ln>
        </p:spPr>
        <p:txBody>
          <a:bodyPr anchor="ctr"/>
          <a:lstStyle/>
          <a:p>
            <a:pPr eaLnBrk="0" hangingPunct="0">
              <a:defRPr/>
            </a:pPr>
            <a:r>
              <a:rPr lang="en-US" sz="20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Calibri"/>
                <a:cs typeface="Arial" charset="0"/>
              </a:rPr>
              <a:t>EKONOM</a:t>
            </a:r>
            <a:r>
              <a:rPr lang="tr-TR" sz="20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Calibri"/>
                <a:cs typeface="Arial" charset="0"/>
              </a:rPr>
              <a:t>İ BAKANLIĞI</a:t>
            </a:r>
            <a:endParaRPr lang="en-US" sz="20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Calibri"/>
              <a:cs typeface="Arial" charset="0"/>
            </a:endParaRPr>
          </a:p>
        </p:txBody>
      </p:sp>
    </p:spTree>
    <p:extLst>
      <p:ext uri="{BB962C8B-B14F-4D97-AF65-F5344CB8AC3E}">
        <p14:creationId xmlns:p14="http://schemas.microsoft.com/office/powerpoint/2010/main" val="2497148498"/>
      </p:ext>
    </p:extLst>
  </p:cSld>
  <p:clrMap bg1="lt1" tx1="dk1" bg2="lt2" tx2="dk2" accent1="accent1" accent2="accent2" accent3="accent3" accent4="accent4" accent5="accent5" accent6="accent6" hlink="hlink" folHlink="folHlink"/>
  <p:sldLayoutIdLst>
    <p:sldLayoutId id="2147484257" r:id="rId1"/>
    <p:sldLayoutId id="2147484258" r:id="rId2"/>
    <p:sldLayoutId id="2147484259" r:id="rId3"/>
    <p:sldLayoutId id="2147484260" r:id="rId4"/>
    <p:sldLayoutId id="2147484261" r:id="rId5"/>
    <p:sldLayoutId id="2147484262" r:id="rId6"/>
    <p:sldLayoutId id="2147484263" r:id="rId7"/>
    <p:sldLayoutId id="2147484264" r:id="rId8"/>
    <p:sldLayoutId id="2147484265" r:id="rId9"/>
    <p:sldLayoutId id="2147484266" r:id="rId10"/>
    <p:sldLayoutId id="2147484267" r:id="rId11"/>
    <p:sldLayoutId id="2147484268" r:id="rId12"/>
    <p:sldLayoutId id="2147484269" r:id="rId13"/>
    <p:sldLayoutId id="2147484270" r:id="rId14"/>
    <p:sldLayoutId id="2147484271" r:id="rId15"/>
    <p:sldLayoutId id="2147484272" r:id="rId16"/>
  </p:sldLayoutIdLst>
  <p:timing>
    <p:tnLst>
      <p:par>
        <p:cTn id="1" dur="indefinite" restart="never" nodeType="tmRoot"/>
      </p:par>
    </p:tnLst>
  </p:timing>
  <p:hf hdr="0" dt="0"/>
  <p:txStyles>
    <p:titleStyle>
      <a:lvl1pPr algn="ctr" rtl="0" eaLnBrk="0" fontAlgn="base" hangingPunct="0">
        <a:spcBef>
          <a:spcPct val="0"/>
        </a:spcBef>
        <a:spcAft>
          <a:spcPct val="0"/>
        </a:spcAft>
        <a:defRPr sz="2600">
          <a:solidFill>
            <a:schemeClr val="accent2"/>
          </a:solidFill>
          <a:latin typeface="+mj-lt"/>
          <a:ea typeface="+mj-ea"/>
          <a:cs typeface="+mj-cs"/>
        </a:defRPr>
      </a:lvl1pPr>
      <a:lvl2pPr algn="ctr" rtl="0" eaLnBrk="0" fontAlgn="base" hangingPunct="0">
        <a:spcBef>
          <a:spcPct val="0"/>
        </a:spcBef>
        <a:spcAft>
          <a:spcPct val="0"/>
        </a:spcAft>
        <a:defRPr sz="2600">
          <a:solidFill>
            <a:schemeClr val="accent2"/>
          </a:solidFill>
          <a:latin typeface="Calibri" pitchFamily="34" charset="0"/>
        </a:defRPr>
      </a:lvl2pPr>
      <a:lvl3pPr algn="ctr" rtl="0" eaLnBrk="0" fontAlgn="base" hangingPunct="0">
        <a:spcBef>
          <a:spcPct val="0"/>
        </a:spcBef>
        <a:spcAft>
          <a:spcPct val="0"/>
        </a:spcAft>
        <a:defRPr sz="2600">
          <a:solidFill>
            <a:schemeClr val="accent2"/>
          </a:solidFill>
          <a:latin typeface="Calibri" pitchFamily="34" charset="0"/>
        </a:defRPr>
      </a:lvl3pPr>
      <a:lvl4pPr algn="ctr" rtl="0" eaLnBrk="0" fontAlgn="base" hangingPunct="0">
        <a:spcBef>
          <a:spcPct val="0"/>
        </a:spcBef>
        <a:spcAft>
          <a:spcPct val="0"/>
        </a:spcAft>
        <a:defRPr sz="2600">
          <a:solidFill>
            <a:schemeClr val="accent2"/>
          </a:solidFill>
          <a:latin typeface="Calibri" pitchFamily="34" charset="0"/>
        </a:defRPr>
      </a:lvl4pPr>
      <a:lvl5pPr algn="ctr" rtl="0" eaLnBrk="0" fontAlgn="base" hangingPunct="0">
        <a:spcBef>
          <a:spcPct val="0"/>
        </a:spcBef>
        <a:spcAft>
          <a:spcPct val="0"/>
        </a:spcAft>
        <a:defRPr sz="2600">
          <a:solidFill>
            <a:schemeClr val="accent2"/>
          </a:solidFill>
          <a:latin typeface="Calibri" pitchFamily="34" charset="0"/>
        </a:defRPr>
      </a:lvl5pPr>
      <a:lvl6pPr marL="457200" algn="ctr" rtl="0" fontAlgn="base">
        <a:spcBef>
          <a:spcPct val="0"/>
        </a:spcBef>
        <a:spcAft>
          <a:spcPct val="0"/>
        </a:spcAft>
        <a:defRPr sz="2600">
          <a:solidFill>
            <a:schemeClr val="accent2"/>
          </a:solidFill>
          <a:latin typeface="Arial" charset="0"/>
        </a:defRPr>
      </a:lvl6pPr>
      <a:lvl7pPr marL="914400" algn="ctr" rtl="0" fontAlgn="base">
        <a:spcBef>
          <a:spcPct val="0"/>
        </a:spcBef>
        <a:spcAft>
          <a:spcPct val="0"/>
        </a:spcAft>
        <a:defRPr sz="2600">
          <a:solidFill>
            <a:schemeClr val="accent2"/>
          </a:solidFill>
          <a:latin typeface="Arial" charset="0"/>
        </a:defRPr>
      </a:lvl7pPr>
      <a:lvl8pPr marL="1371600" algn="ctr" rtl="0" fontAlgn="base">
        <a:spcBef>
          <a:spcPct val="0"/>
        </a:spcBef>
        <a:spcAft>
          <a:spcPct val="0"/>
        </a:spcAft>
        <a:defRPr sz="2600">
          <a:solidFill>
            <a:schemeClr val="accent2"/>
          </a:solidFill>
          <a:latin typeface="Arial" charset="0"/>
        </a:defRPr>
      </a:lvl8pPr>
      <a:lvl9pPr marL="1828800" algn="ctr" rtl="0" fontAlgn="base">
        <a:spcBef>
          <a:spcPct val="0"/>
        </a:spcBef>
        <a:spcAft>
          <a:spcPct val="0"/>
        </a:spcAft>
        <a:defRPr sz="2600">
          <a:solidFill>
            <a:schemeClr val="accent2"/>
          </a:solidFill>
          <a:latin typeface="Arial" charset="0"/>
        </a:defRPr>
      </a:lvl9pPr>
    </p:titleStyle>
    <p:bodyStyle>
      <a:lvl1pPr marL="342900" indent="-342900" algn="l" rtl="0" eaLnBrk="0" fontAlgn="base" hangingPunct="0">
        <a:spcBef>
          <a:spcPct val="20000"/>
        </a:spcBef>
        <a:spcAft>
          <a:spcPct val="0"/>
        </a:spcAft>
        <a:buClr>
          <a:srgbClr val="FF0000"/>
        </a:buClr>
        <a:buSzPct val="75000"/>
        <a:buFont typeface="Wingdings" pitchFamily="2" charset="2"/>
        <a:buChar char="n"/>
        <a:defRPr sz="3200">
          <a:solidFill>
            <a:schemeClr val="accent2"/>
          </a:solidFill>
          <a:latin typeface="+mn-lt"/>
          <a:ea typeface="+mn-ea"/>
          <a:cs typeface="+mn-cs"/>
        </a:defRPr>
      </a:lvl1pPr>
      <a:lvl2pPr marL="742950" indent="-285750" algn="l" rtl="0" eaLnBrk="0" fontAlgn="base" hangingPunct="0">
        <a:spcBef>
          <a:spcPct val="20000"/>
        </a:spcBef>
        <a:spcAft>
          <a:spcPct val="0"/>
        </a:spcAft>
        <a:buClr>
          <a:srgbClr val="FF0000"/>
        </a:buClr>
        <a:buSzPct val="75000"/>
        <a:buFont typeface="Wingdings" pitchFamily="2" charset="2"/>
        <a:buChar char="n"/>
        <a:defRPr sz="2800">
          <a:solidFill>
            <a:schemeClr val="accent2"/>
          </a:solidFill>
          <a:latin typeface="+mn-lt"/>
        </a:defRPr>
      </a:lvl2pPr>
      <a:lvl3pPr marL="1143000" indent="-228600" algn="l" rtl="0" eaLnBrk="0" fontAlgn="base" hangingPunct="0">
        <a:spcBef>
          <a:spcPct val="20000"/>
        </a:spcBef>
        <a:spcAft>
          <a:spcPct val="0"/>
        </a:spcAft>
        <a:buClr>
          <a:srgbClr val="FF0000"/>
        </a:buClr>
        <a:buSzPct val="75000"/>
        <a:buFont typeface="Wingdings" pitchFamily="2" charset="2"/>
        <a:buChar char="n"/>
        <a:defRPr sz="2400">
          <a:solidFill>
            <a:schemeClr val="accent2"/>
          </a:solidFill>
          <a:latin typeface="+mn-lt"/>
        </a:defRPr>
      </a:lvl3pPr>
      <a:lvl4pPr marL="1600200" indent="-228600" algn="l" rtl="0" eaLnBrk="0" fontAlgn="base" hangingPunct="0">
        <a:spcBef>
          <a:spcPct val="20000"/>
        </a:spcBef>
        <a:spcAft>
          <a:spcPct val="0"/>
        </a:spcAft>
        <a:buClr>
          <a:srgbClr val="FF0000"/>
        </a:buClr>
        <a:buSzPct val="75000"/>
        <a:buFont typeface="Wingdings" pitchFamily="2" charset="2"/>
        <a:buChar char="n"/>
        <a:defRPr sz="2000">
          <a:solidFill>
            <a:schemeClr val="accent2"/>
          </a:solidFill>
          <a:latin typeface="+mn-lt"/>
        </a:defRPr>
      </a:lvl4pPr>
      <a:lvl5pPr marL="2057400" indent="-228600" algn="l" rtl="0" eaLnBrk="0" fontAlgn="base" hangingPunct="0">
        <a:spcBef>
          <a:spcPct val="20000"/>
        </a:spcBef>
        <a:spcAft>
          <a:spcPct val="0"/>
        </a:spcAft>
        <a:buClr>
          <a:srgbClr val="FF0000"/>
        </a:buClr>
        <a:buSzPct val="75000"/>
        <a:buFont typeface="Wingdings" pitchFamily="2" charset="2"/>
        <a:buChar char="n"/>
        <a:defRPr sz="2000">
          <a:solidFill>
            <a:schemeClr val="accent2"/>
          </a:solidFill>
          <a:latin typeface="+mn-lt"/>
        </a:defRPr>
      </a:lvl5pPr>
      <a:lvl6pPr marL="2514600" indent="-228600" algn="l" rtl="0" fontAlgn="base">
        <a:spcBef>
          <a:spcPct val="20000"/>
        </a:spcBef>
        <a:spcAft>
          <a:spcPct val="0"/>
        </a:spcAft>
        <a:buClr>
          <a:srgbClr val="FF0000"/>
        </a:buClr>
        <a:buSzPct val="75000"/>
        <a:buFont typeface="Wingdings" pitchFamily="2" charset="2"/>
        <a:buChar char="n"/>
        <a:defRPr sz="2000">
          <a:solidFill>
            <a:schemeClr val="accent2"/>
          </a:solidFill>
          <a:latin typeface="+mn-lt"/>
        </a:defRPr>
      </a:lvl6pPr>
      <a:lvl7pPr marL="2971800" indent="-228600" algn="l" rtl="0" fontAlgn="base">
        <a:spcBef>
          <a:spcPct val="20000"/>
        </a:spcBef>
        <a:spcAft>
          <a:spcPct val="0"/>
        </a:spcAft>
        <a:buClr>
          <a:srgbClr val="FF0000"/>
        </a:buClr>
        <a:buSzPct val="75000"/>
        <a:buFont typeface="Wingdings" pitchFamily="2" charset="2"/>
        <a:buChar char="n"/>
        <a:defRPr sz="2000">
          <a:solidFill>
            <a:schemeClr val="accent2"/>
          </a:solidFill>
          <a:latin typeface="+mn-lt"/>
        </a:defRPr>
      </a:lvl7pPr>
      <a:lvl8pPr marL="3429000" indent="-228600" algn="l" rtl="0" fontAlgn="base">
        <a:spcBef>
          <a:spcPct val="20000"/>
        </a:spcBef>
        <a:spcAft>
          <a:spcPct val="0"/>
        </a:spcAft>
        <a:buClr>
          <a:srgbClr val="FF0000"/>
        </a:buClr>
        <a:buSzPct val="75000"/>
        <a:buFont typeface="Wingdings" pitchFamily="2" charset="2"/>
        <a:buChar char="n"/>
        <a:defRPr sz="2000">
          <a:solidFill>
            <a:schemeClr val="accent2"/>
          </a:solidFill>
          <a:latin typeface="+mn-lt"/>
        </a:defRPr>
      </a:lvl8pPr>
      <a:lvl9pPr marL="3886200" indent="-228600" algn="l" rtl="0" fontAlgn="base">
        <a:spcBef>
          <a:spcPct val="20000"/>
        </a:spcBef>
        <a:spcAft>
          <a:spcPct val="0"/>
        </a:spcAft>
        <a:buClr>
          <a:srgbClr val="FF0000"/>
        </a:buClr>
        <a:buSzPct val="75000"/>
        <a:buFont typeface="Wingdings" pitchFamily="2" charset="2"/>
        <a:buChar char="n"/>
        <a:defRPr sz="2000">
          <a:solidFill>
            <a:schemeClr val="accent2"/>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1 Başlık Yer Tutucusu"/>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tr-TR" altLang="en-US" smtClean="0"/>
              <a:t>Asıl başlık stili için tıklatın</a:t>
            </a:r>
          </a:p>
        </p:txBody>
      </p:sp>
      <p:sp>
        <p:nvSpPr>
          <p:cNvPr id="1027" name="2 Metin Yer Tutucusu"/>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tr-TR" altLang="en-US" smtClean="0"/>
              <a:t>Asıl metin stillerini düzenlemek için tıklatın</a:t>
            </a:r>
          </a:p>
          <a:p>
            <a:pPr lvl="1"/>
            <a:r>
              <a:rPr lang="tr-TR" altLang="en-US" smtClean="0"/>
              <a:t>İkinci düzey</a:t>
            </a:r>
          </a:p>
          <a:p>
            <a:pPr lvl="2"/>
            <a:r>
              <a:rPr lang="tr-TR" altLang="en-US" smtClean="0"/>
              <a:t>Üçüncü düzey</a:t>
            </a:r>
          </a:p>
          <a:p>
            <a:pPr lvl="3"/>
            <a:r>
              <a:rPr lang="tr-TR" altLang="en-US" smtClean="0"/>
              <a:t>Dördüncü düzey</a:t>
            </a:r>
          </a:p>
          <a:p>
            <a:pPr lvl="4"/>
            <a:r>
              <a:rPr lang="tr-TR" altLang="en-US" smtClean="0"/>
              <a:t>Beşinci düzey</a:t>
            </a:r>
          </a:p>
        </p:txBody>
      </p:sp>
      <p:sp>
        <p:nvSpPr>
          <p:cNvPr id="5" name="4 Altbilgi Yer Tutucusu"/>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latin typeface="Arial" pitchFamily="34" charset="0"/>
                <a:cs typeface="Arial" pitchFamily="34" charset="0"/>
              </a:defRPr>
            </a:lvl1pPr>
          </a:lstStyle>
          <a:p>
            <a:pPr>
              <a:defRPr/>
            </a:pPr>
            <a:r>
              <a:rPr lang="nn-NO">
                <a:solidFill>
                  <a:prstClr val="black">
                    <a:tint val="75000"/>
                  </a:prstClr>
                </a:solidFill>
              </a:rPr>
              <a:t>Ekonomik Araştırmalar ve Değerlendirme Genel Müdürlüğü</a:t>
            </a:r>
            <a:endParaRPr lang="tr-TR" dirty="0">
              <a:solidFill>
                <a:prstClr val="black">
                  <a:tint val="75000"/>
                </a:prstClr>
              </a:solidFill>
            </a:endParaRPr>
          </a:p>
        </p:txBody>
      </p:sp>
      <p:sp>
        <p:nvSpPr>
          <p:cNvPr id="6" name="5 Slayt Numarası Yer Tutucusu"/>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latin typeface="Arial" pitchFamily="34" charset="0"/>
                <a:cs typeface="Arial" pitchFamily="34" charset="0"/>
              </a:defRPr>
            </a:lvl1pPr>
          </a:lstStyle>
          <a:p>
            <a:pPr>
              <a:defRPr/>
            </a:pPr>
            <a:fld id="{B05003CC-772E-4B03-A2B5-2E50F7B38580}" type="slidenum">
              <a:rPr lang="en-US">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711669149"/>
      </p:ext>
    </p:extLst>
  </p:cSld>
  <p:clrMap bg1="lt1" tx1="dk1" bg2="lt2" tx2="dk2" accent1="accent1" accent2="accent2" accent3="accent3" accent4="accent4" accent5="accent5" accent6="accent6" hlink="hlink" folHlink="folHlink"/>
  <p:sldLayoutIdLst>
    <p:sldLayoutId id="2147484294" r:id="rId1"/>
    <p:sldLayoutId id="2147484295" r:id="rId2"/>
    <p:sldLayoutId id="2147484296" r:id="rId3"/>
    <p:sldLayoutId id="2147484297" r:id="rId4"/>
    <p:sldLayoutId id="2147484298" r:id="rId5"/>
    <p:sldLayoutId id="2147484299" r:id="rId6"/>
    <p:sldLayoutId id="2147484300" r:id="rId7"/>
    <p:sldLayoutId id="2147484301" r:id="rId8"/>
    <p:sldLayoutId id="2147484302" r:id="rId9"/>
    <p:sldLayoutId id="2147484303" r:id="rId10"/>
    <p:sldLayoutId id="2147484304" r:id="rId11"/>
    <p:sldLayoutId id="2147484305" r:id="rId12"/>
  </p:sldLayoutIdLst>
  <p:transition spd="med">
    <p:fade/>
  </p:transition>
  <p:timing>
    <p:tnLst>
      <p:par>
        <p:cTn id="1" dur="indefinite" restart="never" nodeType="tmRoot"/>
      </p:par>
    </p:tnLst>
  </p:timing>
  <p:hf hd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tr-TR" smtClean="0"/>
              <a:t>Asıl başlık stili için tıklatın</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endParaRPr lang="tr-TR">
              <a:solidFill>
                <a:srgbClr val="000000"/>
              </a:solidFill>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r>
              <a:rPr lang="tr-TR" smtClean="0">
                <a:solidFill>
                  <a:srgbClr val="000000"/>
                </a:solidFill>
              </a:rPr>
              <a:t>Şubat 2016                                                  Ekonomi Bakanlığı</a:t>
            </a:r>
            <a:endParaRPr lang="tr-TR">
              <a:solidFill>
                <a:srgbClr val="000000"/>
              </a:solidFill>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BB89E41F-C6B9-4646-83EB-4E7B587A5D38}" type="slidenum">
              <a:rPr lang="tr-TR" smtClean="0">
                <a:solidFill>
                  <a:srgbClr val="000000"/>
                </a:solidFill>
              </a:rPr>
              <a:pPr>
                <a:defRPr/>
              </a:pPr>
              <a:t>‹#›</a:t>
            </a:fld>
            <a:endParaRPr lang="tr-TR">
              <a:solidFill>
                <a:srgbClr val="000000"/>
              </a:solidFill>
            </a:endParaRPr>
          </a:p>
        </p:txBody>
      </p:sp>
      <p:pic>
        <p:nvPicPr>
          <p:cNvPr id="7" name="Picture 2"/>
          <p:cNvPicPr preferRelativeResize="0">
            <a:picLocks noChangeArrowheads="1"/>
          </p:cNvPicPr>
          <p:nvPr userDrawn="1"/>
        </p:nvPicPr>
        <p:blipFill>
          <a:blip r:embed="rId13" cstate="print"/>
          <a:srcRect/>
          <a:stretch>
            <a:fillRect/>
          </a:stretch>
        </p:blipFill>
        <p:spPr bwMode="auto">
          <a:xfrm>
            <a:off x="0" y="6553200"/>
            <a:ext cx="9144000" cy="252413"/>
          </a:xfrm>
          <a:prstGeom prst="rect">
            <a:avLst/>
          </a:prstGeom>
          <a:noFill/>
          <a:ln w="9525">
            <a:noFill/>
            <a:miter lim="800000"/>
            <a:headEnd/>
            <a:tailEnd/>
          </a:ln>
        </p:spPr>
      </p:pic>
      <p:pic>
        <p:nvPicPr>
          <p:cNvPr id="8" name="Picture 2"/>
          <p:cNvPicPr preferRelativeResize="0">
            <a:picLocks noChangeArrowheads="1"/>
          </p:cNvPicPr>
          <p:nvPr userDrawn="1"/>
        </p:nvPicPr>
        <p:blipFill>
          <a:blip r:embed="rId14" cstate="print"/>
          <a:srcRect/>
          <a:stretch>
            <a:fillRect/>
          </a:stretch>
        </p:blipFill>
        <p:spPr bwMode="auto">
          <a:xfrm>
            <a:off x="0" y="188913"/>
            <a:ext cx="9144000" cy="503237"/>
          </a:xfrm>
          <a:prstGeom prst="rect">
            <a:avLst/>
          </a:prstGeom>
          <a:noFill/>
          <a:ln w="9525">
            <a:noFill/>
            <a:miter lim="800000"/>
            <a:headEnd/>
            <a:tailEnd/>
          </a:ln>
        </p:spPr>
      </p:pic>
      <p:pic>
        <p:nvPicPr>
          <p:cNvPr id="9" name="Picture 2" descr="geçici logo"/>
          <p:cNvPicPr>
            <a:picLocks noChangeAspect="1" noChangeArrowheads="1"/>
          </p:cNvPicPr>
          <p:nvPr userDrawn="1"/>
        </p:nvPicPr>
        <p:blipFill>
          <a:blip r:embed="rId15" cstate="print"/>
          <a:srcRect/>
          <a:stretch>
            <a:fillRect/>
          </a:stretch>
        </p:blipFill>
        <p:spPr bwMode="auto">
          <a:xfrm>
            <a:off x="0" y="0"/>
            <a:ext cx="971550" cy="882650"/>
          </a:xfrm>
          <a:prstGeom prst="rect">
            <a:avLst/>
          </a:prstGeom>
          <a:ln>
            <a:noFill/>
          </a:ln>
          <a:effectLst>
            <a:outerShdw blurRad="190500" algn="tl" rotWithShape="0">
              <a:srgbClr val="000000">
                <a:alpha val="70000"/>
              </a:srgbClr>
            </a:outerShdw>
          </a:effectLst>
          <a:extLst/>
        </p:spPr>
      </p:pic>
      <p:sp>
        <p:nvSpPr>
          <p:cNvPr id="10" name="Başlık 1"/>
          <p:cNvSpPr txBox="1">
            <a:spLocks/>
          </p:cNvSpPr>
          <p:nvPr userDrawn="1"/>
        </p:nvSpPr>
        <p:spPr bwMode="auto">
          <a:xfrm>
            <a:off x="827088" y="188913"/>
            <a:ext cx="3744912" cy="490537"/>
          </a:xfrm>
          <a:prstGeom prst="rect">
            <a:avLst/>
          </a:prstGeom>
          <a:noFill/>
          <a:ln w="9525">
            <a:noFill/>
            <a:miter lim="800000"/>
            <a:headEnd/>
            <a:tailEnd/>
          </a:ln>
        </p:spPr>
        <p:txBody>
          <a:bodyPr anchor="ctr"/>
          <a:lstStyle/>
          <a:p>
            <a:pPr eaLnBrk="0" hangingPunct="0">
              <a:defRPr/>
            </a:pPr>
            <a:r>
              <a:rPr lang="en-US" sz="20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Calibri"/>
                <a:cs typeface="Arial" charset="0"/>
              </a:rPr>
              <a:t>EKONOM</a:t>
            </a:r>
            <a:r>
              <a:rPr lang="tr-TR" sz="20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Calibri"/>
                <a:cs typeface="Arial" charset="0"/>
              </a:rPr>
              <a:t>İ BAKANLIĞI</a:t>
            </a:r>
            <a:endParaRPr lang="en-US" sz="20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Calibri"/>
              <a:cs typeface="Arial" charset="0"/>
            </a:endParaRPr>
          </a:p>
        </p:txBody>
      </p:sp>
    </p:spTree>
    <p:extLst>
      <p:ext uri="{BB962C8B-B14F-4D97-AF65-F5344CB8AC3E}">
        <p14:creationId xmlns:p14="http://schemas.microsoft.com/office/powerpoint/2010/main" val="3157234634"/>
      </p:ext>
    </p:extLst>
  </p:cSld>
  <p:clrMap bg1="lt1" tx1="dk1" bg2="lt2" tx2="dk2" accent1="accent1" accent2="accent2" accent3="accent3" accent4="accent4" accent5="accent5" accent6="accent6" hlink="hlink" folHlink="folHlink"/>
  <p:sldLayoutIdLst>
    <p:sldLayoutId id="2147484343" r:id="rId1"/>
    <p:sldLayoutId id="2147484344" r:id="rId2"/>
    <p:sldLayoutId id="2147484345" r:id="rId3"/>
    <p:sldLayoutId id="2147484346" r:id="rId4"/>
    <p:sldLayoutId id="2147484347" r:id="rId5"/>
    <p:sldLayoutId id="2147484348" r:id="rId6"/>
    <p:sldLayoutId id="2147484349" r:id="rId7"/>
    <p:sldLayoutId id="2147484350" r:id="rId8"/>
    <p:sldLayoutId id="2147484351" r:id="rId9"/>
    <p:sldLayoutId id="2147484352" r:id="rId10"/>
    <p:sldLayoutId id="2147484353"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5.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5.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3.xml"/><Relationship Id="rId1" Type="http://schemas.openxmlformats.org/officeDocument/2006/relationships/slideLayout" Target="../slideLayouts/slideLayout20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0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01.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4.xml"/><Relationship Id="rId1" Type="http://schemas.openxmlformats.org/officeDocument/2006/relationships/slideLayout" Target="../slideLayouts/slideLayout201.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01.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01.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01.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01.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01.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01.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01.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5.xml"/><Relationship Id="rId1" Type="http://schemas.openxmlformats.org/officeDocument/2006/relationships/slideLayout" Target="../slideLayouts/slideLayout20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01.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01.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17.xml.rels><?xml version="1.0" encoding="UTF-8" standalone="yes"?>
<Relationships xmlns="http://schemas.openxmlformats.org/package/2006/relationships"><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notesSlide" Target="../notesSlides/notesSlide7.xml"/><Relationship Id="rId1" Type="http://schemas.openxmlformats.org/officeDocument/2006/relationships/slideLayout" Target="../slideLayouts/slideLayout201.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18.xml.rels><?xml version="1.0" encoding="UTF-8" standalone="yes"?>
<Relationships xmlns="http://schemas.openxmlformats.org/package/2006/relationships"><Relationship Id="rId3" Type="http://schemas.openxmlformats.org/officeDocument/2006/relationships/diagramData" Target="../diagrams/data10.xml"/><Relationship Id="rId7" Type="http://schemas.microsoft.com/office/2007/relationships/diagramDrawing" Target="../diagrams/drawing10.xml"/><Relationship Id="rId2" Type="http://schemas.openxmlformats.org/officeDocument/2006/relationships/notesSlide" Target="../notesSlides/notesSlide8.xml"/><Relationship Id="rId1" Type="http://schemas.openxmlformats.org/officeDocument/2006/relationships/slideLayout" Target="../slideLayouts/slideLayout201.xml"/><Relationship Id="rId6" Type="http://schemas.openxmlformats.org/officeDocument/2006/relationships/diagramColors" Target="../diagrams/colors10.xml"/><Relationship Id="rId5" Type="http://schemas.openxmlformats.org/officeDocument/2006/relationships/diagramQuickStyle" Target="../diagrams/quickStyle10.xml"/><Relationship Id="rId4" Type="http://schemas.openxmlformats.org/officeDocument/2006/relationships/diagramLayout" Target="../diagrams/layout10.xml"/></Relationships>
</file>

<file path=ppt/slides/_rels/slide19.xml.rels><?xml version="1.0" encoding="UTF-8" standalone="yes"?>
<Relationships xmlns="http://schemas.openxmlformats.org/package/2006/relationships"><Relationship Id="rId3" Type="http://schemas.openxmlformats.org/officeDocument/2006/relationships/diagramData" Target="../diagrams/data11.xml"/><Relationship Id="rId7" Type="http://schemas.microsoft.com/office/2007/relationships/diagramDrawing" Target="../diagrams/drawing11.xml"/><Relationship Id="rId2" Type="http://schemas.openxmlformats.org/officeDocument/2006/relationships/notesSlide" Target="../notesSlides/notesSlide9.xml"/><Relationship Id="rId1" Type="http://schemas.openxmlformats.org/officeDocument/2006/relationships/slideLayout" Target="../slideLayouts/slideLayout201.xml"/><Relationship Id="rId6" Type="http://schemas.openxmlformats.org/officeDocument/2006/relationships/diagramColors" Target="../diagrams/colors11.xml"/><Relationship Id="rId5" Type="http://schemas.openxmlformats.org/officeDocument/2006/relationships/diagramQuickStyle" Target="../diagrams/quickStyle11.xml"/><Relationship Id="rId4" Type="http://schemas.openxmlformats.org/officeDocument/2006/relationships/diagramLayout" Target="../diagrams/layout11.xml"/></Relationships>
</file>

<file path=ppt/slides/_rels/slide20.xml.rels><?xml version="1.0" encoding="UTF-8" standalone="yes"?>
<Relationships xmlns="http://schemas.openxmlformats.org/package/2006/relationships"><Relationship Id="rId3" Type="http://schemas.openxmlformats.org/officeDocument/2006/relationships/diagramData" Target="../diagrams/data12.xml"/><Relationship Id="rId7" Type="http://schemas.microsoft.com/office/2007/relationships/diagramDrawing" Target="../diagrams/drawing12.xml"/><Relationship Id="rId2" Type="http://schemas.openxmlformats.org/officeDocument/2006/relationships/notesSlide" Target="../notesSlides/notesSlide10.xml"/><Relationship Id="rId1" Type="http://schemas.openxmlformats.org/officeDocument/2006/relationships/slideLayout" Target="../slideLayouts/slideLayout201.xml"/><Relationship Id="rId6" Type="http://schemas.openxmlformats.org/officeDocument/2006/relationships/diagramColors" Target="../diagrams/colors12.xml"/><Relationship Id="rId5" Type="http://schemas.openxmlformats.org/officeDocument/2006/relationships/diagramQuickStyle" Target="../diagrams/quickStyle12.xml"/><Relationship Id="rId4" Type="http://schemas.openxmlformats.org/officeDocument/2006/relationships/diagramLayout" Target="../diagrams/layout12.xml"/></Relationships>
</file>

<file path=ppt/slides/_rels/slide21.xml.rels><?xml version="1.0" encoding="UTF-8" standalone="yes"?>
<Relationships xmlns="http://schemas.openxmlformats.org/package/2006/relationships"><Relationship Id="rId3" Type="http://schemas.openxmlformats.org/officeDocument/2006/relationships/diagramData" Target="../diagrams/data13.xml"/><Relationship Id="rId7" Type="http://schemas.microsoft.com/office/2007/relationships/diagramDrawing" Target="../diagrams/drawing13.xml"/><Relationship Id="rId2" Type="http://schemas.openxmlformats.org/officeDocument/2006/relationships/notesSlide" Target="../notesSlides/notesSlide11.xml"/><Relationship Id="rId1" Type="http://schemas.openxmlformats.org/officeDocument/2006/relationships/slideLayout" Target="../slideLayouts/slideLayout201.xml"/><Relationship Id="rId6" Type="http://schemas.openxmlformats.org/officeDocument/2006/relationships/diagramColors" Target="../diagrams/colors13.xml"/><Relationship Id="rId5" Type="http://schemas.openxmlformats.org/officeDocument/2006/relationships/diagramQuickStyle" Target="../diagrams/quickStyle13.xml"/><Relationship Id="rId4" Type="http://schemas.openxmlformats.org/officeDocument/2006/relationships/diagramLayout" Target="../diagrams/layout13.xml"/></Relationships>
</file>

<file path=ppt/slides/_rels/slide22.xml.rels><?xml version="1.0" encoding="UTF-8" standalone="yes"?>
<Relationships xmlns="http://schemas.openxmlformats.org/package/2006/relationships"><Relationship Id="rId3" Type="http://schemas.openxmlformats.org/officeDocument/2006/relationships/diagramData" Target="../diagrams/data14.xml"/><Relationship Id="rId7" Type="http://schemas.microsoft.com/office/2007/relationships/diagramDrawing" Target="../diagrams/drawing14.xml"/><Relationship Id="rId2" Type="http://schemas.openxmlformats.org/officeDocument/2006/relationships/notesSlide" Target="../notesSlides/notesSlide12.xml"/><Relationship Id="rId1" Type="http://schemas.openxmlformats.org/officeDocument/2006/relationships/slideLayout" Target="../slideLayouts/slideLayout201.xml"/><Relationship Id="rId6" Type="http://schemas.openxmlformats.org/officeDocument/2006/relationships/diagramColors" Target="../diagrams/colors14.xml"/><Relationship Id="rId5" Type="http://schemas.openxmlformats.org/officeDocument/2006/relationships/diagramQuickStyle" Target="../diagrams/quickStyle14.xml"/><Relationship Id="rId4" Type="http://schemas.openxmlformats.org/officeDocument/2006/relationships/diagramLayout" Target="../diagrams/layout14.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01.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15.xml"/><Relationship Id="rId2" Type="http://schemas.openxmlformats.org/officeDocument/2006/relationships/diagramData" Target="../diagrams/data15.xml"/><Relationship Id="rId1" Type="http://schemas.openxmlformats.org/officeDocument/2006/relationships/slideLayout" Target="../slideLayouts/slideLayout201.xml"/><Relationship Id="rId6" Type="http://schemas.microsoft.com/office/2007/relationships/diagramDrawing" Target="../diagrams/drawing15.xml"/><Relationship Id="rId5" Type="http://schemas.openxmlformats.org/officeDocument/2006/relationships/diagramColors" Target="../diagrams/colors15.xml"/><Relationship Id="rId4" Type="http://schemas.openxmlformats.org/officeDocument/2006/relationships/diagramQuickStyle" Target="../diagrams/quickStyle15.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0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01.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01.xml"/></Relationships>
</file>

<file path=ppt/slides/_rels/slide28.xml.rels><?xml version="1.0" encoding="UTF-8" standalone="yes"?>
<Relationships xmlns="http://schemas.openxmlformats.org/package/2006/relationships"><Relationship Id="rId3" Type="http://schemas.openxmlformats.org/officeDocument/2006/relationships/diagramLayout" Target="../diagrams/layout16.xml"/><Relationship Id="rId2" Type="http://schemas.openxmlformats.org/officeDocument/2006/relationships/diagramData" Target="../diagrams/data16.xml"/><Relationship Id="rId1" Type="http://schemas.openxmlformats.org/officeDocument/2006/relationships/slideLayout" Target="../slideLayouts/slideLayout201.xml"/><Relationship Id="rId6" Type="http://schemas.microsoft.com/office/2007/relationships/diagramDrawing" Target="../diagrams/drawing16.xml"/><Relationship Id="rId5" Type="http://schemas.openxmlformats.org/officeDocument/2006/relationships/diagramColors" Target="../diagrams/colors16.xml"/><Relationship Id="rId4" Type="http://schemas.openxmlformats.org/officeDocument/2006/relationships/diagramQuickStyle" Target="../diagrams/quickStyle16.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01.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01.xml"/></Relationships>
</file>

<file path=ppt/slides/_rels/slide31.xml.rels><?xml version="1.0" encoding="UTF-8" standalone="yes"?>
<Relationships xmlns="http://schemas.openxmlformats.org/package/2006/relationships"><Relationship Id="rId3" Type="http://schemas.openxmlformats.org/officeDocument/2006/relationships/diagramLayout" Target="../diagrams/layout17.xml"/><Relationship Id="rId2" Type="http://schemas.openxmlformats.org/officeDocument/2006/relationships/diagramData" Target="../diagrams/data17.xml"/><Relationship Id="rId1" Type="http://schemas.openxmlformats.org/officeDocument/2006/relationships/slideLayout" Target="../slideLayouts/slideLayout201.xml"/><Relationship Id="rId6" Type="http://schemas.microsoft.com/office/2007/relationships/diagramDrawing" Target="../diagrams/drawing17.xml"/><Relationship Id="rId5" Type="http://schemas.openxmlformats.org/officeDocument/2006/relationships/diagramColors" Target="../diagrams/colors17.xml"/><Relationship Id="rId4" Type="http://schemas.openxmlformats.org/officeDocument/2006/relationships/diagramQuickStyle" Target="../diagrams/quickStyle1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0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01.xml"/></Relationships>
</file>

<file path=ppt/slides/_rels/slide34.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0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01.xml"/></Relationships>
</file>

<file path=ppt/slides/_rels/slide36.xml.rels><?xml version="1.0" encoding="UTF-8" standalone="yes"?>
<Relationships xmlns="http://schemas.openxmlformats.org/package/2006/relationships"><Relationship Id="rId3" Type="http://schemas.openxmlformats.org/officeDocument/2006/relationships/diagramData" Target="../diagrams/data18.xml"/><Relationship Id="rId7" Type="http://schemas.microsoft.com/office/2007/relationships/diagramDrawing" Target="../diagrams/drawing18.xml"/><Relationship Id="rId2" Type="http://schemas.openxmlformats.org/officeDocument/2006/relationships/notesSlide" Target="../notesSlides/notesSlide16.xml"/><Relationship Id="rId1" Type="http://schemas.openxmlformats.org/officeDocument/2006/relationships/slideLayout" Target="../slideLayouts/slideLayout201.xml"/><Relationship Id="rId6" Type="http://schemas.openxmlformats.org/officeDocument/2006/relationships/diagramColors" Target="../diagrams/colors18.xml"/><Relationship Id="rId5" Type="http://schemas.openxmlformats.org/officeDocument/2006/relationships/diagramQuickStyle" Target="../diagrams/quickStyle18.xml"/><Relationship Id="rId4" Type="http://schemas.openxmlformats.org/officeDocument/2006/relationships/diagramLayout" Target="../diagrams/layout18.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01.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01.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5.xml"/></Relationships>
</file>

<file path=ppt/slides/_rels/slide40.xml.rels><?xml version="1.0" encoding="UTF-8" standalone="yes"?>
<Relationships xmlns="http://schemas.openxmlformats.org/package/2006/relationships"><Relationship Id="rId3" Type="http://schemas.openxmlformats.org/officeDocument/2006/relationships/diagramLayout" Target="../diagrams/layout19.xml"/><Relationship Id="rId2" Type="http://schemas.openxmlformats.org/officeDocument/2006/relationships/diagramData" Target="../diagrams/data19.xml"/><Relationship Id="rId1" Type="http://schemas.openxmlformats.org/officeDocument/2006/relationships/slideLayout" Target="../slideLayouts/slideLayout26.xml"/><Relationship Id="rId6" Type="http://schemas.microsoft.com/office/2007/relationships/diagramDrawing" Target="../diagrams/drawing19.xml"/><Relationship Id="rId5" Type="http://schemas.openxmlformats.org/officeDocument/2006/relationships/diagramColors" Target="../diagrams/colors19.xml"/><Relationship Id="rId4" Type="http://schemas.openxmlformats.org/officeDocument/2006/relationships/diagramQuickStyle" Target="../diagrams/quickStyle19.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44.xml.rels><?xml version="1.0" encoding="UTF-8" standalone="yes"?>
<Relationships xmlns="http://schemas.openxmlformats.org/package/2006/relationships"><Relationship Id="rId3" Type="http://schemas.openxmlformats.org/officeDocument/2006/relationships/diagramLayout" Target="../diagrams/layout20.xml"/><Relationship Id="rId2" Type="http://schemas.openxmlformats.org/officeDocument/2006/relationships/diagramData" Target="../diagrams/data20.xml"/><Relationship Id="rId1" Type="http://schemas.openxmlformats.org/officeDocument/2006/relationships/slideLayout" Target="../slideLayouts/slideLayout26.xml"/><Relationship Id="rId6" Type="http://schemas.microsoft.com/office/2007/relationships/diagramDrawing" Target="../diagrams/drawing20.xml"/><Relationship Id="rId5" Type="http://schemas.openxmlformats.org/officeDocument/2006/relationships/diagramColors" Target="../diagrams/colors20.xml"/><Relationship Id="rId4" Type="http://schemas.openxmlformats.org/officeDocument/2006/relationships/diagramQuickStyle" Target="../diagrams/quickStyle20.xml"/></Relationships>
</file>

<file path=ppt/slides/_rels/slide45.xml.rels><?xml version="1.0" encoding="UTF-8" standalone="yes"?>
<Relationships xmlns="http://schemas.openxmlformats.org/package/2006/relationships"><Relationship Id="rId3" Type="http://schemas.openxmlformats.org/officeDocument/2006/relationships/diagramLayout" Target="../diagrams/layout21.xml"/><Relationship Id="rId2" Type="http://schemas.openxmlformats.org/officeDocument/2006/relationships/diagramData" Target="../diagrams/data21.xml"/><Relationship Id="rId1" Type="http://schemas.openxmlformats.org/officeDocument/2006/relationships/slideLayout" Target="../slideLayouts/slideLayout26.xml"/><Relationship Id="rId6" Type="http://schemas.microsoft.com/office/2007/relationships/diagramDrawing" Target="../diagrams/drawing21.xml"/><Relationship Id="rId5" Type="http://schemas.openxmlformats.org/officeDocument/2006/relationships/diagramColors" Target="../diagrams/colors21.xml"/><Relationship Id="rId4" Type="http://schemas.openxmlformats.org/officeDocument/2006/relationships/diagramQuickStyle" Target="../diagrams/quickStyle21.xml"/></Relationships>
</file>

<file path=ppt/slides/_rels/slide46.xml.rels><?xml version="1.0" encoding="UTF-8" standalone="yes"?>
<Relationships xmlns="http://schemas.openxmlformats.org/package/2006/relationships"><Relationship Id="rId3" Type="http://schemas.openxmlformats.org/officeDocument/2006/relationships/diagramLayout" Target="../diagrams/layout22.xml"/><Relationship Id="rId2" Type="http://schemas.openxmlformats.org/officeDocument/2006/relationships/diagramData" Target="../diagrams/data22.xml"/><Relationship Id="rId1" Type="http://schemas.openxmlformats.org/officeDocument/2006/relationships/slideLayout" Target="../slideLayouts/slideLayout26.xml"/><Relationship Id="rId6" Type="http://schemas.microsoft.com/office/2007/relationships/diagramDrawing" Target="../diagrams/drawing22.xml"/><Relationship Id="rId5" Type="http://schemas.openxmlformats.org/officeDocument/2006/relationships/diagramColors" Target="../diagrams/colors22.xml"/><Relationship Id="rId4" Type="http://schemas.openxmlformats.org/officeDocument/2006/relationships/diagramQuickStyle" Target="../diagrams/quickStyle22.xml"/></Relationships>
</file>

<file path=ppt/slides/_rels/slide47.xml.rels><?xml version="1.0" encoding="UTF-8" standalone="yes"?>
<Relationships xmlns="http://schemas.openxmlformats.org/package/2006/relationships"><Relationship Id="rId3" Type="http://schemas.openxmlformats.org/officeDocument/2006/relationships/diagramLayout" Target="../diagrams/layout23.xml"/><Relationship Id="rId2" Type="http://schemas.openxmlformats.org/officeDocument/2006/relationships/diagramData" Target="../diagrams/data23.xml"/><Relationship Id="rId1" Type="http://schemas.openxmlformats.org/officeDocument/2006/relationships/slideLayout" Target="../slideLayouts/slideLayout26.xml"/><Relationship Id="rId6" Type="http://schemas.microsoft.com/office/2007/relationships/diagramDrawing" Target="../diagrams/drawing23.xml"/><Relationship Id="rId5" Type="http://schemas.openxmlformats.org/officeDocument/2006/relationships/diagramColors" Target="../diagrams/colors23.xml"/><Relationship Id="rId4" Type="http://schemas.openxmlformats.org/officeDocument/2006/relationships/diagramQuickStyle" Target="../diagrams/quickStyle23.xml"/></Relationships>
</file>

<file path=ppt/slides/_rels/slide48.xml.rels><?xml version="1.0" encoding="UTF-8" standalone="yes"?>
<Relationships xmlns="http://schemas.openxmlformats.org/package/2006/relationships"><Relationship Id="rId3" Type="http://schemas.openxmlformats.org/officeDocument/2006/relationships/diagramLayout" Target="../diagrams/layout24.xml"/><Relationship Id="rId2" Type="http://schemas.openxmlformats.org/officeDocument/2006/relationships/diagramData" Target="../diagrams/data24.xml"/><Relationship Id="rId1" Type="http://schemas.openxmlformats.org/officeDocument/2006/relationships/slideLayout" Target="../slideLayouts/slideLayout26.xml"/><Relationship Id="rId6" Type="http://schemas.microsoft.com/office/2007/relationships/diagramDrawing" Target="../diagrams/drawing24.xml"/><Relationship Id="rId5" Type="http://schemas.openxmlformats.org/officeDocument/2006/relationships/diagramColors" Target="../diagrams/colors24.xml"/><Relationship Id="rId4" Type="http://schemas.openxmlformats.org/officeDocument/2006/relationships/diagramQuickStyle" Target="../diagrams/quickStyle24.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50.xml.rels><?xml version="1.0" encoding="UTF-8" standalone="yes"?>
<Relationships xmlns="http://schemas.openxmlformats.org/package/2006/relationships"><Relationship Id="rId3" Type="http://schemas.openxmlformats.org/officeDocument/2006/relationships/diagramLayout" Target="../diagrams/layout25.xml"/><Relationship Id="rId7" Type="http://schemas.openxmlformats.org/officeDocument/2006/relationships/image" Target="../media/image38.png"/><Relationship Id="rId2" Type="http://schemas.openxmlformats.org/officeDocument/2006/relationships/diagramData" Target="../diagrams/data25.xml"/><Relationship Id="rId1" Type="http://schemas.openxmlformats.org/officeDocument/2006/relationships/slideLayout" Target="../slideLayouts/slideLayout26.xml"/><Relationship Id="rId6" Type="http://schemas.microsoft.com/office/2007/relationships/diagramDrawing" Target="../diagrams/drawing25.xml"/><Relationship Id="rId5" Type="http://schemas.openxmlformats.org/officeDocument/2006/relationships/diagramColors" Target="../diagrams/colors25.xml"/><Relationship Id="rId4" Type="http://schemas.openxmlformats.org/officeDocument/2006/relationships/diagramQuickStyle" Target="../diagrams/quickStyle25.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0530" name="Başlık 8"/>
          <p:cNvSpPr>
            <a:spLocks noGrp="1"/>
          </p:cNvSpPr>
          <p:nvPr>
            <p:ph type="ctrTitle" idx="4294967295"/>
          </p:nvPr>
        </p:nvSpPr>
        <p:spPr>
          <a:xfrm>
            <a:off x="0" y="2708920"/>
            <a:ext cx="9144000" cy="1470025"/>
          </a:xfrm>
        </p:spPr>
        <p:txBody>
          <a:bodyPr/>
          <a:lstStyle/>
          <a:p>
            <a:r>
              <a:rPr lang="tr-TR" sz="3600" b="1" dirty="0" smtClean="0">
                <a:solidFill>
                  <a:schemeClr val="bg1"/>
                </a:solidFill>
              </a:rPr>
              <a:t>YATIRIMLARDA DEVLET YARDIMLARI</a:t>
            </a:r>
          </a:p>
        </p:txBody>
      </p:sp>
      <p:sp>
        <p:nvSpPr>
          <p:cNvPr id="22531" name="Alt Başlık 9"/>
          <p:cNvSpPr>
            <a:spLocks noGrp="1"/>
          </p:cNvSpPr>
          <p:nvPr>
            <p:ph type="subTitle" idx="1"/>
          </p:nvPr>
        </p:nvSpPr>
        <p:spPr>
          <a:xfrm>
            <a:off x="6921896" y="6250442"/>
            <a:ext cx="2224336" cy="576064"/>
          </a:xfrm>
        </p:spPr>
        <p:txBody>
          <a:bodyPr/>
          <a:lstStyle/>
          <a:p>
            <a:pPr>
              <a:spcBef>
                <a:spcPct val="0"/>
              </a:spcBef>
              <a:buFont typeface="Arial" charset="0"/>
              <a:buNone/>
              <a:defRPr/>
            </a:pPr>
            <a:r>
              <a:rPr lang="tr-TR" sz="2000" b="1" i="0" dirty="0" smtClean="0">
                <a:solidFill>
                  <a:srgbClr val="000000"/>
                </a:solidFill>
                <a:effectLst/>
                <a:ea typeface="+mj-ea"/>
                <a:cs typeface="+mj-cs"/>
              </a:rPr>
              <a:t>2017</a:t>
            </a:r>
          </a:p>
        </p:txBody>
      </p:sp>
      <p:sp>
        <p:nvSpPr>
          <p:cNvPr id="5" name="Altbilgi Yer Tutucusu 1"/>
          <p:cNvSpPr txBox="1">
            <a:spLocks noGrp="1"/>
          </p:cNvSpPr>
          <p:nvPr/>
        </p:nvSpPr>
        <p:spPr bwMode="auto">
          <a:xfrm>
            <a:off x="1454959" y="5840883"/>
            <a:ext cx="6234082" cy="252413"/>
          </a:xfrm>
          <a:prstGeom prst="rect">
            <a:avLst/>
          </a:prstGeom>
          <a:noFill/>
          <a:ln w="9525">
            <a:noFill/>
            <a:miter lim="800000"/>
            <a:headEnd/>
            <a:tailEnd/>
          </a:ln>
        </p:spPr>
        <p:txBody>
          <a:bodyPr anchor="ctr"/>
          <a:lstStyle/>
          <a:p>
            <a:pPr algn="ctr"/>
            <a:r>
              <a:rPr lang="tr-TR" sz="2000" b="1" dirty="0">
                <a:solidFill>
                  <a:schemeClr val="accent3"/>
                </a:solidFill>
                <a:latin typeface="+mj-lt"/>
                <a:cs typeface="Arial" charset="0"/>
              </a:rPr>
              <a:t>Teşvik Uygulama ve Yabancı Sermaye Genel Müdürlüğü</a:t>
            </a:r>
          </a:p>
        </p:txBody>
      </p:sp>
      <p:sp>
        <p:nvSpPr>
          <p:cNvPr id="2" name="Dikdörtgen 1"/>
          <p:cNvSpPr/>
          <p:nvPr/>
        </p:nvSpPr>
        <p:spPr>
          <a:xfrm>
            <a:off x="0" y="4286957"/>
            <a:ext cx="4355976" cy="1122263"/>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tr-TR" sz="2800" b="1" dirty="0" smtClean="0"/>
              <a:t>YATIRIM TEŞVİK SİSTEMİ</a:t>
            </a:r>
            <a:endParaRPr lang="tr-TR" sz="2800" b="1" dirty="0"/>
          </a:p>
        </p:txBody>
      </p:sp>
      <p:sp>
        <p:nvSpPr>
          <p:cNvPr id="6" name="Dikdörtgen 5"/>
          <p:cNvSpPr/>
          <p:nvPr/>
        </p:nvSpPr>
        <p:spPr>
          <a:xfrm>
            <a:off x="4788024" y="4286956"/>
            <a:ext cx="4355976" cy="1122263"/>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tr-TR" sz="2800" b="1" dirty="0" smtClean="0"/>
              <a:t>PROJE BAZLI DESTEK SİSTEMİ</a:t>
            </a:r>
            <a:endParaRPr lang="tr-TR" sz="2800" b="1" dirty="0"/>
          </a:p>
        </p:txBody>
      </p:sp>
    </p:spTree>
    <p:extLst>
      <p:ext uri="{BB962C8B-B14F-4D97-AF65-F5344CB8AC3E}">
        <p14:creationId xmlns:p14="http://schemas.microsoft.com/office/powerpoint/2010/main" val="37819888"/>
      </p:ext>
    </p:extLst>
  </p:cSld>
  <p:clrMapOvr>
    <a:masterClrMapping/>
  </p:clrMapOvr>
  <p:transition spd="med">
    <p:fad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0530" name="Başlık 8"/>
          <p:cNvSpPr>
            <a:spLocks noGrp="1"/>
          </p:cNvSpPr>
          <p:nvPr>
            <p:ph type="ctrTitle" idx="4294967295"/>
          </p:nvPr>
        </p:nvSpPr>
        <p:spPr>
          <a:xfrm>
            <a:off x="0" y="2708920"/>
            <a:ext cx="9144000" cy="1470025"/>
          </a:xfrm>
        </p:spPr>
        <p:txBody>
          <a:bodyPr/>
          <a:lstStyle/>
          <a:p>
            <a:r>
              <a:rPr lang="tr-TR" sz="3600" b="1" dirty="0" smtClean="0">
                <a:solidFill>
                  <a:schemeClr val="bg1"/>
                </a:solidFill>
              </a:rPr>
              <a:t>YATIRIM TEŞVİK SİSTEMİ</a:t>
            </a:r>
          </a:p>
        </p:txBody>
      </p:sp>
      <p:sp>
        <p:nvSpPr>
          <p:cNvPr id="4" name="Dikdörtgen 3"/>
          <p:cNvSpPr/>
          <p:nvPr/>
        </p:nvSpPr>
        <p:spPr>
          <a:xfrm>
            <a:off x="1619672" y="1844824"/>
            <a:ext cx="5904656" cy="79208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Tree>
    <p:extLst>
      <p:ext uri="{BB962C8B-B14F-4D97-AF65-F5344CB8AC3E}">
        <p14:creationId xmlns:p14="http://schemas.microsoft.com/office/powerpoint/2010/main" val="3807972470"/>
      </p:ext>
    </p:extLst>
  </p:cSld>
  <p:clrMapOvr>
    <a:masterClrMapping/>
  </p:clrMapOvr>
  <p:transition spd="med">
    <p:fad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Text Box 7"/>
          <p:cNvSpPr txBox="1">
            <a:spLocks noChangeArrowheads="1"/>
          </p:cNvSpPr>
          <p:nvPr/>
        </p:nvSpPr>
        <p:spPr bwMode="auto">
          <a:xfrm>
            <a:off x="1816100" y="1574800"/>
            <a:ext cx="184150" cy="457200"/>
          </a:xfrm>
          <a:prstGeom prst="rect">
            <a:avLst/>
          </a:prstGeom>
          <a:noFill/>
          <a:ln w="9525">
            <a:noFill/>
            <a:miter lim="800000"/>
            <a:headEnd/>
            <a:tailEnd/>
          </a:ln>
        </p:spPr>
        <p:txBody>
          <a:bodyPr wrap="none">
            <a:spAutoFit/>
          </a:bodyPr>
          <a:lstStyle/>
          <a:p>
            <a:endParaRPr lang="en-US" sz="2400">
              <a:solidFill>
                <a:srgbClr val="000000"/>
              </a:solidFill>
              <a:latin typeface="Arial" charset="0"/>
              <a:cs typeface="Arial" charset="0"/>
            </a:endParaRPr>
          </a:p>
        </p:txBody>
      </p:sp>
      <p:sp>
        <p:nvSpPr>
          <p:cNvPr id="34819" name="Altbilgi Yer Tutucusu 1"/>
          <p:cNvSpPr txBox="1">
            <a:spLocks noGrp="1"/>
          </p:cNvSpPr>
          <p:nvPr/>
        </p:nvSpPr>
        <p:spPr bwMode="auto">
          <a:xfrm>
            <a:off x="1828800" y="6553200"/>
            <a:ext cx="5672138" cy="252413"/>
          </a:xfrm>
          <a:prstGeom prst="rect">
            <a:avLst/>
          </a:prstGeom>
          <a:noFill/>
          <a:ln w="9525">
            <a:noFill/>
            <a:miter lim="800000"/>
            <a:headEnd/>
            <a:tailEnd/>
          </a:ln>
        </p:spPr>
        <p:txBody>
          <a:bodyPr anchor="ctr"/>
          <a:lstStyle/>
          <a:p>
            <a:pPr algn="ctr"/>
            <a:r>
              <a:rPr lang="tr-TR" sz="1500" b="1" dirty="0">
                <a:solidFill>
                  <a:srgbClr val="D9D9D9"/>
                </a:solidFill>
                <a:latin typeface="Arial" charset="0"/>
                <a:cs typeface="Arial" charset="0"/>
              </a:rPr>
              <a:t>Teşvik Uygulama ve Yabancı Sermaye Genel Müdürlüğü</a:t>
            </a:r>
          </a:p>
        </p:txBody>
      </p:sp>
      <p:sp>
        <p:nvSpPr>
          <p:cNvPr id="5" name="4 Metin kutusu"/>
          <p:cNvSpPr txBox="1"/>
          <p:nvPr/>
        </p:nvSpPr>
        <p:spPr>
          <a:xfrm>
            <a:off x="7065957" y="188640"/>
            <a:ext cx="2042547" cy="523220"/>
          </a:xfrm>
          <a:prstGeom prst="rect">
            <a:avLst/>
          </a:prstGeom>
          <a:noFill/>
        </p:spPr>
        <p:txBody>
          <a:bodyPr wrap="none" rtlCol="0">
            <a:spAutoFit/>
          </a:bodyPr>
          <a:lstStyle/>
          <a:p>
            <a:pPr algn="r"/>
            <a:r>
              <a:rPr lang="tr-TR" sz="2800" b="1" dirty="0" smtClean="0">
                <a:solidFill>
                  <a:srgbClr val="FFFFFF"/>
                </a:solidFill>
                <a:effectLst>
                  <a:outerShdw blurRad="38100" dist="38100" dir="2700000" algn="tl">
                    <a:srgbClr val="000000">
                      <a:alpha val="43137"/>
                    </a:srgbClr>
                  </a:outerShdw>
                </a:effectLst>
                <a:latin typeface="Calibri"/>
                <a:cs typeface="Arial" charset="0"/>
              </a:rPr>
              <a:t>Sunum Planı</a:t>
            </a:r>
            <a:endParaRPr lang="tr-TR" sz="2800" b="1" dirty="0">
              <a:solidFill>
                <a:srgbClr val="FFFFFF"/>
              </a:solidFill>
              <a:effectLst>
                <a:outerShdw blurRad="38100" dist="38100" dir="2700000" algn="tl">
                  <a:srgbClr val="000000">
                    <a:alpha val="43137"/>
                  </a:srgbClr>
                </a:outerShdw>
              </a:effectLst>
              <a:latin typeface="Calibri"/>
              <a:cs typeface="Arial" charset="0"/>
            </a:endParaRPr>
          </a:p>
        </p:txBody>
      </p:sp>
      <p:graphicFrame>
        <p:nvGraphicFramePr>
          <p:cNvPr id="2" name="Diyagram 1"/>
          <p:cNvGraphicFramePr/>
          <p:nvPr>
            <p:extLst>
              <p:ext uri="{D42A27DB-BD31-4B8C-83A1-F6EECF244321}">
                <p14:modId xmlns:p14="http://schemas.microsoft.com/office/powerpoint/2010/main" val="1018063019"/>
              </p:ext>
            </p:extLst>
          </p:nvPr>
        </p:nvGraphicFramePr>
        <p:xfrm>
          <a:off x="503548" y="1052736"/>
          <a:ext cx="8136904" cy="525658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Metin kutusu 2"/>
          <p:cNvSpPr txBox="1"/>
          <p:nvPr/>
        </p:nvSpPr>
        <p:spPr>
          <a:xfrm>
            <a:off x="935596" y="1634043"/>
            <a:ext cx="648072" cy="830997"/>
          </a:xfrm>
          <a:prstGeom prst="rect">
            <a:avLst/>
          </a:prstGeom>
          <a:noFill/>
        </p:spPr>
        <p:txBody>
          <a:bodyPr wrap="square" rtlCol="0">
            <a:spAutoFit/>
          </a:bodyPr>
          <a:lstStyle/>
          <a:p>
            <a:pPr algn="ctr"/>
            <a:r>
              <a:rPr lang="tr-TR" sz="4800" b="1" i="1" dirty="0" smtClean="0">
                <a:solidFill>
                  <a:srgbClr val="FFFFFF"/>
                </a:solidFill>
                <a:effectLst>
                  <a:outerShdw blurRad="38100" dist="38100" dir="2700000" algn="tl">
                    <a:srgbClr val="000000">
                      <a:alpha val="43137"/>
                    </a:srgbClr>
                  </a:outerShdw>
                </a:effectLst>
                <a:latin typeface="Calibri"/>
                <a:cs typeface="Arial" charset="0"/>
              </a:rPr>
              <a:t>1</a:t>
            </a:r>
            <a:endParaRPr lang="tr-TR" sz="4800" b="1" i="1" dirty="0">
              <a:solidFill>
                <a:srgbClr val="FFFFFF"/>
              </a:solidFill>
              <a:effectLst>
                <a:outerShdw blurRad="38100" dist="38100" dir="2700000" algn="tl">
                  <a:srgbClr val="000000">
                    <a:alpha val="43137"/>
                  </a:srgbClr>
                </a:outerShdw>
              </a:effectLst>
              <a:latin typeface="Calibri"/>
              <a:cs typeface="Arial" charset="0"/>
            </a:endParaRPr>
          </a:p>
        </p:txBody>
      </p:sp>
      <p:sp>
        <p:nvSpPr>
          <p:cNvPr id="8" name="Metin kutusu 7"/>
          <p:cNvSpPr txBox="1"/>
          <p:nvPr/>
        </p:nvSpPr>
        <p:spPr>
          <a:xfrm>
            <a:off x="1259632" y="3265529"/>
            <a:ext cx="648072" cy="830997"/>
          </a:xfrm>
          <a:prstGeom prst="rect">
            <a:avLst/>
          </a:prstGeom>
          <a:noFill/>
        </p:spPr>
        <p:txBody>
          <a:bodyPr wrap="square" rtlCol="0">
            <a:spAutoFit/>
          </a:bodyPr>
          <a:lstStyle/>
          <a:p>
            <a:pPr algn="ctr"/>
            <a:r>
              <a:rPr lang="tr-TR" sz="4800" b="1" i="1" dirty="0" smtClean="0">
                <a:solidFill>
                  <a:srgbClr val="000000"/>
                </a:solidFill>
                <a:effectLst>
                  <a:outerShdw blurRad="38100" dist="38100" dir="2700000" algn="tl">
                    <a:srgbClr val="000000">
                      <a:alpha val="43137"/>
                    </a:srgbClr>
                  </a:outerShdw>
                </a:effectLst>
                <a:latin typeface="Calibri"/>
                <a:cs typeface="Arial" charset="0"/>
              </a:rPr>
              <a:t>2</a:t>
            </a:r>
            <a:endParaRPr lang="tr-TR" sz="4800" b="1" i="1" dirty="0">
              <a:solidFill>
                <a:srgbClr val="000000"/>
              </a:solidFill>
              <a:effectLst>
                <a:outerShdw blurRad="38100" dist="38100" dir="2700000" algn="tl">
                  <a:srgbClr val="000000">
                    <a:alpha val="43137"/>
                  </a:srgbClr>
                </a:outerShdw>
              </a:effectLst>
              <a:latin typeface="Calibri"/>
              <a:cs typeface="Arial" charset="0"/>
            </a:endParaRPr>
          </a:p>
        </p:txBody>
      </p:sp>
      <p:sp>
        <p:nvSpPr>
          <p:cNvPr id="9" name="Metin kutusu 8"/>
          <p:cNvSpPr txBox="1"/>
          <p:nvPr/>
        </p:nvSpPr>
        <p:spPr>
          <a:xfrm>
            <a:off x="935596" y="4787424"/>
            <a:ext cx="648072" cy="830997"/>
          </a:xfrm>
          <a:prstGeom prst="rect">
            <a:avLst/>
          </a:prstGeom>
          <a:noFill/>
        </p:spPr>
        <p:txBody>
          <a:bodyPr wrap="square" rtlCol="0">
            <a:spAutoFit/>
          </a:bodyPr>
          <a:lstStyle/>
          <a:p>
            <a:pPr algn="ctr"/>
            <a:r>
              <a:rPr lang="tr-TR" sz="4800" b="1" i="1" dirty="0" smtClean="0">
                <a:solidFill>
                  <a:srgbClr val="000000"/>
                </a:solidFill>
                <a:effectLst>
                  <a:outerShdw blurRad="38100" dist="38100" dir="2700000" algn="tl">
                    <a:srgbClr val="000000">
                      <a:alpha val="43137"/>
                    </a:srgbClr>
                  </a:outerShdw>
                </a:effectLst>
                <a:latin typeface="Calibri"/>
                <a:cs typeface="Arial" charset="0"/>
              </a:rPr>
              <a:t>3</a:t>
            </a:r>
            <a:endParaRPr lang="tr-TR" sz="4800" b="1" i="1" dirty="0">
              <a:solidFill>
                <a:srgbClr val="000000"/>
              </a:solidFill>
              <a:effectLst>
                <a:outerShdw blurRad="38100" dist="38100" dir="2700000" algn="tl">
                  <a:srgbClr val="000000">
                    <a:alpha val="43137"/>
                  </a:srgbClr>
                </a:outerShdw>
              </a:effectLst>
              <a:latin typeface="Calibri"/>
              <a:cs typeface="Arial" charset="0"/>
            </a:endParaRPr>
          </a:p>
        </p:txBody>
      </p:sp>
    </p:spTree>
    <p:extLst>
      <p:ext uri="{BB962C8B-B14F-4D97-AF65-F5344CB8AC3E}">
        <p14:creationId xmlns:p14="http://schemas.microsoft.com/office/powerpoint/2010/main" val="1211380912"/>
      </p:ext>
    </p:extLst>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Altbilgi Yer Tutucusu 1"/>
          <p:cNvSpPr txBox="1">
            <a:spLocks noGrp="1"/>
          </p:cNvSpPr>
          <p:nvPr/>
        </p:nvSpPr>
        <p:spPr bwMode="auto">
          <a:xfrm>
            <a:off x="1828800" y="6553200"/>
            <a:ext cx="5672138" cy="252413"/>
          </a:xfrm>
          <a:prstGeom prst="rect">
            <a:avLst/>
          </a:prstGeom>
          <a:noFill/>
          <a:ln w="9525">
            <a:noFill/>
            <a:miter lim="800000"/>
            <a:headEnd/>
            <a:tailEnd/>
          </a:ln>
        </p:spPr>
        <p:txBody>
          <a:bodyPr anchor="ctr"/>
          <a:lstStyle/>
          <a:p>
            <a:pPr algn="ctr"/>
            <a:r>
              <a:rPr lang="tr-TR" sz="1500" b="1">
                <a:solidFill>
                  <a:srgbClr val="D9D9D9"/>
                </a:solidFill>
                <a:latin typeface="Arial" charset="0"/>
                <a:cs typeface="Arial" charset="0"/>
              </a:rPr>
              <a:t>Teşvik Uygulama ve Yabancı Sermaye Genel Müdürlüğü</a:t>
            </a:r>
          </a:p>
        </p:txBody>
      </p:sp>
      <p:sp>
        <p:nvSpPr>
          <p:cNvPr id="108547" name="Rectangle 4"/>
          <p:cNvSpPr>
            <a:spLocks noChangeArrowheads="1"/>
          </p:cNvSpPr>
          <p:nvPr/>
        </p:nvSpPr>
        <p:spPr bwMode="auto">
          <a:xfrm>
            <a:off x="179387" y="1692000"/>
            <a:ext cx="8785225" cy="3970318"/>
          </a:xfrm>
          <a:prstGeom prst="rect">
            <a:avLst/>
          </a:prstGeom>
          <a:noFill/>
          <a:ln w="9525">
            <a:noFill/>
            <a:miter lim="800000"/>
            <a:headEnd/>
            <a:tailEnd/>
          </a:ln>
        </p:spPr>
        <p:txBody>
          <a:bodyPr wrap="square">
            <a:spAutoFit/>
          </a:bodyPr>
          <a:lstStyle/>
          <a:p>
            <a:pPr marL="355600" indent="-355600" algn="just">
              <a:buClr>
                <a:srgbClr val="CC0000"/>
              </a:buClr>
              <a:buSzPct val="100000"/>
              <a:buFont typeface="Wingdings" pitchFamily="2" charset="2"/>
              <a:buChar char="Ø"/>
            </a:pPr>
            <a:r>
              <a:rPr lang="tr-TR" sz="2400" b="1" dirty="0" smtClean="0">
                <a:solidFill>
                  <a:srgbClr val="000000"/>
                </a:solidFill>
                <a:latin typeface="Calibri"/>
                <a:cs typeface="Arial" charset="0"/>
              </a:rPr>
              <a:t>15 </a:t>
            </a:r>
            <a:r>
              <a:rPr lang="tr-TR" sz="2400" b="1" dirty="0">
                <a:solidFill>
                  <a:srgbClr val="000000"/>
                </a:solidFill>
                <a:latin typeface="Calibri"/>
                <a:cs typeface="Arial" charset="0"/>
              </a:rPr>
              <a:t>Haziran 2012 tarih ve 2012/3305 sayılı “Yatırımlarda Devlet Yardımları Hakkında Karar”</a:t>
            </a:r>
            <a:r>
              <a:rPr lang="tr-TR" sz="2400" dirty="0">
                <a:solidFill>
                  <a:srgbClr val="333399"/>
                </a:solidFill>
                <a:latin typeface="Calibri"/>
                <a:cs typeface="Arial" charset="0"/>
              </a:rPr>
              <a:t> </a:t>
            </a:r>
          </a:p>
          <a:p>
            <a:pPr marL="355600" indent="-355600" algn="just">
              <a:buClr>
                <a:srgbClr val="CC0000"/>
              </a:buClr>
              <a:buSzPct val="100000"/>
            </a:pPr>
            <a:r>
              <a:rPr lang="tr-TR" sz="2400" dirty="0">
                <a:solidFill>
                  <a:srgbClr val="333399"/>
                </a:solidFill>
                <a:latin typeface="Calibri"/>
                <a:cs typeface="Arial" charset="0"/>
              </a:rPr>
              <a:t>	</a:t>
            </a:r>
            <a:r>
              <a:rPr lang="tr-TR" sz="2400" dirty="0" smtClean="0">
                <a:solidFill>
                  <a:srgbClr val="C00000"/>
                </a:solidFill>
                <a:latin typeface="Calibri"/>
                <a:cs typeface="Arial" charset="0"/>
              </a:rPr>
              <a:t>(</a:t>
            </a:r>
            <a:r>
              <a:rPr lang="tr-TR" sz="2400" dirty="0">
                <a:solidFill>
                  <a:srgbClr val="C00000"/>
                </a:solidFill>
                <a:latin typeface="Calibri"/>
                <a:cs typeface="Arial" charset="0"/>
              </a:rPr>
              <a:t>19 Haziran 2012 tarih ve 28328 tarihli Resmi Gazete),</a:t>
            </a:r>
          </a:p>
          <a:p>
            <a:pPr marL="355600" indent="-355600" algn="just">
              <a:buClr>
                <a:srgbClr val="CC0000"/>
              </a:buClr>
              <a:buSzPct val="100000"/>
            </a:pPr>
            <a:endParaRPr lang="tr-TR" sz="2400" dirty="0">
              <a:solidFill>
                <a:srgbClr val="C00000"/>
              </a:solidFill>
              <a:latin typeface="Calibri"/>
              <a:cs typeface="Arial" charset="0"/>
            </a:endParaRPr>
          </a:p>
          <a:p>
            <a:pPr marL="355600" indent="-355600" algn="just">
              <a:buClr>
                <a:srgbClr val="CC0000"/>
              </a:buClr>
              <a:buSzPct val="100000"/>
              <a:buFont typeface="Wingdings" pitchFamily="2" charset="2"/>
              <a:buChar char="Ø"/>
            </a:pPr>
            <a:r>
              <a:rPr lang="tr-TR" sz="2400" b="1" dirty="0">
                <a:solidFill>
                  <a:srgbClr val="000000"/>
                </a:solidFill>
                <a:latin typeface="Calibri"/>
                <a:cs typeface="Arial" charset="0"/>
              </a:rPr>
              <a:t>2012/1 Sayılı Uygulama Tebliği,</a:t>
            </a:r>
            <a:r>
              <a:rPr lang="tr-TR" sz="2400" dirty="0">
                <a:solidFill>
                  <a:srgbClr val="333399"/>
                </a:solidFill>
                <a:latin typeface="Calibri"/>
                <a:cs typeface="Arial" charset="0"/>
              </a:rPr>
              <a:t> </a:t>
            </a:r>
          </a:p>
          <a:p>
            <a:pPr marL="355600" indent="-355600" algn="just">
              <a:buClr>
                <a:srgbClr val="CC0000"/>
              </a:buClr>
              <a:buSzPct val="100000"/>
            </a:pPr>
            <a:r>
              <a:rPr lang="tr-TR" sz="2400" dirty="0" smtClean="0">
                <a:solidFill>
                  <a:srgbClr val="C00000"/>
                </a:solidFill>
                <a:latin typeface="Calibri"/>
                <a:cs typeface="Arial" charset="0"/>
              </a:rPr>
              <a:t>	(</a:t>
            </a:r>
            <a:r>
              <a:rPr lang="tr-TR" sz="2400" dirty="0">
                <a:solidFill>
                  <a:srgbClr val="C00000"/>
                </a:solidFill>
                <a:latin typeface="Calibri"/>
                <a:cs typeface="Arial" charset="0"/>
              </a:rPr>
              <a:t>20 Haziran 2012 tarih ve 28329 tarihli Resmi Gazete)</a:t>
            </a:r>
          </a:p>
          <a:p>
            <a:pPr marL="355600" indent="-355600">
              <a:lnSpc>
                <a:spcPct val="150000"/>
              </a:lnSpc>
            </a:pPr>
            <a:endParaRPr lang="tr-TR" sz="2400" dirty="0">
              <a:solidFill>
                <a:srgbClr val="000000"/>
              </a:solidFill>
              <a:latin typeface="Calibri"/>
              <a:cs typeface="Arial" charset="0"/>
            </a:endParaRPr>
          </a:p>
          <a:p>
            <a:pPr marL="355600" indent="-355600">
              <a:lnSpc>
                <a:spcPct val="150000"/>
              </a:lnSpc>
            </a:pPr>
            <a:r>
              <a:rPr lang="tr-TR" sz="2400" dirty="0">
                <a:solidFill>
                  <a:srgbClr val="000000"/>
                </a:solidFill>
                <a:latin typeface="Calibri"/>
                <a:cs typeface="Arial" charset="0"/>
              </a:rPr>
              <a:t>Aşağıdaki adreste son şekli yer almaktadır;  </a:t>
            </a:r>
          </a:p>
          <a:p>
            <a:pPr marL="355600" indent="-355600">
              <a:lnSpc>
                <a:spcPct val="150000"/>
              </a:lnSpc>
            </a:pPr>
            <a:r>
              <a:rPr lang="tr-TR" sz="2400" u="sng" dirty="0">
                <a:solidFill>
                  <a:srgbClr val="C00000"/>
                </a:solidFill>
                <a:latin typeface="Calibri"/>
                <a:cs typeface="Arial" charset="0"/>
              </a:rPr>
              <a:t>http://www.ekonomi.gov.tr</a:t>
            </a:r>
          </a:p>
        </p:txBody>
      </p:sp>
      <p:sp>
        <p:nvSpPr>
          <p:cNvPr id="116740" name="4 Yuvarlatılmış Dikdörtgen"/>
          <p:cNvSpPr>
            <a:spLocks noChangeArrowheads="1"/>
          </p:cNvSpPr>
          <p:nvPr/>
        </p:nvSpPr>
        <p:spPr bwMode="auto">
          <a:xfrm>
            <a:off x="179388" y="972000"/>
            <a:ext cx="8785225" cy="611981"/>
          </a:xfrm>
          <a:prstGeom prst="roundRect">
            <a:avLst>
              <a:gd name="adj" fmla="val 16667"/>
            </a:avLst>
          </a:prstGeom>
          <a:solidFill>
            <a:srgbClr val="C00000"/>
          </a:solidFill>
          <a:ln>
            <a:headEnd/>
            <a:tailEnd/>
          </a:ln>
        </p:spPr>
        <p:style>
          <a:lnRef idx="2">
            <a:schemeClr val="dk1">
              <a:shade val="50000"/>
            </a:schemeClr>
          </a:lnRef>
          <a:fillRef idx="1">
            <a:schemeClr val="dk1"/>
          </a:fillRef>
          <a:effectRef idx="0">
            <a:schemeClr val="dk1"/>
          </a:effectRef>
          <a:fontRef idx="minor">
            <a:schemeClr val="lt1"/>
          </a:fontRef>
        </p:style>
        <p:txBody>
          <a:bodyPr/>
          <a:lstStyle/>
          <a:p>
            <a:pPr algn="ctr" eaLnBrk="0" hangingPunct="0"/>
            <a:r>
              <a:rPr lang="tr-TR" sz="2800" b="1" dirty="0">
                <a:solidFill>
                  <a:srgbClr val="FFFFFF"/>
                </a:solidFill>
              </a:rPr>
              <a:t>YATIRIM TEŞVİK MEVZUATI</a:t>
            </a:r>
            <a:endParaRPr lang="en-US" sz="2800" b="1" dirty="0">
              <a:solidFill>
                <a:srgbClr val="FFFFFF"/>
              </a:solidFill>
            </a:endParaRPr>
          </a:p>
        </p:txBody>
      </p:sp>
      <p:sp>
        <p:nvSpPr>
          <p:cNvPr id="5" name="4 Metin kutusu"/>
          <p:cNvSpPr txBox="1"/>
          <p:nvPr/>
        </p:nvSpPr>
        <p:spPr>
          <a:xfrm>
            <a:off x="5967131" y="188640"/>
            <a:ext cx="3141373" cy="461665"/>
          </a:xfrm>
          <a:prstGeom prst="rect">
            <a:avLst/>
          </a:prstGeom>
          <a:noFill/>
        </p:spPr>
        <p:txBody>
          <a:bodyPr wrap="none" rtlCol="0">
            <a:spAutoFit/>
          </a:bodyPr>
          <a:lstStyle/>
          <a:p>
            <a:pPr algn="r"/>
            <a:r>
              <a:rPr lang="tr-TR" sz="2400" b="1" dirty="0" smtClean="0">
                <a:solidFill>
                  <a:srgbClr val="FFFFFF"/>
                </a:solidFill>
                <a:effectLst>
                  <a:outerShdw blurRad="38100" dist="38100" dir="2700000" algn="tl">
                    <a:srgbClr val="000000">
                      <a:alpha val="43137"/>
                    </a:srgbClr>
                  </a:outerShdw>
                </a:effectLst>
                <a:latin typeface="Calibri"/>
                <a:cs typeface="Arial" charset="0"/>
              </a:rPr>
              <a:t>1. Mevzuat ve Hedefler</a:t>
            </a:r>
            <a:endParaRPr lang="tr-TR" sz="2400" b="1" dirty="0">
              <a:solidFill>
                <a:srgbClr val="FFFFFF"/>
              </a:solidFill>
              <a:effectLst>
                <a:outerShdw blurRad="38100" dist="38100" dir="2700000" algn="tl">
                  <a:srgbClr val="000000">
                    <a:alpha val="43137"/>
                  </a:srgbClr>
                </a:outerShdw>
              </a:effectLst>
              <a:latin typeface="Calibri"/>
              <a:cs typeface="Arial" charset="0"/>
            </a:endParaRPr>
          </a:p>
        </p:txBody>
      </p:sp>
    </p:spTree>
    <p:extLst>
      <p:ext uri="{BB962C8B-B14F-4D97-AF65-F5344CB8AC3E}">
        <p14:creationId xmlns:p14="http://schemas.microsoft.com/office/powerpoint/2010/main" val="1868271470"/>
      </p:ext>
    </p:extLst>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Rectangle 3"/>
          <p:cNvSpPr>
            <a:spLocks noGrp="1" noChangeArrowheads="1"/>
          </p:cNvSpPr>
          <p:nvPr>
            <p:ph type="body" idx="4294967295"/>
          </p:nvPr>
        </p:nvSpPr>
        <p:spPr>
          <a:xfrm>
            <a:off x="0" y="1692275"/>
            <a:ext cx="8785225" cy="4535488"/>
          </a:xfrm>
        </p:spPr>
        <p:txBody>
          <a:bodyPr>
            <a:normAutofit lnSpcReduction="10000"/>
          </a:bodyPr>
          <a:lstStyle/>
          <a:p>
            <a:pPr marL="355600" indent="-355600">
              <a:lnSpc>
                <a:spcPct val="120000"/>
              </a:lnSpc>
              <a:spcAft>
                <a:spcPct val="30000"/>
              </a:spcAft>
              <a:buClr>
                <a:srgbClr val="C00000"/>
              </a:buClr>
              <a:buSzTx/>
              <a:buFont typeface="Wingdings" pitchFamily="2" charset="2"/>
              <a:buChar char="Ø"/>
            </a:pPr>
            <a:r>
              <a:rPr lang="tr-TR" sz="2400" dirty="0" smtClean="0">
                <a:solidFill>
                  <a:schemeClr val="tx1"/>
                </a:solidFill>
              </a:rPr>
              <a:t>Tasarrufların katma değeri yüksek yatırımlara yönlendirilmesi, </a:t>
            </a:r>
          </a:p>
          <a:p>
            <a:pPr marL="355600" indent="-355600">
              <a:lnSpc>
                <a:spcPct val="120000"/>
              </a:lnSpc>
              <a:spcAft>
                <a:spcPct val="30000"/>
              </a:spcAft>
              <a:buClr>
                <a:srgbClr val="C00000"/>
              </a:buClr>
              <a:buSzTx/>
              <a:buFont typeface="Wingdings" pitchFamily="2" charset="2"/>
              <a:buChar char="Ø"/>
            </a:pPr>
            <a:r>
              <a:rPr lang="tr-TR" sz="2400" dirty="0" smtClean="0">
                <a:solidFill>
                  <a:schemeClr val="tx1"/>
                </a:solidFill>
              </a:rPr>
              <a:t>Üretim ve istihdamın artırılması, </a:t>
            </a:r>
          </a:p>
          <a:p>
            <a:pPr marL="355600" indent="-355600">
              <a:lnSpc>
                <a:spcPct val="120000"/>
              </a:lnSpc>
              <a:spcAft>
                <a:spcPct val="30000"/>
              </a:spcAft>
              <a:buClr>
                <a:srgbClr val="C00000"/>
              </a:buClr>
              <a:buSzTx/>
              <a:buFont typeface="Wingdings" pitchFamily="2" charset="2"/>
              <a:buChar char="Ø"/>
            </a:pPr>
            <a:r>
              <a:rPr lang="tr-TR" sz="2400" dirty="0" smtClean="0">
                <a:solidFill>
                  <a:schemeClr val="tx1"/>
                </a:solidFill>
              </a:rPr>
              <a:t>Uluslararası rekabet gücünü artıracak ve Ar-Ge içeriği yüksek yatırımların özendirilmesi,</a:t>
            </a:r>
          </a:p>
          <a:p>
            <a:pPr marL="355600" indent="-355600">
              <a:lnSpc>
                <a:spcPct val="120000"/>
              </a:lnSpc>
              <a:spcAft>
                <a:spcPct val="30000"/>
              </a:spcAft>
              <a:buClr>
                <a:srgbClr val="C00000"/>
              </a:buClr>
              <a:buSzTx/>
              <a:buFont typeface="Wingdings" pitchFamily="2" charset="2"/>
              <a:buChar char="Ø"/>
            </a:pPr>
            <a:r>
              <a:rPr lang="tr-TR" sz="2400" dirty="0" smtClean="0">
                <a:solidFill>
                  <a:schemeClr val="tx1"/>
                </a:solidFill>
              </a:rPr>
              <a:t>Uluslararası doğrudan yatırımların artırılması, </a:t>
            </a:r>
          </a:p>
          <a:p>
            <a:pPr marL="355600" indent="-355600">
              <a:lnSpc>
                <a:spcPct val="120000"/>
              </a:lnSpc>
              <a:spcAft>
                <a:spcPct val="30000"/>
              </a:spcAft>
              <a:buClr>
                <a:srgbClr val="C00000"/>
              </a:buClr>
              <a:buSzTx/>
              <a:buFont typeface="Wingdings" pitchFamily="2" charset="2"/>
              <a:buChar char="Ø"/>
            </a:pPr>
            <a:r>
              <a:rPr lang="tr-TR" sz="2400" dirty="0" smtClean="0">
                <a:solidFill>
                  <a:schemeClr val="tx1"/>
                </a:solidFill>
              </a:rPr>
              <a:t>Bölgesel gelişmişlik farklılıklarının azaltılması, </a:t>
            </a:r>
          </a:p>
          <a:p>
            <a:pPr marL="355600" indent="-355600">
              <a:lnSpc>
                <a:spcPct val="120000"/>
              </a:lnSpc>
              <a:spcAft>
                <a:spcPct val="30000"/>
              </a:spcAft>
              <a:buClr>
                <a:srgbClr val="C00000"/>
              </a:buClr>
              <a:buSzTx/>
              <a:buFont typeface="Wingdings" pitchFamily="2" charset="2"/>
              <a:buChar char="Ø"/>
            </a:pPr>
            <a:r>
              <a:rPr lang="tr-TR" sz="2400" dirty="0" smtClean="0">
                <a:solidFill>
                  <a:schemeClr val="tx1"/>
                </a:solidFill>
              </a:rPr>
              <a:t>Kümelenme ve çevre korumaya yönelik yatırımlar ile araştırma ve geliştirme faaliyetlerinin desteklenmesi.</a:t>
            </a:r>
            <a:endParaRPr lang="tr-TR" sz="2400" dirty="0" smtClean="0">
              <a:solidFill>
                <a:schemeClr val="tx1"/>
              </a:solidFill>
              <a:cs typeface="Arial" charset="0"/>
            </a:endParaRPr>
          </a:p>
        </p:txBody>
      </p:sp>
      <p:sp>
        <p:nvSpPr>
          <p:cNvPr id="116740" name="4 Yuvarlatılmış Dikdörtgen"/>
          <p:cNvSpPr>
            <a:spLocks noChangeArrowheads="1"/>
          </p:cNvSpPr>
          <p:nvPr/>
        </p:nvSpPr>
        <p:spPr bwMode="auto">
          <a:xfrm>
            <a:off x="179388" y="972000"/>
            <a:ext cx="8785225" cy="611981"/>
          </a:xfrm>
          <a:prstGeom prst="roundRect">
            <a:avLst>
              <a:gd name="adj" fmla="val 16667"/>
            </a:avLst>
          </a:prstGeom>
          <a:solidFill>
            <a:srgbClr val="C00000"/>
          </a:solidFill>
          <a:ln>
            <a:headEnd/>
            <a:tailEnd/>
          </a:ln>
        </p:spPr>
        <p:style>
          <a:lnRef idx="2">
            <a:schemeClr val="dk1">
              <a:shade val="50000"/>
            </a:schemeClr>
          </a:lnRef>
          <a:fillRef idx="1">
            <a:schemeClr val="dk1"/>
          </a:fillRef>
          <a:effectRef idx="0">
            <a:schemeClr val="dk1"/>
          </a:effectRef>
          <a:fontRef idx="minor">
            <a:schemeClr val="lt1"/>
          </a:fontRef>
        </p:style>
        <p:txBody>
          <a:bodyPr/>
          <a:lstStyle/>
          <a:p>
            <a:pPr algn="ctr" eaLnBrk="0" hangingPunct="0">
              <a:defRPr/>
            </a:pPr>
            <a:r>
              <a:rPr lang="tr-TR" sz="2800" b="1" dirty="0" smtClean="0">
                <a:solidFill>
                  <a:srgbClr val="FFFFFF"/>
                </a:solidFill>
              </a:rPr>
              <a:t>YATIRIM TEŞVİK </a:t>
            </a:r>
            <a:r>
              <a:rPr lang="tr-TR" sz="2800" b="1" dirty="0">
                <a:solidFill>
                  <a:srgbClr val="FFFFFF"/>
                </a:solidFill>
              </a:rPr>
              <a:t>SİSTEMİNİN HEDEFLERİ</a:t>
            </a:r>
            <a:endParaRPr lang="en-US" sz="2800" b="1" dirty="0">
              <a:solidFill>
                <a:srgbClr val="FFFFFF"/>
              </a:solidFill>
            </a:endParaRPr>
          </a:p>
        </p:txBody>
      </p:sp>
      <p:sp>
        <p:nvSpPr>
          <p:cNvPr id="36869" name="Altbilgi Yer Tutucusu 1"/>
          <p:cNvSpPr txBox="1">
            <a:spLocks noGrp="1"/>
          </p:cNvSpPr>
          <p:nvPr/>
        </p:nvSpPr>
        <p:spPr bwMode="auto">
          <a:xfrm>
            <a:off x="1828800" y="6553200"/>
            <a:ext cx="5672138" cy="252413"/>
          </a:xfrm>
          <a:prstGeom prst="rect">
            <a:avLst/>
          </a:prstGeom>
          <a:noFill/>
          <a:ln w="9525">
            <a:noFill/>
            <a:miter lim="800000"/>
            <a:headEnd/>
            <a:tailEnd/>
          </a:ln>
        </p:spPr>
        <p:txBody>
          <a:bodyPr anchor="ctr"/>
          <a:lstStyle/>
          <a:p>
            <a:pPr algn="ctr"/>
            <a:r>
              <a:rPr lang="tr-TR" sz="1500" b="1">
                <a:solidFill>
                  <a:srgbClr val="D9D9D9"/>
                </a:solidFill>
                <a:latin typeface="Arial" charset="0"/>
                <a:cs typeface="Arial" charset="0"/>
              </a:rPr>
              <a:t>Teşvik Uygulama ve Yabancı Sermaye Genel Müdürlüğü</a:t>
            </a:r>
          </a:p>
        </p:txBody>
      </p:sp>
      <p:sp>
        <p:nvSpPr>
          <p:cNvPr id="5" name="4 Metin kutusu"/>
          <p:cNvSpPr txBox="1"/>
          <p:nvPr/>
        </p:nvSpPr>
        <p:spPr>
          <a:xfrm>
            <a:off x="5967131" y="188640"/>
            <a:ext cx="3141373" cy="461665"/>
          </a:xfrm>
          <a:prstGeom prst="rect">
            <a:avLst/>
          </a:prstGeom>
          <a:noFill/>
        </p:spPr>
        <p:txBody>
          <a:bodyPr wrap="none" rtlCol="0">
            <a:spAutoFit/>
          </a:bodyPr>
          <a:lstStyle/>
          <a:p>
            <a:pPr algn="r"/>
            <a:r>
              <a:rPr lang="tr-TR" sz="2400" b="1" dirty="0" smtClean="0">
                <a:solidFill>
                  <a:srgbClr val="FFFFFF"/>
                </a:solidFill>
                <a:effectLst>
                  <a:outerShdw blurRad="38100" dist="38100" dir="2700000" algn="tl">
                    <a:srgbClr val="000000">
                      <a:alpha val="43137"/>
                    </a:srgbClr>
                  </a:outerShdw>
                </a:effectLst>
                <a:latin typeface="Calibri"/>
                <a:cs typeface="Arial" charset="0"/>
              </a:rPr>
              <a:t>1. Mevzuat ve Hedefler</a:t>
            </a:r>
            <a:endParaRPr lang="tr-TR" sz="2400" b="1" dirty="0">
              <a:solidFill>
                <a:srgbClr val="FFFFFF"/>
              </a:solidFill>
              <a:effectLst>
                <a:outerShdw blurRad="38100" dist="38100" dir="2700000" algn="tl">
                  <a:srgbClr val="000000">
                    <a:alpha val="43137"/>
                  </a:srgbClr>
                </a:outerShdw>
              </a:effectLst>
              <a:latin typeface="Calibri"/>
              <a:cs typeface="Arial" charset="0"/>
            </a:endParaRPr>
          </a:p>
        </p:txBody>
      </p:sp>
    </p:spTree>
    <p:extLst>
      <p:ext uri="{BB962C8B-B14F-4D97-AF65-F5344CB8AC3E}">
        <p14:creationId xmlns:p14="http://schemas.microsoft.com/office/powerpoint/2010/main" val="8070619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Text Box 7"/>
          <p:cNvSpPr txBox="1">
            <a:spLocks noChangeArrowheads="1"/>
          </p:cNvSpPr>
          <p:nvPr/>
        </p:nvSpPr>
        <p:spPr bwMode="auto">
          <a:xfrm>
            <a:off x="1816100" y="1574800"/>
            <a:ext cx="184150" cy="457200"/>
          </a:xfrm>
          <a:prstGeom prst="rect">
            <a:avLst/>
          </a:prstGeom>
          <a:noFill/>
          <a:ln w="9525">
            <a:noFill/>
            <a:miter lim="800000"/>
            <a:headEnd/>
            <a:tailEnd/>
          </a:ln>
        </p:spPr>
        <p:txBody>
          <a:bodyPr wrap="none">
            <a:spAutoFit/>
          </a:bodyPr>
          <a:lstStyle/>
          <a:p>
            <a:endParaRPr lang="en-US" sz="2400">
              <a:solidFill>
                <a:srgbClr val="000000"/>
              </a:solidFill>
              <a:latin typeface="Arial" charset="0"/>
              <a:cs typeface="Arial" charset="0"/>
            </a:endParaRPr>
          </a:p>
        </p:txBody>
      </p:sp>
      <p:sp>
        <p:nvSpPr>
          <p:cNvPr id="34819" name="Altbilgi Yer Tutucusu 1"/>
          <p:cNvSpPr txBox="1">
            <a:spLocks noGrp="1"/>
          </p:cNvSpPr>
          <p:nvPr/>
        </p:nvSpPr>
        <p:spPr bwMode="auto">
          <a:xfrm>
            <a:off x="1828800" y="6553200"/>
            <a:ext cx="5672138" cy="252413"/>
          </a:xfrm>
          <a:prstGeom prst="rect">
            <a:avLst/>
          </a:prstGeom>
          <a:noFill/>
          <a:ln w="9525">
            <a:noFill/>
            <a:miter lim="800000"/>
            <a:headEnd/>
            <a:tailEnd/>
          </a:ln>
        </p:spPr>
        <p:txBody>
          <a:bodyPr anchor="ctr"/>
          <a:lstStyle/>
          <a:p>
            <a:pPr algn="ctr"/>
            <a:r>
              <a:rPr lang="tr-TR" sz="1500" b="1" dirty="0">
                <a:solidFill>
                  <a:srgbClr val="D9D9D9"/>
                </a:solidFill>
                <a:latin typeface="Arial" charset="0"/>
                <a:cs typeface="Arial" charset="0"/>
              </a:rPr>
              <a:t>Teşvik Uygulama ve Yabancı Sermaye Genel Müdürlüğü</a:t>
            </a:r>
          </a:p>
        </p:txBody>
      </p:sp>
      <p:sp>
        <p:nvSpPr>
          <p:cNvPr id="5" name="4 Metin kutusu"/>
          <p:cNvSpPr txBox="1"/>
          <p:nvPr/>
        </p:nvSpPr>
        <p:spPr>
          <a:xfrm>
            <a:off x="7065957" y="188640"/>
            <a:ext cx="2042547" cy="523220"/>
          </a:xfrm>
          <a:prstGeom prst="rect">
            <a:avLst/>
          </a:prstGeom>
          <a:noFill/>
        </p:spPr>
        <p:txBody>
          <a:bodyPr wrap="none" rtlCol="0">
            <a:spAutoFit/>
          </a:bodyPr>
          <a:lstStyle/>
          <a:p>
            <a:pPr algn="r"/>
            <a:r>
              <a:rPr lang="tr-TR" sz="2800" b="1" dirty="0" smtClean="0">
                <a:solidFill>
                  <a:srgbClr val="FFFFFF"/>
                </a:solidFill>
                <a:effectLst>
                  <a:outerShdw blurRad="38100" dist="38100" dir="2700000" algn="tl">
                    <a:srgbClr val="000000">
                      <a:alpha val="43137"/>
                    </a:srgbClr>
                  </a:outerShdw>
                </a:effectLst>
                <a:latin typeface="Calibri"/>
                <a:cs typeface="Arial" charset="0"/>
              </a:rPr>
              <a:t>Sunum Planı</a:t>
            </a:r>
            <a:endParaRPr lang="tr-TR" sz="2800" b="1" dirty="0">
              <a:solidFill>
                <a:srgbClr val="FFFFFF"/>
              </a:solidFill>
              <a:effectLst>
                <a:outerShdw blurRad="38100" dist="38100" dir="2700000" algn="tl">
                  <a:srgbClr val="000000">
                    <a:alpha val="43137"/>
                  </a:srgbClr>
                </a:outerShdw>
              </a:effectLst>
              <a:latin typeface="Calibri"/>
              <a:cs typeface="Arial" charset="0"/>
            </a:endParaRPr>
          </a:p>
        </p:txBody>
      </p:sp>
      <p:graphicFrame>
        <p:nvGraphicFramePr>
          <p:cNvPr id="2" name="Diyagram 1"/>
          <p:cNvGraphicFramePr/>
          <p:nvPr>
            <p:extLst>
              <p:ext uri="{D42A27DB-BD31-4B8C-83A1-F6EECF244321}">
                <p14:modId xmlns:p14="http://schemas.microsoft.com/office/powerpoint/2010/main" val="4138720013"/>
              </p:ext>
            </p:extLst>
          </p:nvPr>
        </p:nvGraphicFramePr>
        <p:xfrm>
          <a:off x="503548" y="1052736"/>
          <a:ext cx="8136904" cy="525658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Metin kutusu 2"/>
          <p:cNvSpPr txBox="1"/>
          <p:nvPr/>
        </p:nvSpPr>
        <p:spPr>
          <a:xfrm>
            <a:off x="935596" y="1634043"/>
            <a:ext cx="648072" cy="830997"/>
          </a:xfrm>
          <a:prstGeom prst="rect">
            <a:avLst/>
          </a:prstGeom>
          <a:noFill/>
        </p:spPr>
        <p:txBody>
          <a:bodyPr wrap="square" rtlCol="0">
            <a:spAutoFit/>
          </a:bodyPr>
          <a:lstStyle/>
          <a:p>
            <a:pPr algn="ctr"/>
            <a:r>
              <a:rPr lang="tr-TR" sz="4800" b="1" i="1" dirty="0" smtClean="0">
                <a:effectLst>
                  <a:outerShdw blurRad="38100" dist="38100" dir="2700000" algn="tl">
                    <a:srgbClr val="000000">
                      <a:alpha val="43137"/>
                    </a:srgbClr>
                  </a:outerShdw>
                </a:effectLst>
                <a:latin typeface="Calibri"/>
                <a:cs typeface="Arial" charset="0"/>
              </a:rPr>
              <a:t>1</a:t>
            </a:r>
            <a:endParaRPr lang="tr-TR" sz="4800" b="1" i="1" dirty="0">
              <a:effectLst>
                <a:outerShdw blurRad="38100" dist="38100" dir="2700000" algn="tl">
                  <a:srgbClr val="000000">
                    <a:alpha val="43137"/>
                  </a:srgbClr>
                </a:outerShdw>
              </a:effectLst>
              <a:latin typeface="Calibri"/>
              <a:cs typeface="Arial" charset="0"/>
            </a:endParaRPr>
          </a:p>
        </p:txBody>
      </p:sp>
      <p:sp>
        <p:nvSpPr>
          <p:cNvPr id="8" name="Metin kutusu 7"/>
          <p:cNvSpPr txBox="1"/>
          <p:nvPr/>
        </p:nvSpPr>
        <p:spPr>
          <a:xfrm>
            <a:off x="1259632" y="3265529"/>
            <a:ext cx="648072" cy="830997"/>
          </a:xfrm>
          <a:prstGeom prst="rect">
            <a:avLst/>
          </a:prstGeom>
          <a:noFill/>
        </p:spPr>
        <p:txBody>
          <a:bodyPr wrap="square" rtlCol="0">
            <a:spAutoFit/>
          </a:bodyPr>
          <a:lstStyle/>
          <a:p>
            <a:pPr algn="ctr"/>
            <a:r>
              <a:rPr lang="tr-TR" sz="4800" b="1" i="1" dirty="0" smtClean="0">
                <a:solidFill>
                  <a:schemeClr val="accent3"/>
                </a:solidFill>
                <a:effectLst>
                  <a:outerShdw blurRad="38100" dist="38100" dir="2700000" algn="tl">
                    <a:srgbClr val="000000">
                      <a:alpha val="43137"/>
                    </a:srgbClr>
                  </a:outerShdw>
                </a:effectLst>
                <a:latin typeface="Calibri"/>
                <a:cs typeface="Arial" charset="0"/>
              </a:rPr>
              <a:t>2</a:t>
            </a:r>
            <a:endParaRPr lang="tr-TR" sz="4800" b="1" i="1" dirty="0">
              <a:solidFill>
                <a:schemeClr val="accent3"/>
              </a:solidFill>
              <a:effectLst>
                <a:outerShdw blurRad="38100" dist="38100" dir="2700000" algn="tl">
                  <a:srgbClr val="000000">
                    <a:alpha val="43137"/>
                  </a:srgbClr>
                </a:outerShdw>
              </a:effectLst>
              <a:latin typeface="Calibri"/>
              <a:cs typeface="Arial" charset="0"/>
            </a:endParaRPr>
          </a:p>
        </p:txBody>
      </p:sp>
      <p:sp>
        <p:nvSpPr>
          <p:cNvPr id="9" name="Metin kutusu 8"/>
          <p:cNvSpPr txBox="1"/>
          <p:nvPr/>
        </p:nvSpPr>
        <p:spPr>
          <a:xfrm>
            <a:off x="935596" y="4787424"/>
            <a:ext cx="648072" cy="830997"/>
          </a:xfrm>
          <a:prstGeom prst="rect">
            <a:avLst/>
          </a:prstGeom>
          <a:noFill/>
        </p:spPr>
        <p:txBody>
          <a:bodyPr wrap="square" rtlCol="0">
            <a:spAutoFit/>
          </a:bodyPr>
          <a:lstStyle/>
          <a:p>
            <a:pPr algn="ctr"/>
            <a:r>
              <a:rPr lang="tr-TR" sz="4800" b="1" i="1" dirty="0" smtClean="0">
                <a:solidFill>
                  <a:srgbClr val="000000"/>
                </a:solidFill>
                <a:effectLst>
                  <a:outerShdw blurRad="38100" dist="38100" dir="2700000" algn="tl">
                    <a:srgbClr val="000000">
                      <a:alpha val="43137"/>
                    </a:srgbClr>
                  </a:outerShdw>
                </a:effectLst>
                <a:latin typeface="Calibri"/>
                <a:cs typeface="Arial" charset="0"/>
              </a:rPr>
              <a:t>3</a:t>
            </a:r>
            <a:endParaRPr lang="tr-TR" sz="4800" b="1" i="1" dirty="0">
              <a:solidFill>
                <a:srgbClr val="000000"/>
              </a:solidFill>
              <a:effectLst>
                <a:outerShdw blurRad="38100" dist="38100" dir="2700000" algn="tl">
                  <a:srgbClr val="000000">
                    <a:alpha val="43137"/>
                  </a:srgbClr>
                </a:outerShdw>
              </a:effectLst>
              <a:latin typeface="Calibri"/>
              <a:cs typeface="Arial" charset="0"/>
            </a:endParaRPr>
          </a:p>
        </p:txBody>
      </p:sp>
    </p:spTree>
    <p:extLst>
      <p:ext uri="{BB962C8B-B14F-4D97-AF65-F5344CB8AC3E}">
        <p14:creationId xmlns:p14="http://schemas.microsoft.com/office/powerpoint/2010/main" val="2788566787"/>
      </p:ext>
    </p:extLst>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2 Diyagram"/>
          <p:cNvGraphicFramePr/>
          <p:nvPr>
            <p:extLst>
              <p:ext uri="{D42A27DB-BD31-4B8C-83A1-F6EECF244321}">
                <p14:modId xmlns:p14="http://schemas.microsoft.com/office/powerpoint/2010/main" val="2721129087"/>
              </p:ext>
            </p:extLst>
          </p:nvPr>
        </p:nvGraphicFramePr>
        <p:xfrm>
          <a:off x="179512" y="908720"/>
          <a:ext cx="8784976" cy="5472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Altbilgi Yer Tutucusu 1"/>
          <p:cNvSpPr txBox="1">
            <a:spLocks noGrp="1"/>
          </p:cNvSpPr>
          <p:nvPr/>
        </p:nvSpPr>
        <p:spPr bwMode="auto">
          <a:xfrm>
            <a:off x="1828800" y="6553200"/>
            <a:ext cx="5672138" cy="252413"/>
          </a:xfrm>
          <a:prstGeom prst="rect">
            <a:avLst/>
          </a:prstGeom>
          <a:noFill/>
          <a:ln w="9525">
            <a:noFill/>
            <a:miter lim="800000"/>
            <a:headEnd/>
            <a:tailEnd/>
          </a:ln>
        </p:spPr>
        <p:txBody>
          <a:bodyPr anchor="ctr"/>
          <a:lstStyle/>
          <a:p>
            <a:pPr algn="ctr"/>
            <a:r>
              <a:rPr lang="tr-TR" sz="1500" b="1" dirty="0">
                <a:solidFill>
                  <a:srgbClr val="D9D9D9"/>
                </a:solidFill>
                <a:latin typeface="Arial" charset="0"/>
                <a:cs typeface="Arial" charset="0"/>
              </a:rPr>
              <a:t>Teşvik Uygulama ve Yabancı Sermaye Genel Müdürlüğü</a:t>
            </a:r>
          </a:p>
        </p:txBody>
      </p:sp>
    </p:spTree>
    <p:extLst>
      <p:ext uri="{BB962C8B-B14F-4D97-AF65-F5344CB8AC3E}">
        <p14:creationId xmlns:p14="http://schemas.microsoft.com/office/powerpoint/2010/main" val="177287059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40" name="4 Yuvarlatılmış Dikdörtgen"/>
          <p:cNvSpPr>
            <a:spLocks noChangeArrowheads="1"/>
          </p:cNvSpPr>
          <p:nvPr/>
        </p:nvSpPr>
        <p:spPr bwMode="auto">
          <a:xfrm>
            <a:off x="142844" y="972000"/>
            <a:ext cx="8821769" cy="611981"/>
          </a:xfrm>
          <a:prstGeom prst="roundRect">
            <a:avLst>
              <a:gd name="adj" fmla="val 16667"/>
            </a:avLst>
          </a:prstGeom>
          <a:solidFill>
            <a:srgbClr val="C00000"/>
          </a:solidFill>
          <a:ln>
            <a:headEnd/>
            <a:tailEnd/>
          </a:ln>
        </p:spPr>
        <p:style>
          <a:lnRef idx="2">
            <a:schemeClr val="dk1">
              <a:shade val="50000"/>
            </a:schemeClr>
          </a:lnRef>
          <a:fillRef idx="1">
            <a:schemeClr val="dk1"/>
          </a:fillRef>
          <a:effectRef idx="0">
            <a:schemeClr val="dk1"/>
          </a:effectRef>
          <a:fontRef idx="minor">
            <a:schemeClr val="lt1"/>
          </a:fontRef>
        </p:style>
        <p:txBody>
          <a:bodyPr/>
          <a:lstStyle/>
          <a:p>
            <a:pPr algn="ctr" eaLnBrk="0" hangingPunct="0">
              <a:defRPr/>
            </a:pPr>
            <a:r>
              <a:rPr lang="tr-TR" sz="3200" b="1" dirty="0" smtClean="0">
                <a:solidFill>
                  <a:srgbClr val="FFFFFF"/>
                </a:solidFill>
              </a:rPr>
              <a:t>DESTEK </a:t>
            </a:r>
            <a:r>
              <a:rPr lang="tr-TR" sz="3200" b="1" dirty="0">
                <a:solidFill>
                  <a:srgbClr val="FFFFFF"/>
                </a:solidFill>
              </a:rPr>
              <a:t>UNSURLARI</a:t>
            </a:r>
            <a:endParaRPr lang="en-US" sz="3200" b="1" dirty="0">
              <a:solidFill>
                <a:srgbClr val="FFFFFF"/>
              </a:solidFill>
            </a:endParaRPr>
          </a:p>
        </p:txBody>
      </p:sp>
      <p:sp>
        <p:nvSpPr>
          <p:cNvPr id="36871" name="Altbilgi Yer Tutucusu 1"/>
          <p:cNvSpPr txBox="1">
            <a:spLocks noGrp="1"/>
          </p:cNvSpPr>
          <p:nvPr/>
        </p:nvSpPr>
        <p:spPr bwMode="auto">
          <a:xfrm>
            <a:off x="1828800" y="6553200"/>
            <a:ext cx="5672138" cy="252413"/>
          </a:xfrm>
          <a:prstGeom prst="rect">
            <a:avLst/>
          </a:prstGeom>
          <a:noFill/>
          <a:ln w="9525">
            <a:noFill/>
            <a:miter lim="800000"/>
            <a:headEnd/>
            <a:tailEnd/>
          </a:ln>
        </p:spPr>
        <p:txBody>
          <a:bodyPr anchor="ctr"/>
          <a:lstStyle/>
          <a:p>
            <a:pPr algn="ctr"/>
            <a:r>
              <a:rPr lang="tr-TR" sz="1500" b="1" dirty="0">
                <a:solidFill>
                  <a:srgbClr val="D9D9D9"/>
                </a:solidFill>
                <a:latin typeface="Arial" charset="0"/>
                <a:cs typeface="Arial" charset="0"/>
              </a:rPr>
              <a:t>Teşvik Uygulama ve Yabancı Sermaye Genel Müdürlüğü</a:t>
            </a:r>
          </a:p>
        </p:txBody>
      </p:sp>
      <p:graphicFrame>
        <p:nvGraphicFramePr>
          <p:cNvPr id="7" name="Table 6"/>
          <p:cNvGraphicFramePr>
            <a:graphicFrameLocks noGrp="1"/>
          </p:cNvGraphicFramePr>
          <p:nvPr>
            <p:extLst/>
          </p:nvPr>
        </p:nvGraphicFramePr>
        <p:xfrm>
          <a:off x="142843" y="1692001"/>
          <a:ext cx="8821769" cy="4761338"/>
        </p:xfrm>
        <a:graphic>
          <a:graphicData uri="http://schemas.openxmlformats.org/drawingml/2006/table">
            <a:tbl>
              <a:tblPr/>
              <a:tblGrid>
                <a:gridCol w="2318129">
                  <a:extLst>
                    <a:ext uri="{9D8B030D-6E8A-4147-A177-3AD203B41FA5}">
                      <a16:colId xmlns="" xmlns:a16="http://schemas.microsoft.com/office/drawing/2014/main" val="20000"/>
                    </a:ext>
                  </a:extLst>
                </a:gridCol>
                <a:gridCol w="1645796">
                  <a:extLst>
                    <a:ext uri="{9D8B030D-6E8A-4147-A177-3AD203B41FA5}">
                      <a16:colId xmlns="" xmlns:a16="http://schemas.microsoft.com/office/drawing/2014/main" val="20001"/>
                    </a:ext>
                  </a:extLst>
                </a:gridCol>
                <a:gridCol w="1693144">
                  <a:extLst>
                    <a:ext uri="{9D8B030D-6E8A-4147-A177-3AD203B41FA5}">
                      <a16:colId xmlns="" xmlns:a16="http://schemas.microsoft.com/office/drawing/2014/main" val="20002"/>
                    </a:ext>
                  </a:extLst>
                </a:gridCol>
                <a:gridCol w="1582350">
                  <a:extLst>
                    <a:ext uri="{9D8B030D-6E8A-4147-A177-3AD203B41FA5}">
                      <a16:colId xmlns="" xmlns:a16="http://schemas.microsoft.com/office/drawing/2014/main" val="20003"/>
                    </a:ext>
                  </a:extLst>
                </a:gridCol>
                <a:gridCol w="1582350">
                  <a:extLst>
                    <a:ext uri="{9D8B030D-6E8A-4147-A177-3AD203B41FA5}">
                      <a16:colId xmlns="" xmlns:a16="http://schemas.microsoft.com/office/drawing/2014/main" val="20004"/>
                    </a:ext>
                  </a:extLst>
                </a:gridCol>
              </a:tblGrid>
              <a:tr h="820142">
                <a:tc>
                  <a:txBody>
                    <a:bodyPr/>
                    <a:lstStyle/>
                    <a:p>
                      <a:pPr algn="ctr">
                        <a:spcAft>
                          <a:spcPts val="0"/>
                        </a:spcAft>
                      </a:pPr>
                      <a:r>
                        <a:rPr lang="tr-TR" sz="1600" b="1" dirty="0">
                          <a:solidFill>
                            <a:srgbClr val="FFFFFF"/>
                          </a:solidFill>
                          <a:latin typeface="Calibri" pitchFamily="34" charset="0"/>
                          <a:ea typeface="Times New Roman"/>
                          <a:cs typeface="Times New Roman"/>
                        </a:rPr>
                        <a:t>Destek Unsurları</a:t>
                      </a:r>
                      <a:endParaRPr lang="tr-TR" sz="1600" dirty="0">
                        <a:latin typeface="Calibri" pitchFamily="34" charset="0"/>
                        <a:ea typeface="Times New Roman"/>
                        <a:cs typeface="Times New Roman"/>
                      </a:endParaRPr>
                    </a:p>
                  </a:txBody>
                  <a:tcPr marL="68580" marR="68580" marT="0" marB="0" anchor="ctr">
                    <a:lnL w="28575" cap="flat" cmpd="sng" algn="ctr">
                      <a:solidFill>
                        <a:schemeClr val="accent6"/>
                      </a:solidFill>
                      <a:prstDash val="solid"/>
                      <a:round/>
                      <a:headEnd type="none" w="med" len="med"/>
                      <a:tailEnd type="none" w="med" len="med"/>
                    </a:lnL>
                    <a:lnR w="12700" cap="flat" cmpd="sng" algn="ctr">
                      <a:solidFill>
                        <a:srgbClr val="FFFFFF"/>
                      </a:solidFill>
                      <a:prstDash val="solid"/>
                      <a:round/>
                      <a:headEnd type="none" w="med" len="med"/>
                      <a:tailEnd type="none" w="med" len="med"/>
                    </a:lnR>
                    <a:lnT w="28575" cap="flat" cmpd="sng" algn="ctr">
                      <a:solidFill>
                        <a:schemeClr val="accent6"/>
                      </a:solidFill>
                      <a:prstDash val="solid"/>
                      <a:round/>
                      <a:headEnd type="none" w="med" len="med"/>
                      <a:tailEnd type="none" w="med" len="med"/>
                    </a:lnT>
                    <a:lnB w="28575" cap="flat" cmpd="sng" algn="ctr">
                      <a:solidFill>
                        <a:schemeClr val="accent6"/>
                      </a:solidFill>
                      <a:prstDash val="solid"/>
                      <a:round/>
                      <a:headEnd type="none" w="med" len="med"/>
                      <a:tailEnd type="none" w="med" len="med"/>
                    </a:lnB>
                    <a:solidFill>
                      <a:srgbClr val="17365D"/>
                    </a:solidFill>
                  </a:tcPr>
                </a:tc>
                <a:tc>
                  <a:txBody>
                    <a:bodyPr/>
                    <a:lstStyle/>
                    <a:p>
                      <a:pPr algn="ctr">
                        <a:spcAft>
                          <a:spcPts val="0"/>
                        </a:spcAft>
                      </a:pPr>
                      <a:r>
                        <a:rPr lang="tr-TR" sz="1600" b="1" dirty="0">
                          <a:solidFill>
                            <a:srgbClr val="FFFFFF"/>
                          </a:solidFill>
                          <a:latin typeface="Calibri" pitchFamily="34" charset="0"/>
                          <a:ea typeface="Times New Roman"/>
                          <a:cs typeface="Times New Roman"/>
                        </a:rPr>
                        <a:t>Genel Teşvik Uygulamaları</a:t>
                      </a:r>
                      <a:endParaRPr lang="tr-TR" sz="1600" dirty="0">
                        <a:latin typeface="Calibri" pitchFamily="34" charset="0"/>
                        <a:ea typeface="Times New Roman"/>
                        <a:cs typeface="Times New Roman"/>
                      </a:endParaRPr>
                    </a:p>
                  </a:txBody>
                  <a:tcPr marL="68580" marR="68580" marT="0"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28575" cap="flat" cmpd="sng" algn="ctr">
                      <a:solidFill>
                        <a:schemeClr val="accent6"/>
                      </a:solidFill>
                      <a:prstDash val="solid"/>
                      <a:round/>
                      <a:headEnd type="none" w="med" len="med"/>
                      <a:tailEnd type="none" w="med" len="med"/>
                    </a:lnT>
                    <a:lnB w="28575" cap="flat" cmpd="sng" algn="ctr">
                      <a:solidFill>
                        <a:schemeClr val="accent6"/>
                      </a:solidFill>
                      <a:prstDash val="solid"/>
                      <a:round/>
                      <a:headEnd type="none" w="med" len="med"/>
                      <a:tailEnd type="none" w="med" len="med"/>
                    </a:lnB>
                    <a:solidFill>
                      <a:srgbClr val="17365D"/>
                    </a:solidFill>
                  </a:tcPr>
                </a:tc>
                <a:tc>
                  <a:txBody>
                    <a:bodyPr/>
                    <a:lstStyle/>
                    <a:p>
                      <a:pPr algn="ctr">
                        <a:spcAft>
                          <a:spcPts val="0"/>
                        </a:spcAft>
                      </a:pPr>
                      <a:r>
                        <a:rPr lang="tr-TR" sz="1600" b="1" dirty="0">
                          <a:solidFill>
                            <a:srgbClr val="FFFFFF"/>
                          </a:solidFill>
                          <a:latin typeface="Calibri" pitchFamily="34" charset="0"/>
                          <a:ea typeface="Times New Roman"/>
                          <a:cs typeface="Times New Roman"/>
                        </a:rPr>
                        <a:t>Bölgesel Teşvik </a:t>
                      </a:r>
                      <a:r>
                        <a:rPr lang="tr-TR" sz="1600" b="1" dirty="0" smtClean="0">
                          <a:solidFill>
                            <a:srgbClr val="FFFFFF"/>
                          </a:solidFill>
                          <a:latin typeface="Calibri" pitchFamily="34" charset="0"/>
                          <a:ea typeface="Times New Roman"/>
                          <a:cs typeface="Times New Roman"/>
                        </a:rPr>
                        <a:t>ve Öncelikli Yatırımlar</a:t>
                      </a:r>
                      <a:endParaRPr lang="tr-TR" sz="1600" dirty="0">
                        <a:latin typeface="Calibri" pitchFamily="34" charset="0"/>
                        <a:ea typeface="Times New Roman"/>
                        <a:cs typeface="Times New Roman"/>
                      </a:endParaRPr>
                    </a:p>
                  </a:txBody>
                  <a:tcPr marL="68580" marR="68580" marT="0"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28575" cap="flat" cmpd="sng" algn="ctr">
                      <a:solidFill>
                        <a:schemeClr val="accent6"/>
                      </a:solidFill>
                      <a:prstDash val="solid"/>
                      <a:round/>
                      <a:headEnd type="none" w="med" len="med"/>
                      <a:tailEnd type="none" w="med" len="med"/>
                    </a:lnT>
                    <a:lnB w="28575" cap="flat" cmpd="sng" algn="ctr">
                      <a:solidFill>
                        <a:schemeClr val="accent6"/>
                      </a:solidFill>
                      <a:prstDash val="solid"/>
                      <a:round/>
                      <a:headEnd type="none" w="med" len="med"/>
                      <a:tailEnd type="none" w="med" len="med"/>
                    </a:lnB>
                    <a:solidFill>
                      <a:srgbClr val="17365D"/>
                    </a:solidFill>
                  </a:tcPr>
                </a:tc>
                <a:tc>
                  <a:txBody>
                    <a:bodyPr/>
                    <a:lstStyle/>
                    <a:p>
                      <a:pPr algn="ctr">
                        <a:spcAft>
                          <a:spcPts val="0"/>
                        </a:spcAft>
                      </a:pPr>
                      <a:r>
                        <a:rPr lang="tr-TR" sz="1600" b="1" dirty="0">
                          <a:solidFill>
                            <a:srgbClr val="FFFFFF"/>
                          </a:solidFill>
                          <a:latin typeface="Calibri" pitchFamily="34" charset="0"/>
                          <a:ea typeface="Times New Roman"/>
                          <a:cs typeface="Times New Roman"/>
                        </a:rPr>
                        <a:t>Büyük Ölçekli Yatırımların Teşviki</a:t>
                      </a:r>
                      <a:endParaRPr lang="tr-TR" sz="1600" dirty="0">
                        <a:latin typeface="Calibri" pitchFamily="34" charset="0"/>
                        <a:ea typeface="Times New Roman"/>
                        <a:cs typeface="Times New Roman"/>
                      </a:endParaRPr>
                    </a:p>
                  </a:txBody>
                  <a:tcPr marL="68580" marR="68580" marT="0"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28575" cap="flat" cmpd="sng" algn="ctr">
                      <a:solidFill>
                        <a:schemeClr val="accent6"/>
                      </a:solidFill>
                      <a:prstDash val="solid"/>
                      <a:round/>
                      <a:headEnd type="none" w="med" len="med"/>
                      <a:tailEnd type="none" w="med" len="med"/>
                    </a:lnT>
                    <a:lnB w="28575" cap="flat" cmpd="sng" algn="ctr">
                      <a:solidFill>
                        <a:schemeClr val="accent6"/>
                      </a:solidFill>
                      <a:prstDash val="solid"/>
                      <a:round/>
                      <a:headEnd type="none" w="med" len="med"/>
                      <a:tailEnd type="none" w="med" len="med"/>
                    </a:lnB>
                    <a:solidFill>
                      <a:srgbClr val="17365D"/>
                    </a:solidFill>
                  </a:tcPr>
                </a:tc>
                <a:tc>
                  <a:txBody>
                    <a:bodyPr/>
                    <a:lstStyle/>
                    <a:p>
                      <a:pPr algn="ctr">
                        <a:spcAft>
                          <a:spcPts val="0"/>
                        </a:spcAft>
                      </a:pPr>
                      <a:r>
                        <a:rPr lang="tr-TR" sz="1600" b="1" dirty="0">
                          <a:solidFill>
                            <a:srgbClr val="FFFFFF"/>
                          </a:solidFill>
                          <a:latin typeface="Calibri" pitchFamily="34" charset="0"/>
                          <a:ea typeface="Times New Roman"/>
                          <a:cs typeface="Times New Roman"/>
                        </a:rPr>
                        <a:t>Stratejik Yatırımların Teşviki</a:t>
                      </a:r>
                      <a:endParaRPr lang="tr-TR" sz="1600" dirty="0">
                        <a:latin typeface="Calibri" pitchFamily="34" charset="0"/>
                        <a:ea typeface="Times New Roman"/>
                        <a:cs typeface="Times New Roman"/>
                      </a:endParaRPr>
                    </a:p>
                  </a:txBody>
                  <a:tcPr marL="68580" marR="68580" marT="0" marB="0" anchor="ctr">
                    <a:lnL w="12700" cap="flat" cmpd="sng" algn="ctr">
                      <a:solidFill>
                        <a:srgbClr val="FFFFFF"/>
                      </a:solidFill>
                      <a:prstDash val="solid"/>
                      <a:round/>
                      <a:headEnd type="none" w="med" len="med"/>
                      <a:tailEnd type="none" w="med" len="med"/>
                    </a:lnL>
                    <a:lnR w="28575" cap="flat" cmpd="sng" algn="ctr">
                      <a:solidFill>
                        <a:schemeClr val="accent6"/>
                      </a:solidFill>
                      <a:prstDash val="solid"/>
                      <a:round/>
                      <a:headEnd type="none" w="med" len="med"/>
                      <a:tailEnd type="none" w="med" len="med"/>
                    </a:lnR>
                    <a:lnT w="28575" cap="flat" cmpd="sng" algn="ctr">
                      <a:solidFill>
                        <a:schemeClr val="accent6"/>
                      </a:solidFill>
                      <a:prstDash val="solid"/>
                      <a:round/>
                      <a:headEnd type="none" w="med" len="med"/>
                      <a:tailEnd type="none" w="med" len="med"/>
                    </a:lnT>
                    <a:lnB w="28575" cap="flat" cmpd="sng" algn="ctr">
                      <a:solidFill>
                        <a:schemeClr val="accent6"/>
                      </a:solidFill>
                      <a:prstDash val="solid"/>
                      <a:round/>
                      <a:headEnd type="none" w="med" len="med"/>
                      <a:tailEnd type="none" w="med" len="med"/>
                    </a:lnB>
                    <a:solidFill>
                      <a:srgbClr val="17365D"/>
                    </a:solidFill>
                  </a:tcPr>
                </a:tc>
                <a:extLst>
                  <a:ext uri="{0D108BD9-81ED-4DB2-BD59-A6C34878D82A}">
                    <a16:rowId xmlns="" xmlns:a16="http://schemas.microsoft.com/office/drawing/2014/main" val="10000"/>
                  </a:ext>
                </a:extLst>
              </a:tr>
              <a:tr h="351787">
                <a:tc>
                  <a:txBody>
                    <a:bodyPr/>
                    <a:lstStyle/>
                    <a:p>
                      <a:pPr>
                        <a:spcAft>
                          <a:spcPts val="0"/>
                        </a:spcAft>
                      </a:pPr>
                      <a:r>
                        <a:rPr lang="tr-TR" sz="1600" b="1" dirty="0">
                          <a:latin typeface="Calibri" pitchFamily="34" charset="0"/>
                          <a:ea typeface="Times New Roman"/>
                          <a:cs typeface="Times New Roman"/>
                        </a:rPr>
                        <a:t>KDV İstisnası</a:t>
                      </a:r>
                      <a:endParaRPr lang="tr-TR" sz="1600" dirty="0">
                        <a:latin typeface="Calibri" pitchFamily="34" charset="0"/>
                        <a:ea typeface="Times New Roman"/>
                        <a:cs typeface="Times New Roman"/>
                      </a:endParaRPr>
                    </a:p>
                  </a:txBody>
                  <a:tcPr marL="68580" marR="68580" marT="0" marB="0" anchor="ctr">
                    <a:lnL w="28575" cap="flat" cmpd="sng" algn="ctr">
                      <a:solidFill>
                        <a:schemeClr val="accent6"/>
                      </a:solidFill>
                      <a:prstDash val="solid"/>
                      <a:round/>
                      <a:headEnd type="none" w="med" len="med"/>
                      <a:tailEnd type="none" w="med" len="med"/>
                    </a:lnL>
                    <a:lnR w="12700" cap="flat" cmpd="sng" algn="ctr">
                      <a:solidFill>
                        <a:srgbClr val="000080"/>
                      </a:solidFill>
                      <a:prstDash val="solid"/>
                      <a:round/>
                      <a:headEnd type="none" w="med" len="med"/>
                      <a:tailEnd type="none" w="med" len="med"/>
                    </a:lnR>
                    <a:lnT w="28575" cap="flat" cmpd="sng" algn="ctr">
                      <a:solidFill>
                        <a:schemeClr val="accent6"/>
                      </a:solidFill>
                      <a:prstDash val="solid"/>
                      <a:round/>
                      <a:headEnd type="none" w="med" len="med"/>
                      <a:tailEnd type="none" w="med" len="med"/>
                    </a:lnT>
                    <a:lnB w="12700" cap="flat" cmpd="sng" algn="ctr">
                      <a:solidFill>
                        <a:srgbClr val="000080"/>
                      </a:solidFill>
                      <a:prstDash val="solid"/>
                      <a:round/>
                      <a:headEnd type="none" w="med" len="med"/>
                      <a:tailEnd type="none" w="med" len="med"/>
                    </a:lnB>
                  </a:tcPr>
                </a:tc>
                <a:tc>
                  <a:txBody>
                    <a:bodyPr/>
                    <a:lstStyle/>
                    <a:p>
                      <a:pPr algn="ctr">
                        <a:spcAft>
                          <a:spcPts val="0"/>
                        </a:spcAft>
                      </a:pPr>
                      <a:r>
                        <a:rPr lang="tr-TR" sz="1600">
                          <a:latin typeface="Calibri" pitchFamily="34" charset="0"/>
                          <a:ea typeface="Times New Roman"/>
                          <a:cs typeface="Times New Roman"/>
                          <a:sym typeface="Wingdings"/>
                        </a:rPr>
                        <a:t></a:t>
                      </a:r>
                      <a:endParaRPr lang="tr-TR" sz="1600">
                        <a:latin typeface="Calibri" pitchFamily="34" charset="0"/>
                        <a:ea typeface="Times New Roman"/>
                        <a:cs typeface="Times New Roman"/>
                      </a:endParaRPr>
                    </a:p>
                  </a:txBody>
                  <a:tcPr marL="68580" marR="68580" marT="0" marB="0" anchor="ctr">
                    <a:lnL w="12700" cap="flat" cmpd="sng" algn="ctr">
                      <a:solidFill>
                        <a:srgbClr val="000080"/>
                      </a:solidFill>
                      <a:prstDash val="solid"/>
                      <a:round/>
                      <a:headEnd type="none" w="med" len="med"/>
                      <a:tailEnd type="none" w="med" len="med"/>
                    </a:lnL>
                    <a:lnR w="12700" cap="flat" cmpd="sng" algn="ctr">
                      <a:solidFill>
                        <a:srgbClr val="000080"/>
                      </a:solidFill>
                      <a:prstDash val="solid"/>
                      <a:round/>
                      <a:headEnd type="none" w="med" len="med"/>
                      <a:tailEnd type="none" w="med" len="med"/>
                    </a:lnR>
                    <a:lnT w="28575" cap="flat" cmpd="sng" algn="ctr">
                      <a:solidFill>
                        <a:schemeClr val="accent6"/>
                      </a:solidFill>
                      <a:prstDash val="solid"/>
                      <a:round/>
                      <a:headEnd type="none" w="med" len="med"/>
                      <a:tailEnd type="none" w="med" len="med"/>
                    </a:lnT>
                    <a:lnB w="12700" cap="flat" cmpd="sng" algn="ctr">
                      <a:solidFill>
                        <a:srgbClr val="000080"/>
                      </a:solidFill>
                      <a:prstDash val="solid"/>
                      <a:round/>
                      <a:headEnd type="none" w="med" len="med"/>
                      <a:tailEnd type="none" w="med" len="med"/>
                    </a:lnB>
                  </a:tcPr>
                </a:tc>
                <a:tc>
                  <a:txBody>
                    <a:bodyPr/>
                    <a:lstStyle/>
                    <a:p>
                      <a:pPr algn="ctr">
                        <a:spcAft>
                          <a:spcPts val="0"/>
                        </a:spcAft>
                      </a:pPr>
                      <a:r>
                        <a:rPr lang="tr-TR" sz="1600" dirty="0">
                          <a:latin typeface="Calibri" pitchFamily="34" charset="0"/>
                          <a:ea typeface="Times New Roman"/>
                          <a:cs typeface="Times New Roman"/>
                          <a:sym typeface="Wingdings"/>
                        </a:rPr>
                        <a:t></a:t>
                      </a:r>
                      <a:endParaRPr lang="tr-TR" sz="1600" dirty="0">
                        <a:latin typeface="Calibri" pitchFamily="34" charset="0"/>
                        <a:ea typeface="Times New Roman"/>
                        <a:cs typeface="Times New Roman"/>
                      </a:endParaRPr>
                    </a:p>
                  </a:txBody>
                  <a:tcPr marL="68580" marR="68580" marT="0" marB="0" anchor="ctr">
                    <a:lnL w="12700" cap="flat" cmpd="sng" algn="ctr">
                      <a:solidFill>
                        <a:srgbClr val="000080"/>
                      </a:solidFill>
                      <a:prstDash val="solid"/>
                      <a:round/>
                      <a:headEnd type="none" w="med" len="med"/>
                      <a:tailEnd type="none" w="med" len="med"/>
                    </a:lnL>
                    <a:lnR w="12700" cap="flat" cmpd="sng" algn="ctr">
                      <a:solidFill>
                        <a:srgbClr val="000080"/>
                      </a:solidFill>
                      <a:prstDash val="solid"/>
                      <a:round/>
                      <a:headEnd type="none" w="med" len="med"/>
                      <a:tailEnd type="none" w="med" len="med"/>
                    </a:lnR>
                    <a:lnT w="28575" cap="flat" cmpd="sng" algn="ctr">
                      <a:solidFill>
                        <a:schemeClr val="accent6"/>
                      </a:solidFill>
                      <a:prstDash val="solid"/>
                      <a:round/>
                      <a:headEnd type="none" w="med" len="med"/>
                      <a:tailEnd type="none" w="med" len="med"/>
                    </a:lnT>
                    <a:lnB w="12700" cap="flat" cmpd="sng" algn="ctr">
                      <a:solidFill>
                        <a:srgbClr val="000080"/>
                      </a:solidFill>
                      <a:prstDash val="solid"/>
                      <a:round/>
                      <a:headEnd type="none" w="med" len="med"/>
                      <a:tailEnd type="none" w="med" len="med"/>
                    </a:lnB>
                  </a:tcPr>
                </a:tc>
                <a:tc>
                  <a:txBody>
                    <a:bodyPr/>
                    <a:lstStyle/>
                    <a:p>
                      <a:pPr algn="ctr">
                        <a:spcAft>
                          <a:spcPts val="0"/>
                        </a:spcAft>
                      </a:pPr>
                      <a:r>
                        <a:rPr lang="tr-TR" sz="1600">
                          <a:latin typeface="Calibri" pitchFamily="34" charset="0"/>
                          <a:ea typeface="Times New Roman"/>
                          <a:cs typeface="Times New Roman"/>
                          <a:sym typeface="Wingdings"/>
                        </a:rPr>
                        <a:t></a:t>
                      </a:r>
                      <a:endParaRPr lang="tr-TR" sz="1600">
                        <a:latin typeface="Calibri" pitchFamily="34" charset="0"/>
                        <a:ea typeface="Times New Roman"/>
                        <a:cs typeface="Times New Roman"/>
                      </a:endParaRPr>
                    </a:p>
                  </a:txBody>
                  <a:tcPr marL="68580" marR="68580" marT="0" marB="0" anchor="ctr">
                    <a:lnL w="12700" cap="flat" cmpd="sng" algn="ctr">
                      <a:solidFill>
                        <a:srgbClr val="000080"/>
                      </a:solidFill>
                      <a:prstDash val="solid"/>
                      <a:round/>
                      <a:headEnd type="none" w="med" len="med"/>
                      <a:tailEnd type="none" w="med" len="med"/>
                    </a:lnL>
                    <a:lnR w="12700" cap="flat" cmpd="sng" algn="ctr">
                      <a:solidFill>
                        <a:srgbClr val="000080"/>
                      </a:solidFill>
                      <a:prstDash val="solid"/>
                      <a:round/>
                      <a:headEnd type="none" w="med" len="med"/>
                      <a:tailEnd type="none" w="med" len="med"/>
                    </a:lnR>
                    <a:lnT w="28575" cap="flat" cmpd="sng" algn="ctr">
                      <a:solidFill>
                        <a:schemeClr val="accent6"/>
                      </a:solidFill>
                      <a:prstDash val="solid"/>
                      <a:round/>
                      <a:headEnd type="none" w="med" len="med"/>
                      <a:tailEnd type="none" w="med" len="med"/>
                    </a:lnT>
                    <a:lnB w="12700" cap="flat" cmpd="sng" algn="ctr">
                      <a:solidFill>
                        <a:srgbClr val="000080"/>
                      </a:solidFill>
                      <a:prstDash val="solid"/>
                      <a:round/>
                      <a:headEnd type="none" w="med" len="med"/>
                      <a:tailEnd type="none" w="med" len="med"/>
                    </a:lnB>
                  </a:tcPr>
                </a:tc>
                <a:tc>
                  <a:txBody>
                    <a:bodyPr/>
                    <a:lstStyle/>
                    <a:p>
                      <a:pPr algn="ctr">
                        <a:spcAft>
                          <a:spcPts val="0"/>
                        </a:spcAft>
                      </a:pPr>
                      <a:r>
                        <a:rPr lang="tr-TR" sz="1600">
                          <a:latin typeface="Calibri" pitchFamily="34" charset="0"/>
                          <a:ea typeface="Times New Roman"/>
                          <a:cs typeface="Times New Roman"/>
                          <a:sym typeface="Wingdings"/>
                        </a:rPr>
                        <a:t></a:t>
                      </a:r>
                      <a:endParaRPr lang="tr-TR" sz="1600">
                        <a:latin typeface="Calibri" pitchFamily="34" charset="0"/>
                        <a:ea typeface="Times New Roman"/>
                        <a:cs typeface="Times New Roman"/>
                      </a:endParaRPr>
                    </a:p>
                  </a:txBody>
                  <a:tcPr marL="68580" marR="68580" marT="0" marB="0" anchor="ctr">
                    <a:lnL w="12700" cap="flat" cmpd="sng" algn="ctr">
                      <a:solidFill>
                        <a:srgbClr val="000080"/>
                      </a:solidFill>
                      <a:prstDash val="solid"/>
                      <a:round/>
                      <a:headEnd type="none" w="med" len="med"/>
                      <a:tailEnd type="none" w="med" len="med"/>
                    </a:lnL>
                    <a:lnR w="28575" cap="flat" cmpd="sng" algn="ctr">
                      <a:solidFill>
                        <a:schemeClr val="accent6"/>
                      </a:solidFill>
                      <a:prstDash val="solid"/>
                      <a:round/>
                      <a:headEnd type="none" w="med" len="med"/>
                      <a:tailEnd type="none" w="med" len="med"/>
                    </a:lnR>
                    <a:lnT w="28575" cap="flat" cmpd="sng" algn="ctr">
                      <a:solidFill>
                        <a:schemeClr val="accent6"/>
                      </a:solidFill>
                      <a:prstDash val="solid"/>
                      <a:round/>
                      <a:headEnd type="none" w="med" len="med"/>
                      <a:tailEnd type="none" w="med" len="med"/>
                    </a:lnT>
                    <a:lnB w="12700" cap="flat" cmpd="sng" algn="ctr">
                      <a:solidFill>
                        <a:srgbClr val="000080"/>
                      </a:solidFill>
                      <a:prstDash val="solid"/>
                      <a:round/>
                      <a:headEnd type="none" w="med" len="med"/>
                      <a:tailEnd type="none" w="med" len="med"/>
                    </a:lnB>
                  </a:tcPr>
                </a:tc>
                <a:extLst>
                  <a:ext uri="{0D108BD9-81ED-4DB2-BD59-A6C34878D82A}">
                    <a16:rowId xmlns="" xmlns:a16="http://schemas.microsoft.com/office/drawing/2014/main" val="10001"/>
                  </a:ext>
                </a:extLst>
              </a:tr>
              <a:tr h="351787">
                <a:tc>
                  <a:txBody>
                    <a:bodyPr/>
                    <a:lstStyle/>
                    <a:p>
                      <a:pPr>
                        <a:spcAft>
                          <a:spcPts val="0"/>
                        </a:spcAft>
                      </a:pPr>
                      <a:r>
                        <a:rPr lang="tr-TR" sz="1600" b="1" dirty="0">
                          <a:latin typeface="Calibri" pitchFamily="34" charset="0"/>
                          <a:ea typeface="Times New Roman"/>
                          <a:cs typeface="Times New Roman"/>
                        </a:rPr>
                        <a:t>Gümrük Vergisi Muafiyeti</a:t>
                      </a:r>
                      <a:endParaRPr lang="tr-TR" sz="1600" dirty="0">
                        <a:latin typeface="Calibri" pitchFamily="34" charset="0"/>
                        <a:ea typeface="Times New Roman"/>
                        <a:cs typeface="Times New Roman"/>
                      </a:endParaRPr>
                    </a:p>
                  </a:txBody>
                  <a:tcPr marL="68580" marR="68580" marT="0" marB="0" anchor="ctr">
                    <a:lnL w="28575" cap="flat" cmpd="sng" algn="ctr">
                      <a:solidFill>
                        <a:schemeClr val="accent6"/>
                      </a:solidFill>
                      <a:prstDash val="solid"/>
                      <a:round/>
                      <a:headEnd type="none" w="med" len="med"/>
                      <a:tailEnd type="none" w="med" len="med"/>
                    </a:lnL>
                    <a:lnR w="12700" cap="flat" cmpd="sng" algn="ctr">
                      <a:solidFill>
                        <a:srgbClr val="000080"/>
                      </a:solidFill>
                      <a:prstDash val="solid"/>
                      <a:round/>
                      <a:headEnd type="none" w="med" len="med"/>
                      <a:tailEnd type="none" w="med" len="med"/>
                    </a:lnR>
                    <a:lnT w="12700" cap="flat" cmpd="sng" algn="ctr">
                      <a:solidFill>
                        <a:srgbClr val="000080"/>
                      </a:solidFill>
                      <a:prstDash val="solid"/>
                      <a:round/>
                      <a:headEnd type="none" w="med" len="med"/>
                      <a:tailEnd type="none" w="med" len="med"/>
                    </a:lnT>
                    <a:lnB w="12700" cap="flat" cmpd="sng" algn="ctr">
                      <a:solidFill>
                        <a:srgbClr val="000080"/>
                      </a:solidFill>
                      <a:prstDash val="solid"/>
                      <a:round/>
                      <a:headEnd type="none" w="med" len="med"/>
                      <a:tailEnd type="none" w="med" len="med"/>
                    </a:lnB>
                    <a:solidFill>
                      <a:srgbClr val="D9D9D9"/>
                    </a:solidFill>
                  </a:tcPr>
                </a:tc>
                <a:tc>
                  <a:txBody>
                    <a:bodyPr/>
                    <a:lstStyle/>
                    <a:p>
                      <a:pPr algn="ctr">
                        <a:spcAft>
                          <a:spcPts val="0"/>
                        </a:spcAft>
                      </a:pPr>
                      <a:r>
                        <a:rPr lang="tr-TR" sz="1600" dirty="0">
                          <a:latin typeface="Calibri" pitchFamily="34" charset="0"/>
                          <a:ea typeface="Times New Roman"/>
                          <a:cs typeface="Times New Roman"/>
                          <a:sym typeface="Wingdings"/>
                        </a:rPr>
                        <a:t></a:t>
                      </a:r>
                      <a:endParaRPr lang="tr-TR" sz="1600" dirty="0">
                        <a:latin typeface="Calibri" pitchFamily="34" charset="0"/>
                        <a:ea typeface="Times New Roman"/>
                        <a:cs typeface="Times New Roman"/>
                      </a:endParaRPr>
                    </a:p>
                  </a:txBody>
                  <a:tcPr marL="68580" marR="68580" marT="0" marB="0" anchor="ctr">
                    <a:lnL w="12700" cap="flat" cmpd="sng" algn="ctr">
                      <a:solidFill>
                        <a:srgbClr val="000080"/>
                      </a:solidFill>
                      <a:prstDash val="solid"/>
                      <a:round/>
                      <a:headEnd type="none" w="med" len="med"/>
                      <a:tailEnd type="none" w="med" len="med"/>
                    </a:lnL>
                    <a:lnR w="12700" cap="flat" cmpd="sng" algn="ctr">
                      <a:solidFill>
                        <a:srgbClr val="000080"/>
                      </a:solidFill>
                      <a:prstDash val="solid"/>
                      <a:round/>
                      <a:headEnd type="none" w="med" len="med"/>
                      <a:tailEnd type="none" w="med" len="med"/>
                    </a:lnR>
                    <a:lnT w="12700" cap="flat" cmpd="sng" algn="ctr">
                      <a:solidFill>
                        <a:srgbClr val="000080"/>
                      </a:solidFill>
                      <a:prstDash val="solid"/>
                      <a:round/>
                      <a:headEnd type="none" w="med" len="med"/>
                      <a:tailEnd type="none" w="med" len="med"/>
                    </a:lnT>
                    <a:lnB w="12700" cap="flat" cmpd="sng" algn="ctr">
                      <a:solidFill>
                        <a:srgbClr val="000080"/>
                      </a:solidFill>
                      <a:prstDash val="solid"/>
                      <a:round/>
                      <a:headEnd type="none" w="med" len="med"/>
                      <a:tailEnd type="none" w="med" len="med"/>
                    </a:lnB>
                    <a:solidFill>
                      <a:srgbClr val="D9D9D9"/>
                    </a:solidFill>
                  </a:tcPr>
                </a:tc>
                <a:tc>
                  <a:txBody>
                    <a:bodyPr/>
                    <a:lstStyle/>
                    <a:p>
                      <a:pPr algn="ctr">
                        <a:spcAft>
                          <a:spcPts val="0"/>
                        </a:spcAft>
                      </a:pPr>
                      <a:r>
                        <a:rPr lang="tr-TR" sz="1600" dirty="0">
                          <a:latin typeface="Calibri" pitchFamily="34" charset="0"/>
                          <a:ea typeface="Times New Roman"/>
                          <a:cs typeface="Times New Roman"/>
                          <a:sym typeface="Wingdings"/>
                        </a:rPr>
                        <a:t></a:t>
                      </a:r>
                      <a:endParaRPr lang="tr-TR" sz="1600" dirty="0">
                        <a:latin typeface="Calibri" pitchFamily="34" charset="0"/>
                        <a:ea typeface="Times New Roman"/>
                        <a:cs typeface="Times New Roman"/>
                      </a:endParaRPr>
                    </a:p>
                  </a:txBody>
                  <a:tcPr marL="68580" marR="68580" marT="0" marB="0" anchor="ctr">
                    <a:lnL w="12700" cap="flat" cmpd="sng" algn="ctr">
                      <a:solidFill>
                        <a:srgbClr val="000080"/>
                      </a:solidFill>
                      <a:prstDash val="solid"/>
                      <a:round/>
                      <a:headEnd type="none" w="med" len="med"/>
                      <a:tailEnd type="none" w="med" len="med"/>
                    </a:lnL>
                    <a:lnR w="12700" cap="flat" cmpd="sng" algn="ctr">
                      <a:solidFill>
                        <a:srgbClr val="000080"/>
                      </a:solidFill>
                      <a:prstDash val="solid"/>
                      <a:round/>
                      <a:headEnd type="none" w="med" len="med"/>
                      <a:tailEnd type="none" w="med" len="med"/>
                    </a:lnR>
                    <a:lnT w="12700" cap="flat" cmpd="sng" algn="ctr">
                      <a:solidFill>
                        <a:srgbClr val="000080"/>
                      </a:solidFill>
                      <a:prstDash val="solid"/>
                      <a:round/>
                      <a:headEnd type="none" w="med" len="med"/>
                      <a:tailEnd type="none" w="med" len="med"/>
                    </a:lnT>
                    <a:lnB w="12700" cap="flat" cmpd="sng" algn="ctr">
                      <a:solidFill>
                        <a:srgbClr val="000080"/>
                      </a:solidFill>
                      <a:prstDash val="solid"/>
                      <a:round/>
                      <a:headEnd type="none" w="med" len="med"/>
                      <a:tailEnd type="none" w="med" len="med"/>
                    </a:lnB>
                    <a:solidFill>
                      <a:srgbClr val="D9D9D9"/>
                    </a:solidFill>
                  </a:tcPr>
                </a:tc>
                <a:tc>
                  <a:txBody>
                    <a:bodyPr/>
                    <a:lstStyle/>
                    <a:p>
                      <a:pPr algn="ctr">
                        <a:spcAft>
                          <a:spcPts val="0"/>
                        </a:spcAft>
                      </a:pPr>
                      <a:r>
                        <a:rPr lang="tr-TR" sz="1600" dirty="0">
                          <a:latin typeface="Calibri" pitchFamily="34" charset="0"/>
                          <a:ea typeface="Times New Roman"/>
                          <a:cs typeface="Times New Roman"/>
                          <a:sym typeface="Wingdings"/>
                        </a:rPr>
                        <a:t></a:t>
                      </a:r>
                      <a:endParaRPr lang="tr-TR" sz="1600" dirty="0">
                        <a:latin typeface="Calibri" pitchFamily="34" charset="0"/>
                        <a:ea typeface="Times New Roman"/>
                        <a:cs typeface="Times New Roman"/>
                      </a:endParaRPr>
                    </a:p>
                  </a:txBody>
                  <a:tcPr marL="68580" marR="68580" marT="0" marB="0" anchor="ctr">
                    <a:lnL w="12700" cap="flat" cmpd="sng" algn="ctr">
                      <a:solidFill>
                        <a:srgbClr val="000080"/>
                      </a:solidFill>
                      <a:prstDash val="solid"/>
                      <a:round/>
                      <a:headEnd type="none" w="med" len="med"/>
                      <a:tailEnd type="none" w="med" len="med"/>
                    </a:lnL>
                    <a:lnR w="12700" cap="flat" cmpd="sng" algn="ctr">
                      <a:solidFill>
                        <a:srgbClr val="000080"/>
                      </a:solidFill>
                      <a:prstDash val="solid"/>
                      <a:round/>
                      <a:headEnd type="none" w="med" len="med"/>
                      <a:tailEnd type="none" w="med" len="med"/>
                    </a:lnR>
                    <a:lnT w="12700" cap="flat" cmpd="sng" algn="ctr">
                      <a:solidFill>
                        <a:srgbClr val="000080"/>
                      </a:solidFill>
                      <a:prstDash val="solid"/>
                      <a:round/>
                      <a:headEnd type="none" w="med" len="med"/>
                      <a:tailEnd type="none" w="med" len="med"/>
                    </a:lnT>
                    <a:lnB w="12700" cap="flat" cmpd="sng" algn="ctr">
                      <a:solidFill>
                        <a:srgbClr val="000080"/>
                      </a:solidFill>
                      <a:prstDash val="solid"/>
                      <a:round/>
                      <a:headEnd type="none" w="med" len="med"/>
                      <a:tailEnd type="none" w="med" len="med"/>
                    </a:lnB>
                    <a:solidFill>
                      <a:srgbClr val="D9D9D9"/>
                    </a:solidFill>
                  </a:tcPr>
                </a:tc>
                <a:tc>
                  <a:txBody>
                    <a:bodyPr/>
                    <a:lstStyle/>
                    <a:p>
                      <a:pPr algn="ctr">
                        <a:spcAft>
                          <a:spcPts val="0"/>
                        </a:spcAft>
                      </a:pPr>
                      <a:r>
                        <a:rPr lang="tr-TR" sz="1600" dirty="0">
                          <a:latin typeface="Calibri" pitchFamily="34" charset="0"/>
                          <a:ea typeface="Times New Roman"/>
                          <a:cs typeface="Times New Roman"/>
                          <a:sym typeface="Wingdings"/>
                        </a:rPr>
                        <a:t></a:t>
                      </a:r>
                      <a:endParaRPr lang="tr-TR" sz="1600" dirty="0">
                        <a:latin typeface="Calibri" pitchFamily="34" charset="0"/>
                        <a:ea typeface="Times New Roman"/>
                        <a:cs typeface="Times New Roman"/>
                      </a:endParaRPr>
                    </a:p>
                  </a:txBody>
                  <a:tcPr marL="68580" marR="68580" marT="0" marB="0" anchor="ctr">
                    <a:lnL w="12700" cap="flat" cmpd="sng" algn="ctr">
                      <a:solidFill>
                        <a:srgbClr val="000080"/>
                      </a:solidFill>
                      <a:prstDash val="solid"/>
                      <a:round/>
                      <a:headEnd type="none" w="med" len="med"/>
                      <a:tailEnd type="none" w="med" len="med"/>
                    </a:lnL>
                    <a:lnR w="28575" cap="flat" cmpd="sng" algn="ctr">
                      <a:solidFill>
                        <a:schemeClr val="accent6"/>
                      </a:solidFill>
                      <a:prstDash val="solid"/>
                      <a:round/>
                      <a:headEnd type="none" w="med" len="med"/>
                      <a:tailEnd type="none" w="med" len="med"/>
                    </a:lnR>
                    <a:lnT w="12700" cap="flat" cmpd="sng" algn="ctr">
                      <a:solidFill>
                        <a:srgbClr val="000080"/>
                      </a:solidFill>
                      <a:prstDash val="solid"/>
                      <a:round/>
                      <a:headEnd type="none" w="med" len="med"/>
                      <a:tailEnd type="none" w="med" len="med"/>
                    </a:lnT>
                    <a:lnB w="12700" cap="flat" cmpd="sng" algn="ctr">
                      <a:solidFill>
                        <a:srgbClr val="000080"/>
                      </a:solidFill>
                      <a:prstDash val="solid"/>
                      <a:round/>
                      <a:headEnd type="none" w="med" len="med"/>
                      <a:tailEnd type="none" w="med" len="med"/>
                    </a:lnB>
                    <a:solidFill>
                      <a:srgbClr val="D9D9D9"/>
                    </a:solidFill>
                  </a:tcPr>
                </a:tc>
                <a:extLst>
                  <a:ext uri="{0D108BD9-81ED-4DB2-BD59-A6C34878D82A}">
                    <a16:rowId xmlns="" xmlns:a16="http://schemas.microsoft.com/office/drawing/2014/main" val="10002"/>
                  </a:ext>
                </a:extLst>
              </a:tr>
              <a:tr h="351787">
                <a:tc>
                  <a:txBody>
                    <a:bodyPr/>
                    <a:lstStyle/>
                    <a:p>
                      <a:pPr>
                        <a:spcAft>
                          <a:spcPts val="0"/>
                        </a:spcAft>
                      </a:pPr>
                      <a:r>
                        <a:rPr lang="tr-TR" sz="1600" b="1">
                          <a:latin typeface="Calibri" pitchFamily="34" charset="0"/>
                          <a:ea typeface="Times New Roman"/>
                          <a:cs typeface="Times New Roman"/>
                        </a:rPr>
                        <a:t>Vergi İndirimi</a:t>
                      </a:r>
                      <a:endParaRPr lang="tr-TR" sz="1600">
                        <a:latin typeface="Calibri" pitchFamily="34" charset="0"/>
                        <a:ea typeface="Times New Roman"/>
                        <a:cs typeface="Times New Roman"/>
                      </a:endParaRPr>
                    </a:p>
                  </a:txBody>
                  <a:tcPr marL="68580" marR="68580" marT="0" marB="0" anchor="ctr">
                    <a:lnL w="28575" cap="flat" cmpd="sng" algn="ctr">
                      <a:solidFill>
                        <a:schemeClr val="accent6"/>
                      </a:solidFill>
                      <a:prstDash val="solid"/>
                      <a:round/>
                      <a:headEnd type="none" w="med" len="med"/>
                      <a:tailEnd type="none" w="med" len="med"/>
                    </a:lnL>
                    <a:lnR w="12700" cap="flat" cmpd="sng" algn="ctr">
                      <a:solidFill>
                        <a:srgbClr val="000080"/>
                      </a:solidFill>
                      <a:prstDash val="solid"/>
                      <a:round/>
                      <a:headEnd type="none" w="med" len="med"/>
                      <a:tailEnd type="none" w="med" len="med"/>
                    </a:lnR>
                    <a:lnT w="12700" cap="flat" cmpd="sng" algn="ctr">
                      <a:solidFill>
                        <a:srgbClr val="000080"/>
                      </a:solidFill>
                      <a:prstDash val="solid"/>
                      <a:round/>
                      <a:headEnd type="none" w="med" len="med"/>
                      <a:tailEnd type="none" w="med" len="med"/>
                    </a:lnT>
                    <a:lnB w="12700" cap="flat" cmpd="sng" algn="ctr">
                      <a:solidFill>
                        <a:srgbClr val="000080"/>
                      </a:solidFill>
                      <a:prstDash val="solid"/>
                      <a:round/>
                      <a:headEnd type="none" w="med" len="med"/>
                      <a:tailEnd type="none" w="med" len="med"/>
                    </a:lnB>
                  </a:tcPr>
                </a:tc>
                <a:tc>
                  <a:txBody>
                    <a:bodyPr/>
                    <a:lstStyle/>
                    <a:p>
                      <a:pPr algn="ctr">
                        <a:spcAft>
                          <a:spcPts val="0"/>
                        </a:spcAft>
                      </a:pPr>
                      <a:endParaRPr lang="tr-TR" sz="1600">
                        <a:latin typeface="Calibri" pitchFamily="34" charset="0"/>
                        <a:ea typeface="Times New Roman"/>
                        <a:cs typeface="Times New Roman"/>
                      </a:endParaRPr>
                    </a:p>
                  </a:txBody>
                  <a:tcPr marL="68580" marR="68580" marT="0" marB="0" anchor="ctr">
                    <a:lnL w="12700" cap="flat" cmpd="sng" algn="ctr">
                      <a:solidFill>
                        <a:srgbClr val="000080"/>
                      </a:solidFill>
                      <a:prstDash val="solid"/>
                      <a:round/>
                      <a:headEnd type="none" w="med" len="med"/>
                      <a:tailEnd type="none" w="med" len="med"/>
                    </a:lnL>
                    <a:lnR w="12700" cap="flat" cmpd="sng" algn="ctr">
                      <a:solidFill>
                        <a:srgbClr val="000080"/>
                      </a:solidFill>
                      <a:prstDash val="solid"/>
                      <a:round/>
                      <a:headEnd type="none" w="med" len="med"/>
                      <a:tailEnd type="none" w="med" len="med"/>
                    </a:lnR>
                    <a:lnT w="12700" cap="flat" cmpd="sng" algn="ctr">
                      <a:solidFill>
                        <a:srgbClr val="000080"/>
                      </a:solidFill>
                      <a:prstDash val="solid"/>
                      <a:round/>
                      <a:headEnd type="none" w="med" len="med"/>
                      <a:tailEnd type="none" w="med" len="med"/>
                    </a:lnT>
                    <a:lnB w="12700" cap="flat" cmpd="sng" algn="ctr">
                      <a:solidFill>
                        <a:srgbClr val="000080"/>
                      </a:solidFill>
                      <a:prstDash val="solid"/>
                      <a:round/>
                      <a:headEnd type="none" w="med" len="med"/>
                      <a:tailEnd type="none" w="med" len="med"/>
                    </a:lnB>
                  </a:tcPr>
                </a:tc>
                <a:tc>
                  <a:txBody>
                    <a:bodyPr/>
                    <a:lstStyle/>
                    <a:p>
                      <a:pPr algn="ctr">
                        <a:spcAft>
                          <a:spcPts val="0"/>
                        </a:spcAft>
                      </a:pPr>
                      <a:r>
                        <a:rPr lang="tr-TR" sz="1600" dirty="0">
                          <a:latin typeface="Calibri" pitchFamily="34" charset="0"/>
                          <a:ea typeface="Times New Roman"/>
                          <a:cs typeface="Times New Roman"/>
                          <a:sym typeface="Wingdings"/>
                        </a:rPr>
                        <a:t></a:t>
                      </a:r>
                      <a:endParaRPr lang="tr-TR" sz="1600" dirty="0">
                        <a:latin typeface="Calibri" pitchFamily="34" charset="0"/>
                        <a:ea typeface="Times New Roman"/>
                        <a:cs typeface="Times New Roman"/>
                      </a:endParaRPr>
                    </a:p>
                  </a:txBody>
                  <a:tcPr marL="68580" marR="68580" marT="0" marB="0" anchor="ctr">
                    <a:lnL w="12700" cap="flat" cmpd="sng" algn="ctr">
                      <a:solidFill>
                        <a:srgbClr val="000080"/>
                      </a:solidFill>
                      <a:prstDash val="solid"/>
                      <a:round/>
                      <a:headEnd type="none" w="med" len="med"/>
                      <a:tailEnd type="none" w="med" len="med"/>
                    </a:lnL>
                    <a:lnR w="12700" cap="flat" cmpd="sng" algn="ctr">
                      <a:solidFill>
                        <a:srgbClr val="000080"/>
                      </a:solidFill>
                      <a:prstDash val="solid"/>
                      <a:round/>
                      <a:headEnd type="none" w="med" len="med"/>
                      <a:tailEnd type="none" w="med" len="med"/>
                    </a:lnR>
                    <a:lnT w="12700" cap="flat" cmpd="sng" algn="ctr">
                      <a:solidFill>
                        <a:srgbClr val="000080"/>
                      </a:solidFill>
                      <a:prstDash val="solid"/>
                      <a:round/>
                      <a:headEnd type="none" w="med" len="med"/>
                      <a:tailEnd type="none" w="med" len="med"/>
                    </a:lnT>
                    <a:lnB w="12700" cap="flat" cmpd="sng" algn="ctr">
                      <a:solidFill>
                        <a:srgbClr val="000080"/>
                      </a:solidFill>
                      <a:prstDash val="solid"/>
                      <a:round/>
                      <a:headEnd type="none" w="med" len="med"/>
                      <a:tailEnd type="none" w="med" len="med"/>
                    </a:lnB>
                  </a:tcPr>
                </a:tc>
                <a:tc>
                  <a:txBody>
                    <a:bodyPr/>
                    <a:lstStyle/>
                    <a:p>
                      <a:pPr algn="ctr">
                        <a:spcAft>
                          <a:spcPts val="0"/>
                        </a:spcAft>
                      </a:pPr>
                      <a:r>
                        <a:rPr lang="tr-TR" sz="1600" dirty="0">
                          <a:latin typeface="Calibri" pitchFamily="34" charset="0"/>
                          <a:ea typeface="Times New Roman"/>
                          <a:cs typeface="Times New Roman"/>
                          <a:sym typeface="Wingdings"/>
                        </a:rPr>
                        <a:t></a:t>
                      </a:r>
                      <a:endParaRPr lang="tr-TR" sz="1600" dirty="0">
                        <a:latin typeface="Calibri" pitchFamily="34" charset="0"/>
                        <a:ea typeface="Times New Roman"/>
                        <a:cs typeface="Times New Roman"/>
                      </a:endParaRPr>
                    </a:p>
                  </a:txBody>
                  <a:tcPr marL="68580" marR="68580" marT="0" marB="0" anchor="ctr">
                    <a:lnL w="12700" cap="flat" cmpd="sng" algn="ctr">
                      <a:solidFill>
                        <a:srgbClr val="000080"/>
                      </a:solidFill>
                      <a:prstDash val="solid"/>
                      <a:round/>
                      <a:headEnd type="none" w="med" len="med"/>
                      <a:tailEnd type="none" w="med" len="med"/>
                    </a:lnL>
                    <a:lnR w="12700" cap="flat" cmpd="sng" algn="ctr">
                      <a:solidFill>
                        <a:srgbClr val="000080"/>
                      </a:solidFill>
                      <a:prstDash val="solid"/>
                      <a:round/>
                      <a:headEnd type="none" w="med" len="med"/>
                      <a:tailEnd type="none" w="med" len="med"/>
                    </a:lnR>
                    <a:lnT w="12700" cap="flat" cmpd="sng" algn="ctr">
                      <a:solidFill>
                        <a:srgbClr val="000080"/>
                      </a:solidFill>
                      <a:prstDash val="solid"/>
                      <a:round/>
                      <a:headEnd type="none" w="med" len="med"/>
                      <a:tailEnd type="none" w="med" len="med"/>
                    </a:lnT>
                    <a:lnB w="12700" cap="flat" cmpd="sng" algn="ctr">
                      <a:solidFill>
                        <a:srgbClr val="000080"/>
                      </a:solidFill>
                      <a:prstDash val="solid"/>
                      <a:round/>
                      <a:headEnd type="none" w="med" len="med"/>
                      <a:tailEnd type="none" w="med" len="med"/>
                    </a:lnB>
                  </a:tcPr>
                </a:tc>
                <a:tc>
                  <a:txBody>
                    <a:bodyPr/>
                    <a:lstStyle/>
                    <a:p>
                      <a:pPr algn="ctr">
                        <a:spcAft>
                          <a:spcPts val="0"/>
                        </a:spcAft>
                      </a:pPr>
                      <a:r>
                        <a:rPr lang="tr-TR" sz="1600" dirty="0">
                          <a:latin typeface="Calibri" pitchFamily="34" charset="0"/>
                          <a:ea typeface="Times New Roman"/>
                          <a:cs typeface="Times New Roman"/>
                          <a:sym typeface="Wingdings"/>
                        </a:rPr>
                        <a:t></a:t>
                      </a:r>
                      <a:endParaRPr lang="tr-TR" sz="1600" dirty="0">
                        <a:latin typeface="Calibri" pitchFamily="34" charset="0"/>
                        <a:ea typeface="Times New Roman"/>
                        <a:cs typeface="Times New Roman"/>
                      </a:endParaRPr>
                    </a:p>
                  </a:txBody>
                  <a:tcPr marL="68580" marR="68580" marT="0" marB="0" anchor="ctr">
                    <a:lnL w="12700" cap="flat" cmpd="sng" algn="ctr">
                      <a:solidFill>
                        <a:srgbClr val="000080"/>
                      </a:solidFill>
                      <a:prstDash val="solid"/>
                      <a:round/>
                      <a:headEnd type="none" w="med" len="med"/>
                      <a:tailEnd type="none" w="med" len="med"/>
                    </a:lnL>
                    <a:lnR w="28575" cap="flat" cmpd="sng" algn="ctr">
                      <a:solidFill>
                        <a:schemeClr val="accent6"/>
                      </a:solidFill>
                      <a:prstDash val="solid"/>
                      <a:round/>
                      <a:headEnd type="none" w="med" len="med"/>
                      <a:tailEnd type="none" w="med" len="med"/>
                    </a:lnR>
                    <a:lnT w="12700" cap="flat" cmpd="sng" algn="ctr">
                      <a:solidFill>
                        <a:srgbClr val="000080"/>
                      </a:solidFill>
                      <a:prstDash val="solid"/>
                      <a:round/>
                      <a:headEnd type="none" w="med" len="med"/>
                      <a:tailEnd type="none" w="med" len="med"/>
                    </a:lnT>
                    <a:lnB w="12700" cap="flat" cmpd="sng" algn="ctr">
                      <a:solidFill>
                        <a:srgbClr val="000080"/>
                      </a:solidFill>
                      <a:prstDash val="solid"/>
                      <a:round/>
                      <a:headEnd type="none" w="med" len="med"/>
                      <a:tailEnd type="none" w="med" len="med"/>
                    </a:lnB>
                  </a:tcPr>
                </a:tc>
                <a:extLst>
                  <a:ext uri="{0D108BD9-81ED-4DB2-BD59-A6C34878D82A}">
                    <a16:rowId xmlns="" xmlns:a16="http://schemas.microsoft.com/office/drawing/2014/main" val="10003"/>
                  </a:ext>
                </a:extLst>
              </a:tr>
              <a:tr h="562858">
                <a:tc>
                  <a:txBody>
                    <a:bodyPr/>
                    <a:lstStyle/>
                    <a:p>
                      <a:pPr>
                        <a:spcAft>
                          <a:spcPts val="0"/>
                        </a:spcAft>
                      </a:pPr>
                      <a:r>
                        <a:rPr lang="tr-TR" sz="1600" b="1" dirty="0">
                          <a:latin typeface="Calibri" pitchFamily="34" charset="0"/>
                          <a:ea typeface="Times New Roman"/>
                          <a:cs typeface="Times New Roman"/>
                        </a:rPr>
                        <a:t>Sigorta Primi İşveren Hissesi Desteği</a:t>
                      </a:r>
                      <a:endParaRPr lang="tr-TR" sz="1600" dirty="0">
                        <a:latin typeface="Calibri" pitchFamily="34" charset="0"/>
                        <a:ea typeface="Times New Roman"/>
                        <a:cs typeface="Times New Roman"/>
                      </a:endParaRPr>
                    </a:p>
                  </a:txBody>
                  <a:tcPr marL="68580" marR="68580" marT="0" marB="0" anchor="ctr">
                    <a:lnL w="28575" cap="flat" cmpd="sng" algn="ctr">
                      <a:solidFill>
                        <a:schemeClr val="accent6"/>
                      </a:solidFill>
                      <a:prstDash val="solid"/>
                      <a:round/>
                      <a:headEnd type="none" w="med" len="med"/>
                      <a:tailEnd type="none" w="med" len="med"/>
                    </a:lnL>
                    <a:lnR w="12700" cap="flat" cmpd="sng" algn="ctr">
                      <a:solidFill>
                        <a:srgbClr val="000080"/>
                      </a:solidFill>
                      <a:prstDash val="solid"/>
                      <a:round/>
                      <a:headEnd type="none" w="med" len="med"/>
                      <a:tailEnd type="none" w="med" len="med"/>
                    </a:lnR>
                    <a:lnT w="12700" cap="flat" cmpd="sng" algn="ctr">
                      <a:solidFill>
                        <a:srgbClr val="000080"/>
                      </a:solidFill>
                      <a:prstDash val="solid"/>
                      <a:round/>
                      <a:headEnd type="none" w="med" len="med"/>
                      <a:tailEnd type="none" w="med" len="med"/>
                    </a:lnT>
                    <a:lnB w="12700" cap="flat" cmpd="sng" algn="ctr">
                      <a:solidFill>
                        <a:srgbClr val="000080"/>
                      </a:solidFill>
                      <a:prstDash val="solid"/>
                      <a:round/>
                      <a:headEnd type="none" w="med" len="med"/>
                      <a:tailEnd type="none" w="med" len="med"/>
                    </a:lnB>
                    <a:solidFill>
                      <a:srgbClr val="D9D9D9"/>
                    </a:solidFill>
                  </a:tcPr>
                </a:tc>
                <a:tc>
                  <a:txBody>
                    <a:bodyPr/>
                    <a:lstStyle/>
                    <a:p>
                      <a:pPr algn="ctr">
                        <a:spcAft>
                          <a:spcPts val="0"/>
                        </a:spcAft>
                      </a:pPr>
                      <a:endParaRPr lang="tr-TR" sz="1600">
                        <a:latin typeface="Calibri" pitchFamily="34" charset="0"/>
                        <a:ea typeface="Times New Roman"/>
                        <a:cs typeface="Times New Roman"/>
                      </a:endParaRPr>
                    </a:p>
                  </a:txBody>
                  <a:tcPr marL="68580" marR="68580" marT="0" marB="0" anchor="ctr">
                    <a:lnL w="12700" cap="flat" cmpd="sng" algn="ctr">
                      <a:solidFill>
                        <a:srgbClr val="000080"/>
                      </a:solidFill>
                      <a:prstDash val="solid"/>
                      <a:round/>
                      <a:headEnd type="none" w="med" len="med"/>
                      <a:tailEnd type="none" w="med" len="med"/>
                    </a:lnL>
                    <a:lnR w="12700" cap="flat" cmpd="sng" algn="ctr">
                      <a:solidFill>
                        <a:srgbClr val="000080"/>
                      </a:solidFill>
                      <a:prstDash val="solid"/>
                      <a:round/>
                      <a:headEnd type="none" w="med" len="med"/>
                      <a:tailEnd type="none" w="med" len="med"/>
                    </a:lnR>
                    <a:lnT w="12700" cap="flat" cmpd="sng" algn="ctr">
                      <a:solidFill>
                        <a:srgbClr val="000080"/>
                      </a:solidFill>
                      <a:prstDash val="solid"/>
                      <a:round/>
                      <a:headEnd type="none" w="med" len="med"/>
                      <a:tailEnd type="none" w="med" len="med"/>
                    </a:lnT>
                    <a:lnB w="12700" cap="flat" cmpd="sng" algn="ctr">
                      <a:solidFill>
                        <a:srgbClr val="000080"/>
                      </a:solidFill>
                      <a:prstDash val="solid"/>
                      <a:round/>
                      <a:headEnd type="none" w="med" len="med"/>
                      <a:tailEnd type="none" w="med" len="med"/>
                    </a:lnB>
                    <a:solidFill>
                      <a:srgbClr val="D9D9D9"/>
                    </a:solidFill>
                  </a:tcPr>
                </a:tc>
                <a:tc>
                  <a:txBody>
                    <a:bodyPr/>
                    <a:lstStyle/>
                    <a:p>
                      <a:pPr algn="ctr">
                        <a:spcAft>
                          <a:spcPts val="0"/>
                        </a:spcAft>
                      </a:pPr>
                      <a:r>
                        <a:rPr lang="tr-TR" sz="1600">
                          <a:latin typeface="Calibri" pitchFamily="34" charset="0"/>
                          <a:ea typeface="Times New Roman"/>
                          <a:cs typeface="Times New Roman"/>
                          <a:sym typeface="Wingdings"/>
                        </a:rPr>
                        <a:t></a:t>
                      </a:r>
                      <a:endParaRPr lang="tr-TR" sz="1600">
                        <a:latin typeface="Calibri" pitchFamily="34" charset="0"/>
                        <a:ea typeface="Times New Roman"/>
                        <a:cs typeface="Times New Roman"/>
                      </a:endParaRPr>
                    </a:p>
                  </a:txBody>
                  <a:tcPr marL="68580" marR="68580" marT="0" marB="0" anchor="ctr">
                    <a:lnL w="12700" cap="flat" cmpd="sng" algn="ctr">
                      <a:solidFill>
                        <a:srgbClr val="000080"/>
                      </a:solidFill>
                      <a:prstDash val="solid"/>
                      <a:round/>
                      <a:headEnd type="none" w="med" len="med"/>
                      <a:tailEnd type="none" w="med" len="med"/>
                    </a:lnL>
                    <a:lnR w="12700" cap="flat" cmpd="sng" algn="ctr">
                      <a:solidFill>
                        <a:srgbClr val="000080"/>
                      </a:solidFill>
                      <a:prstDash val="solid"/>
                      <a:round/>
                      <a:headEnd type="none" w="med" len="med"/>
                      <a:tailEnd type="none" w="med" len="med"/>
                    </a:lnR>
                    <a:lnT w="12700" cap="flat" cmpd="sng" algn="ctr">
                      <a:solidFill>
                        <a:srgbClr val="000080"/>
                      </a:solidFill>
                      <a:prstDash val="solid"/>
                      <a:round/>
                      <a:headEnd type="none" w="med" len="med"/>
                      <a:tailEnd type="none" w="med" len="med"/>
                    </a:lnT>
                    <a:lnB w="12700" cap="flat" cmpd="sng" algn="ctr">
                      <a:solidFill>
                        <a:srgbClr val="000080"/>
                      </a:solidFill>
                      <a:prstDash val="solid"/>
                      <a:round/>
                      <a:headEnd type="none" w="med" len="med"/>
                      <a:tailEnd type="none" w="med" len="med"/>
                    </a:lnB>
                    <a:solidFill>
                      <a:srgbClr val="D9D9D9"/>
                    </a:solidFill>
                  </a:tcPr>
                </a:tc>
                <a:tc>
                  <a:txBody>
                    <a:bodyPr/>
                    <a:lstStyle/>
                    <a:p>
                      <a:pPr algn="ctr">
                        <a:spcAft>
                          <a:spcPts val="0"/>
                        </a:spcAft>
                      </a:pPr>
                      <a:r>
                        <a:rPr lang="tr-TR" sz="1600" dirty="0">
                          <a:latin typeface="Calibri" pitchFamily="34" charset="0"/>
                          <a:ea typeface="Times New Roman"/>
                          <a:cs typeface="Times New Roman"/>
                          <a:sym typeface="Wingdings"/>
                        </a:rPr>
                        <a:t></a:t>
                      </a:r>
                      <a:endParaRPr lang="tr-TR" sz="1600" dirty="0">
                        <a:latin typeface="Calibri" pitchFamily="34" charset="0"/>
                        <a:ea typeface="Times New Roman"/>
                        <a:cs typeface="Times New Roman"/>
                      </a:endParaRPr>
                    </a:p>
                  </a:txBody>
                  <a:tcPr marL="68580" marR="68580" marT="0" marB="0" anchor="ctr">
                    <a:lnL w="12700" cap="flat" cmpd="sng" algn="ctr">
                      <a:solidFill>
                        <a:srgbClr val="000080"/>
                      </a:solidFill>
                      <a:prstDash val="solid"/>
                      <a:round/>
                      <a:headEnd type="none" w="med" len="med"/>
                      <a:tailEnd type="none" w="med" len="med"/>
                    </a:lnL>
                    <a:lnR w="12700" cap="flat" cmpd="sng" algn="ctr">
                      <a:solidFill>
                        <a:srgbClr val="000080"/>
                      </a:solidFill>
                      <a:prstDash val="solid"/>
                      <a:round/>
                      <a:headEnd type="none" w="med" len="med"/>
                      <a:tailEnd type="none" w="med" len="med"/>
                    </a:lnR>
                    <a:lnT w="12700" cap="flat" cmpd="sng" algn="ctr">
                      <a:solidFill>
                        <a:srgbClr val="000080"/>
                      </a:solidFill>
                      <a:prstDash val="solid"/>
                      <a:round/>
                      <a:headEnd type="none" w="med" len="med"/>
                      <a:tailEnd type="none" w="med" len="med"/>
                    </a:lnT>
                    <a:lnB w="12700" cap="flat" cmpd="sng" algn="ctr">
                      <a:solidFill>
                        <a:srgbClr val="000080"/>
                      </a:solidFill>
                      <a:prstDash val="solid"/>
                      <a:round/>
                      <a:headEnd type="none" w="med" len="med"/>
                      <a:tailEnd type="none" w="med" len="med"/>
                    </a:lnB>
                    <a:solidFill>
                      <a:srgbClr val="D9D9D9"/>
                    </a:solidFill>
                  </a:tcPr>
                </a:tc>
                <a:tc>
                  <a:txBody>
                    <a:bodyPr/>
                    <a:lstStyle/>
                    <a:p>
                      <a:pPr algn="ctr">
                        <a:spcAft>
                          <a:spcPts val="0"/>
                        </a:spcAft>
                      </a:pPr>
                      <a:r>
                        <a:rPr lang="tr-TR" sz="1600" dirty="0">
                          <a:latin typeface="Calibri" pitchFamily="34" charset="0"/>
                          <a:ea typeface="Times New Roman"/>
                          <a:cs typeface="Times New Roman"/>
                          <a:sym typeface="Wingdings"/>
                        </a:rPr>
                        <a:t></a:t>
                      </a:r>
                      <a:endParaRPr lang="tr-TR" sz="1600" dirty="0">
                        <a:latin typeface="Calibri" pitchFamily="34" charset="0"/>
                        <a:ea typeface="Times New Roman"/>
                        <a:cs typeface="Times New Roman"/>
                      </a:endParaRPr>
                    </a:p>
                  </a:txBody>
                  <a:tcPr marL="68580" marR="68580" marT="0" marB="0" anchor="ctr">
                    <a:lnL w="12700" cap="flat" cmpd="sng" algn="ctr">
                      <a:solidFill>
                        <a:srgbClr val="000080"/>
                      </a:solidFill>
                      <a:prstDash val="solid"/>
                      <a:round/>
                      <a:headEnd type="none" w="med" len="med"/>
                      <a:tailEnd type="none" w="med" len="med"/>
                    </a:lnL>
                    <a:lnR w="28575" cap="flat" cmpd="sng" algn="ctr">
                      <a:solidFill>
                        <a:schemeClr val="accent6"/>
                      </a:solidFill>
                      <a:prstDash val="solid"/>
                      <a:round/>
                      <a:headEnd type="none" w="med" len="med"/>
                      <a:tailEnd type="none" w="med" len="med"/>
                    </a:lnR>
                    <a:lnT w="12700" cap="flat" cmpd="sng" algn="ctr">
                      <a:solidFill>
                        <a:srgbClr val="000080"/>
                      </a:solidFill>
                      <a:prstDash val="solid"/>
                      <a:round/>
                      <a:headEnd type="none" w="med" len="med"/>
                      <a:tailEnd type="none" w="med" len="med"/>
                    </a:lnT>
                    <a:lnB w="12700" cap="flat" cmpd="sng" algn="ctr">
                      <a:solidFill>
                        <a:srgbClr val="000080"/>
                      </a:solidFill>
                      <a:prstDash val="solid"/>
                      <a:round/>
                      <a:headEnd type="none" w="med" len="med"/>
                      <a:tailEnd type="none" w="med" len="med"/>
                    </a:lnB>
                    <a:solidFill>
                      <a:srgbClr val="D9D9D9"/>
                    </a:solidFill>
                  </a:tcPr>
                </a:tc>
                <a:extLst>
                  <a:ext uri="{0D108BD9-81ED-4DB2-BD59-A6C34878D82A}">
                    <a16:rowId xmlns="" xmlns:a16="http://schemas.microsoft.com/office/drawing/2014/main" val="10004"/>
                  </a:ext>
                </a:extLst>
              </a:tr>
              <a:tr h="351787">
                <a:tc>
                  <a:txBody>
                    <a:bodyPr/>
                    <a:lstStyle/>
                    <a:p>
                      <a:pPr>
                        <a:spcAft>
                          <a:spcPts val="0"/>
                        </a:spcAft>
                      </a:pPr>
                      <a:r>
                        <a:rPr lang="tr-TR" sz="1600" b="1" dirty="0">
                          <a:latin typeface="Calibri" pitchFamily="34" charset="0"/>
                          <a:ea typeface="Times New Roman"/>
                          <a:cs typeface="Times New Roman"/>
                        </a:rPr>
                        <a:t>Yatırım Yeri Tahsisi</a:t>
                      </a:r>
                      <a:endParaRPr lang="tr-TR" sz="1600" dirty="0">
                        <a:latin typeface="Calibri" pitchFamily="34" charset="0"/>
                        <a:ea typeface="Times New Roman"/>
                        <a:cs typeface="Times New Roman"/>
                      </a:endParaRPr>
                    </a:p>
                  </a:txBody>
                  <a:tcPr marL="68580" marR="68580" marT="0" marB="0" anchor="ctr">
                    <a:lnL w="28575" cap="flat" cmpd="sng" algn="ctr">
                      <a:solidFill>
                        <a:schemeClr val="accent6"/>
                      </a:solidFill>
                      <a:prstDash val="solid"/>
                      <a:round/>
                      <a:headEnd type="none" w="med" len="med"/>
                      <a:tailEnd type="none" w="med" len="med"/>
                    </a:lnL>
                    <a:lnR w="12700" cap="flat" cmpd="sng" algn="ctr">
                      <a:solidFill>
                        <a:srgbClr val="000080"/>
                      </a:solidFill>
                      <a:prstDash val="solid"/>
                      <a:round/>
                      <a:headEnd type="none" w="med" len="med"/>
                      <a:tailEnd type="none" w="med" len="med"/>
                    </a:lnR>
                    <a:lnT w="12700" cap="flat" cmpd="sng" algn="ctr">
                      <a:solidFill>
                        <a:srgbClr val="000080"/>
                      </a:solidFill>
                      <a:prstDash val="solid"/>
                      <a:round/>
                      <a:headEnd type="none" w="med" len="med"/>
                      <a:tailEnd type="none" w="med" len="med"/>
                    </a:lnT>
                    <a:lnB w="12700" cap="flat" cmpd="sng" algn="ctr">
                      <a:solidFill>
                        <a:srgbClr val="000080"/>
                      </a:solidFill>
                      <a:prstDash val="solid"/>
                      <a:round/>
                      <a:headEnd type="none" w="med" len="med"/>
                      <a:tailEnd type="none" w="med" len="med"/>
                    </a:lnB>
                  </a:tcPr>
                </a:tc>
                <a:tc>
                  <a:txBody>
                    <a:bodyPr/>
                    <a:lstStyle/>
                    <a:p>
                      <a:pPr algn="ctr">
                        <a:spcAft>
                          <a:spcPts val="0"/>
                        </a:spcAft>
                      </a:pPr>
                      <a:endParaRPr lang="tr-TR" sz="1600" dirty="0">
                        <a:latin typeface="Calibri" pitchFamily="34" charset="0"/>
                        <a:ea typeface="Times New Roman"/>
                        <a:cs typeface="Times New Roman"/>
                      </a:endParaRPr>
                    </a:p>
                  </a:txBody>
                  <a:tcPr marL="68580" marR="68580" marT="0" marB="0" anchor="ctr">
                    <a:lnL w="12700" cap="flat" cmpd="sng" algn="ctr">
                      <a:solidFill>
                        <a:srgbClr val="000080"/>
                      </a:solidFill>
                      <a:prstDash val="solid"/>
                      <a:round/>
                      <a:headEnd type="none" w="med" len="med"/>
                      <a:tailEnd type="none" w="med" len="med"/>
                    </a:lnL>
                    <a:lnR w="12700" cap="flat" cmpd="sng" algn="ctr">
                      <a:solidFill>
                        <a:srgbClr val="000080"/>
                      </a:solidFill>
                      <a:prstDash val="solid"/>
                      <a:round/>
                      <a:headEnd type="none" w="med" len="med"/>
                      <a:tailEnd type="none" w="med" len="med"/>
                    </a:lnR>
                    <a:lnT w="12700" cap="flat" cmpd="sng" algn="ctr">
                      <a:solidFill>
                        <a:srgbClr val="000080"/>
                      </a:solidFill>
                      <a:prstDash val="solid"/>
                      <a:round/>
                      <a:headEnd type="none" w="med" len="med"/>
                      <a:tailEnd type="none" w="med" len="med"/>
                    </a:lnT>
                    <a:lnB w="12700" cap="flat" cmpd="sng" algn="ctr">
                      <a:solidFill>
                        <a:srgbClr val="000080"/>
                      </a:solidFill>
                      <a:prstDash val="solid"/>
                      <a:round/>
                      <a:headEnd type="none" w="med" len="med"/>
                      <a:tailEnd type="none" w="med" len="med"/>
                    </a:lnB>
                  </a:tcPr>
                </a:tc>
                <a:tc>
                  <a:txBody>
                    <a:bodyPr/>
                    <a:lstStyle/>
                    <a:p>
                      <a:pPr algn="ctr">
                        <a:spcAft>
                          <a:spcPts val="0"/>
                        </a:spcAft>
                      </a:pPr>
                      <a:r>
                        <a:rPr lang="tr-TR" sz="1600" dirty="0">
                          <a:latin typeface="Calibri" pitchFamily="34" charset="0"/>
                          <a:ea typeface="Times New Roman"/>
                          <a:cs typeface="Times New Roman"/>
                          <a:sym typeface="Wingdings"/>
                        </a:rPr>
                        <a:t></a:t>
                      </a:r>
                      <a:endParaRPr lang="tr-TR" sz="1600" dirty="0">
                        <a:latin typeface="Calibri" pitchFamily="34" charset="0"/>
                        <a:ea typeface="Times New Roman"/>
                        <a:cs typeface="Times New Roman"/>
                      </a:endParaRPr>
                    </a:p>
                  </a:txBody>
                  <a:tcPr marL="68580" marR="68580" marT="0" marB="0" anchor="ctr">
                    <a:lnL w="12700" cap="flat" cmpd="sng" algn="ctr">
                      <a:solidFill>
                        <a:srgbClr val="000080"/>
                      </a:solidFill>
                      <a:prstDash val="solid"/>
                      <a:round/>
                      <a:headEnd type="none" w="med" len="med"/>
                      <a:tailEnd type="none" w="med" len="med"/>
                    </a:lnL>
                    <a:lnR w="12700" cap="flat" cmpd="sng" algn="ctr">
                      <a:solidFill>
                        <a:srgbClr val="000080"/>
                      </a:solidFill>
                      <a:prstDash val="solid"/>
                      <a:round/>
                      <a:headEnd type="none" w="med" len="med"/>
                      <a:tailEnd type="none" w="med" len="med"/>
                    </a:lnR>
                    <a:lnT w="12700" cap="flat" cmpd="sng" algn="ctr">
                      <a:solidFill>
                        <a:srgbClr val="000080"/>
                      </a:solidFill>
                      <a:prstDash val="solid"/>
                      <a:round/>
                      <a:headEnd type="none" w="med" len="med"/>
                      <a:tailEnd type="none" w="med" len="med"/>
                    </a:lnT>
                    <a:lnB w="12700" cap="flat" cmpd="sng" algn="ctr">
                      <a:solidFill>
                        <a:srgbClr val="000080"/>
                      </a:solidFill>
                      <a:prstDash val="solid"/>
                      <a:round/>
                      <a:headEnd type="none" w="med" len="med"/>
                      <a:tailEnd type="none" w="med" len="med"/>
                    </a:lnB>
                  </a:tcPr>
                </a:tc>
                <a:tc>
                  <a:txBody>
                    <a:bodyPr/>
                    <a:lstStyle/>
                    <a:p>
                      <a:pPr algn="ctr">
                        <a:spcAft>
                          <a:spcPts val="0"/>
                        </a:spcAft>
                      </a:pPr>
                      <a:r>
                        <a:rPr lang="tr-TR" sz="1600" dirty="0">
                          <a:latin typeface="Calibri" pitchFamily="34" charset="0"/>
                          <a:ea typeface="Times New Roman"/>
                          <a:cs typeface="Times New Roman"/>
                          <a:sym typeface="Wingdings"/>
                        </a:rPr>
                        <a:t></a:t>
                      </a:r>
                      <a:endParaRPr lang="tr-TR" sz="1600" dirty="0">
                        <a:latin typeface="Calibri" pitchFamily="34" charset="0"/>
                        <a:ea typeface="Times New Roman"/>
                        <a:cs typeface="Times New Roman"/>
                      </a:endParaRPr>
                    </a:p>
                  </a:txBody>
                  <a:tcPr marL="68580" marR="68580" marT="0" marB="0" anchor="ctr">
                    <a:lnL w="12700" cap="flat" cmpd="sng" algn="ctr">
                      <a:solidFill>
                        <a:srgbClr val="000080"/>
                      </a:solidFill>
                      <a:prstDash val="solid"/>
                      <a:round/>
                      <a:headEnd type="none" w="med" len="med"/>
                      <a:tailEnd type="none" w="med" len="med"/>
                    </a:lnL>
                    <a:lnR w="12700" cap="flat" cmpd="sng" algn="ctr">
                      <a:solidFill>
                        <a:srgbClr val="000080"/>
                      </a:solidFill>
                      <a:prstDash val="solid"/>
                      <a:round/>
                      <a:headEnd type="none" w="med" len="med"/>
                      <a:tailEnd type="none" w="med" len="med"/>
                    </a:lnR>
                    <a:lnT w="12700" cap="flat" cmpd="sng" algn="ctr">
                      <a:solidFill>
                        <a:srgbClr val="000080"/>
                      </a:solidFill>
                      <a:prstDash val="solid"/>
                      <a:round/>
                      <a:headEnd type="none" w="med" len="med"/>
                      <a:tailEnd type="none" w="med" len="med"/>
                    </a:lnT>
                    <a:lnB w="12700" cap="flat" cmpd="sng" algn="ctr">
                      <a:solidFill>
                        <a:srgbClr val="000080"/>
                      </a:solidFill>
                      <a:prstDash val="solid"/>
                      <a:round/>
                      <a:headEnd type="none" w="med" len="med"/>
                      <a:tailEnd type="none" w="med" len="med"/>
                    </a:lnB>
                  </a:tcPr>
                </a:tc>
                <a:tc>
                  <a:txBody>
                    <a:bodyPr/>
                    <a:lstStyle/>
                    <a:p>
                      <a:pPr algn="ctr">
                        <a:spcAft>
                          <a:spcPts val="0"/>
                        </a:spcAft>
                      </a:pPr>
                      <a:r>
                        <a:rPr lang="tr-TR" sz="1600" dirty="0">
                          <a:latin typeface="Calibri" pitchFamily="34" charset="0"/>
                          <a:ea typeface="Times New Roman"/>
                          <a:cs typeface="Times New Roman"/>
                          <a:sym typeface="Wingdings"/>
                        </a:rPr>
                        <a:t></a:t>
                      </a:r>
                      <a:endParaRPr lang="tr-TR" sz="1600" dirty="0">
                        <a:latin typeface="Calibri" pitchFamily="34" charset="0"/>
                        <a:ea typeface="Times New Roman"/>
                        <a:cs typeface="Times New Roman"/>
                      </a:endParaRPr>
                    </a:p>
                  </a:txBody>
                  <a:tcPr marL="68580" marR="68580" marT="0" marB="0" anchor="ctr">
                    <a:lnL w="12700" cap="flat" cmpd="sng" algn="ctr">
                      <a:solidFill>
                        <a:srgbClr val="000080"/>
                      </a:solidFill>
                      <a:prstDash val="solid"/>
                      <a:round/>
                      <a:headEnd type="none" w="med" len="med"/>
                      <a:tailEnd type="none" w="med" len="med"/>
                    </a:lnL>
                    <a:lnR w="28575" cap="flat" cmpd="sng" algn="ctr">
                      <a:solidFill>
                        <a:schemeClr val="accent6"/>
                      </a:solidFill>
                      <a:prstDash val="solid"/>
                      <a:round/>
                      <a:headEnd type="none" w="med" len="med"/>
                      <a:tailEnd type="none" w="med" len="med"/>
                    </a:lnR>
                    <a:lnT w="12700" cap="flat" cmpd="sng" algn="ctr">
                      <a:solidFill>
                        <a:srgbClr val="000080"/>
                      </a:solidFill>
                      <a:prstDash val="solid"/>
                      <a:round/>
                      <a:headEnd type="none" w="med" len="med"/>
                      <a:tailEnd type="none" w="med" len="med"/>
                    </a:lnT>
                    <a:lnB w="12700" cap="flat" cmpd="sng" algn="ctr">
                      <a:solidFill>
                        <a:srgbClr val="000080"/>
                      </a:solidFill>
                      <a:prstDash val="solid"/>
                      <a:round/>
                      <a:headEnd type="none" w="med" len="med"/>
                      <a:tailEnd type="none" w="med" len="med"/>
                    </a:lnB>
                  </a:tcPr>
                </a:tc>
                <a:extLst>
                  <a:ext uri="{0D108BD9-81ED-4DB2-BD59-A6C34878D82A}">
                    <a16:rowId xmlns="" xmlns:a16="http://schemas.microsoft.com/office/drawing/2014/main" val="10005"/>
                  </a:ext>
                </a:extLst>
              </a:tr>
              <a:tr h="352083">
                <a:tc>
                  <a:txBody>
                    <a:bodyPr/>
                    <a:lstStyle/>
                    <a:p>
                      <a:pPr>
                        <a:spcAft>
                          <a:spcPts val="0"/>
                        </a:spcAft>
                      </a:pPr>
                      <a:r>
                        <a:rPr lang="tr-TR" sz="1600" b="1" dirty="0">
                          <a:latin typeface="Calibri" pitchFamily="34" charset="0"/>
                          <a:ea typeface="Times New Roman"/>
                          <a:cs typeface="Times New Roman"/>
                        </a:rPr>
                        <a:t>Faiz </a:t>
                      </a:r>
                      <a:r>
                        <a:rPr lang="tr-TR" sz="1600" b="1" dirty="0" smtClean="0">
                          <a:latin typeface="Calibri" pitchFamily="34" charset="0"/>
                          <a:ea typeface="Times New Roman"/>
                          <a:cs typeface="Times New Roman"/>
                        </a:rPr>
                        <a:t>Desteği</a:t>
                      </a:r>
                      <a:endParaRPr lang="tr-TR" sz="1600" dirty="0">
                        <a:latin typeface="Calibri" pitchFamily="34" charset="0"/>
                        <a:ea typeface="Times New Roman"/>
                        <a:cs typeface="Times New Roman"/>
                      </a:endParaRPr>
                    </a:p>
                  </a:txBody>
                  <a:tcPr marL="68580" marR="68580" marT="0" marB="0" anchor="ctr">
                    <a:lnL w="28575" cap="flat" cmpd="sng" algn="ctr">
                      <a:solidFill>
                        <a:schemeClr val="accent6"/>
                      </a:solidFill>
                      <a:prstDash val="solid"/>
                      <a:round/>
                      <a:headEnd type="none" w="med" len="med"/>
                      <a:tailEnd type="none" w="med" len="med"/>
                    </a:lnL>
                    <a:lnR w="12700" cap="flat" cmpd="sng" algn="ctr">
                      <a:solidFill>
                        <a:srgbClr val="000080"/>
                      </a:solidFill>
                      <a:prstDash val="solid"/>
                      <a:round/>
                      <a:headEnd type="none" w="med" len="med"/>
                      <a:tailEnd type="none" w="med" len="med"/>
                    </a:lnR>
                    <a:lnT w="12700" cap="flat" cmpd="sng" algn="ctr">
                      <a:solidFill>
                        <a:srgbClr val="000080"/>
                      </a:solidFill>
                      <a:prstDash val="solid"/>
                      <a:round/>
                      <a:headEnd type="none" w="med" len="med"/>
                      <a:tailEnd type="none" w="med" len="med"/>
                    </a:lnT>
                    <a:lnB w="12700" cap="flat" cmpd="sng" algn="ctr">
                      <a:solidFill>
                        <a:srgbClr val="000080"/>
                      </a:solidFill>
                      <a:prstDash val="solid"/>
                      <a:round/>
                      <a:headEnd type="none" w="med" len="med"/>
                      <a:tailEnd type="none" w="med" len="med"/>
                    </a:lnB>
                    <a:solidFill>
                      <a:srgbClr val="D9D9D9"/>
                    </a:solidFill>
                  </a:tcPr>
                </a:tc>
                <a:tc>
                  <a:txBody>
                    <a:bodyPr/>
                    <a:lstStyle/>
                    <a:p>
                      <a:pPr algn="ctr">
                        <a:spcAft>
                          <a:spcPts val="0"/>
                        </a:spcAft>
                      </a:pPr>
                      <a:endParaRPr lang="tr-TR" sz="1600" dirty="0">
                        <a:latin typeface="Calibri" pitchFamily="34" charset="0"/>
                        <a:ea typeface="Times New Roman"/>
                        <a:cs typeface="Times New Roman"/>
                      </a:endParaRPr>
                    </a:p>
                  </a:txBody>
                  <a:tcPr marL="68580" marR="68580" marT="0" marB="0" anchor="ctr">
                    <a:lnL w="12700" cap="flat" cmpd="sng" algn="ctr">
                      <a:solidFill>
                        <a:srgbClr val="000080"/>
                      </a:solidFill>
                      <a:prstDash val="solid"/>
                      <a:round/>
                      <a:headEnd type="none" w="med" len="med"/>
                      <a:tailEnd type="none" w="med" len="med"/>
                    </a:lnL>
                    <a:lnR w="12700" cap="flat" cmpd="sng" algn="ctr">
                      <a:solidFill>
                        <a:srgbClr val="000080"/>
                      </a:solidFill>
                      <a:prstDash val="solid"/>
                      <a:round/>
                      <a:headEnd type="none" w="med" len="med"/>
                      <a:tailEnd type="none" w="med" len="med"/>
                    </a:lnR>
                    <a:lnT w="12700" cap="flat" cmpd="sng" algn="ctr">
                      <a:solidFill>
                        <a:srgbClr val="000080"/>
                      </a:solidFill>
                      <a:prstDash val="solid"/>
                      <a:round/>
                      <a:headEnd type="none" w="med" len="med"/>
                      <a:tailEnd type="none" w="med" len="med"/>
                    </a:lnT>
                    <a:lnB w="12700" cap="flat" cmpd="sng" algn="ctr">
                      <a:solidFill>
                        <a:srgbClr val="000080"/>
                      </a:solidFill>
                      <a:prstDash val="solid"/>
                      <a:round/>
                      <a:headEnd type="none" w="med" len="med"/>
                      <a:tailEnd type="none" w="med" len="med"/>
                    </a:lnB>
                    <a:solidFill>
                      <a:srgbClr val="D9D9D9"/>
                    </a:solidFill>
                  </a:tcPr>
                </a:tc>
                <a:tc>
                  <a:txBody>
                    <a:bodyPr/>
                    <a:lstStyle/>
                    <a:p>
                      <a:pPr algn="ctr">
                        <a:spcAft>
                          <a:spcPts val="0"/>
                        </a:spcAft>
                      </a:pPr>
                      <a:r>
                        <a:rPr lang="tr-TR" sz="1600" dirty="0">
                          <a:latin typeface="Calibri" pitchFamily="34" charset="0"/>
                          <a:ea typeface="Times New Roman"/>
                          <a:cs typeface="Times New Roman"/>
                          <a:sym typeface="Wingdings"/>
                        </a:rPr>
                        <a:t></a:t>
                      </a:r>
                      <a:endParaRPr lang="tr-TR" sz="1600" dirty="0">
                        <a:latin typeface="Calibri" pitchFamily="34" charset="0"/>
                        <a:ea typeface="Times New Roman"/>
                        <a:cs typeface="Times New Roman"/>
                      </a:endParaRPr>
                    </a:p>
                  </a:txBody>
                  <a:tcPr marL="68580" marR="68580" marT="0" marB="0" anchor="ctr">
                    <a:lnL w="12700" cap="flat" cmpd="sng" algn="ctr">
                      <a:solidFill>
                        <a:srgbClr val="000080"/>
                      </a:solidFill>
                      <a:prstDash val="solid"/>
                      <a:round/>
                      <a:headEnd type="none" w="med" len="med"/>
                      <a:tailEnd type="none" w="med" len="med"/>
                    </a:lnL>
                    <a:lnR w="12700" cap="flat" cmpd="sng" algn="ctr">
                      <a:solidFill>
                        <a:srgbClr val="000080"/>
                      </a:solidFill>
                      <a:prstDash val="solid"/>
                      <a:round/>
                      <a:headEnd type="none" w="med" len="med"/>
                      <a:tailEnd type="none" w="med" len="med"/>
                    </a:lnR>
                    <a:lnT w="12700" cap="flat" cmpd="sng" algn="ctr">
                      <a:solidFill>
                        <a:srgbClr val="000080"/>
                      </a:solidFill>
                      <a:prstDash val="solid"/>
                      <a:round/>
                      <a:headEnd type="none" w="med" len="med"/>
                      <a:tailEnd type="none" w="med" len="med"/>
                    </a:lnT>
                    <a:lnB w="12700" cap="flat" cmpd="sng" algn="ctr">
                      <a:solidFill>
                        <a:srgbClr val="000080"/>
                      </a:solidFill>
                      <a:prstDash val="solid"/>
                      <a:round/>
                      <a:headEnd type="none" w="med" len="med"/>
                      <a:tailEnd type="none" w="med" len="med"/>
                    </a:lnB>
                    <a:solidFill>
                      <a:srgbClr val="D9D9D9"/>
                    </a:solidFill>
                  </a:tcPr>
                </a:tc>
                <a:tc>
                  <a:txBody>
                    <a:bodyPr/>
                    <a:lstStyle/>
                    <a:p>
                      <a:pPr algn="ctr">
                        <a:spcAft>
                          <a:spcPts val="0"/>
                        </a:spcAft>
                      </a:pPr>
                      <a:endParaRPr lang="tr-TR" sz="1600" dirty="0">
                        <a:latin typeface="Calibri" pitchFamily="34" charset="0"/>
                        <a:ea typeface="Times New Roman"/>
                        <a:cs typeface="Times New Roman"/>
                      </a:endParaRPr>
                    </a:p>
                  </a:txBody>
                  <a:tcPr marL="68580" marR="68580" marT="0" marB="0" anchor="ctr">
                    <a:lnL w="12700" cap="flat" cmpd="sng" algn="ctr">
                      <a:solidFill>
                        <a:srgbClr val="000080"/>
                      </a:solidFill>
                      <a:prstDash val="solid"/>
                      <a:round/>
                      <a:headEnd type="none" w="med" len="med"/>
                      <a:tailEnd type="none" w="med" len="med"/>
                    </a:lnL>
                    <a:lnR w="12700" cap="flat" cmpd="sng" algn="ctr">
                      <a:solidFill>
                        <a:srgbClr val="000080"/>
                      </a:solidFill>
                      <a:prstDash val="solid"/>
                      <a:round/>
                      <a:headEnd type="none" w="med" len="med"/>
                      <a:tailEnd type="none" w="med" len="med"/>
                    </a:lnR>
                    <a:lnT w="12700" cap="flat" cmpd="sng" algn="ctr">
                      <a:solidFill>
                        <a:srgbClr val="000080"/>
                      </a:solidFill>
                      <a:prstDash val="solid"/>
                      <a:round/>
                      <a:headEnd type="none" w="med" len="med"/>
                      <a:tailEnd type="none" w="med" len="med"/>
                    </a:lnT>
                    <a:lnB w="12700" cap="flat" cmpd="sng" algn="ctr">
                      <a:solidFill>
                        <a:srgbClr val="000080"/>
                      </a:solidFill>
                      <a:prstDash val="solid"/>
                      <a:round/>
                      <a:headEnd type="none" w="med" len="med"/>
                      <a:tailEnd type="none" w="med" len="med"/>
                    </a:lnB>
                    <a:solidFill>
                      <a:srgbClr val="D9D9D9"/>
                    </a:solidFill>
                  </a:tcPr>
                </a:tc>
                <a:tc>
                  <a:txBody>
                    <a:bodyPr/>
                    <a:lstStyle/>
                    <a:p>
                      <a:pPr algn="ctr">
                        <a:spcAft>
                          <a:spcPts val="0"/>
                        </a:spcAft>
                      </a:pPr>
                      <a:r>
                        <a:rPr lang="tr-TR" sz="1600" dirty="0">
                          <a:latin typeface="Calibri" pitchFamily="34" charset="0"/>
                          <a:ea typeface="Times New Roman"/>
                          <a:cs typeface="Times New Roman"/>
                          <a:sym typeface="Wingdings"/>
                        </a:rPr>
                        <a:t></a:t>
                      </a:r>
                      <a:endParaRPr lang="tr-TR" sz="1600" dirty="0">
                        <a:latin typeface="Calibri" pitchFamily="34" charset="0"/>
                        <a:ea typeface="Times New Roman"/>
                        <a:cs typeface="Times New Roman"/>
                      </a:endParaRPr>
                    </a:p>
                  </a:txBody>
                  <a:tcPr marL="68580" marR="68580" marT="0" marB="0" anchor="ctr">
                    <a:lnL w="12700" cap="flat" cmpd="sng" algn="ctr">
                      <a:solidFill>
                        <a:srgbClr val="000080"/>
                      </a:solidFill>
                      <a:prstDash val="solid"/>
                      <a:round/>
                      <a:headEnd type="none" w="med" len="med"/>
                      <a:tailEnd type="none" w="med" len="med"/>
                    </a:lnL>
                    <a:lnR w="28575" cap="flat" cmpd="sng" algn="ctr">
                      <a:solidFill>
                        <a:schemeClr val="accent6"/>
                      </a:solidFill>
                      <a:prstDash val="solid"/>
                      <a:round/>
                      <a:headEnd type="none" w="med" len="med"/>
                      <a:tailEnd type="none" w="med" len="med"/>
                    </a:lnR>
                    <a:lnT w="12700" cap="flat" cmpd="sng" algn="ctr">
                      <a:solidFill>
                        <a:srgbClr val="000080"/>
                      </a:solidFill>
                      <a:prstDash val="solid"/>
                      <a:round/>
                      <a:headEnd type="none" w="med" len="med"/>
                      <a:tailEnd type="none" w="med" len="med"/>
                    </a:lnT>
                    <a:lnB w="12700" cap="flat" cmpd="sng" algn="ctr">
                      <a:solidFill>
                        <a:srgbClr val="000080"/>
                      </a:solidFill>
                      <a:prstDash val="solid"/>
                      <a:round/>
                      <a:headEnd type="none" w="med" len="med"/>
                      <a:tailEnd type="none" w="med" len="med"/>
                    </a:lnB>
                    <a:solidFill>
                      <a:srgbClr val="D9D9D9"/>
                    </a:solidFill>
                  </a:tcPr>
                </a:tc>
                <a:extLst>
                  <a:ext uri="{0D108BD9-81ED-4DB2-BD59-A6C34878D82A}">
                    <a16:rowId xmlns="" xmlns:a16="http://schemas.microsoft.com/office/drawing/2014/main" val="10006"/>
                  </a:ext>
                </a:extLst>
              </a:tr>
              <a:tr h="352083">
                <a:tc>
                  <a:txBody>
                    <a:bodyPr/>
                    <a:lstStyle/>
                    <a:p>
                      <a:pPr>
                        <a:spcAft>
                          <a:spcPts val="0"/>
                        </a:spcAft>
                      </a:pPr>
                      <a:r>
                        <a:rPr lang="tr-TR" sz="1600" b="1" dirty="0">
                          <a:latin typeface="Calibri" pitchFamily="34" charset="0"/>
                          <a:ea typeface="Times New Roman"/>
                          <a:cs typeface="Times New Roman"/>
                        </a:rPr>
                        <a:t>KDV </a:t>
                      </a:r>
                      <a:r>
                        <a:rPr lang="tr-TR" sz="1600" b="1" dirty="0" smtClean="0">
                          <a:latin typeface="Calibri" pitchFamily="34" charset="0"/>
                          <a:ea typeface="Times New Roman"/>
                          <a:cs typeface="Times New Roman"/>
                        </a:rPr>
                        <a:t>İadesi</a:t>
                      </a:r>
                      <a:endParaRPr lang="tr-TR" sz="1600" dirty="0">
                        <a:latin typeface="Calibri" pitchFamily="34" charset="0"/>
                        <a:ea typeface="Times New Roman"/>
                        <a:cs typeface="Times New Roman"/>
                      </a:endParaRPr>
                    </a:p>
                  </a:txBody>
                  <a:tcPr marL="68580" marR="68580" marT="0" marB="0" anchor="ctr">
                    <a:lnL w="28575" cap="flat" cmpd="sng" algn="ctr">
                      <a:solidFill>
                        <a:schemeClr val="accent6"/>
                      </a:solidFill>
                      <a:prstDash val="solid"/>
                      <a:round/>
                      <a:headEnd type="none" w="med" len="med"/>
                      <a:tailEnd type="none" w="med" len="med"/>
                    </a:lnL>
                    <a:lnR w="12700" cap="flat" cmpd="sng" algn="ctr">
                      <a:solidFill>
                        <a:srgbClr val="000080"/>
                      </a:solidFill>
                      <a:prstDash val="solid"/>
                      <a:round/>
                      <a:headEnd type="none" w="med" len="med"/>
                      <a:tailEnd type="none" w="med" len="med"/>
                    </a:lnR>
                    <a:lnT w="12700" cap="flat" cmpd="sng" algn="ctr">
                      <a:solidFill>
                        <a:srgbClr val="000080"/>
                      </a:solidFill>
                      <a:prstDash val="solid"/>
                      <a:round/>
                      <a:headEnd type="none" w="med" len="med"/>
                      <a:tailEnd type="none" w="med" len="med"/>
                    </a:lnT>
                    <a:lnB w="12700" cap="flat" cmpd="sng" algn="ctr">
                      <a:solidFill>
                        <a:srgbClr val="000080"/>
                      </a:solidFill>
                      <a:prstDash val="solid"/>
                      <a:round/>
                      <a:headEnd type="none" w="med" len="med"/>
                      <a:tailEnd type="none" w="med" len="med"/>
                    </a:lnB>
                  </a:tcPr>
                </a:tc>
                <a:tc>
                  <a:txBody>
                    <a:bodyPr/>
                    <a:lstStyle/>
                    <a:p>
                      <a:pPr algn="ctr">
                        <a:spcAft>
                          <a:spcPts val="0"/>
                        </a:spcAft>
                      </a:pPr>
                      <a:endParaRPr lang="tr-TR" sz="1600" dirty="0">
                        <a:latin typeface="Calibri" pitchFamily="34" charset="0"/>
                        <a:ea typeface="Times New Roman"/>
                        <a:cs typeface="Times New Roman"/>
                      </a:endParaRPr>
                    </a:p>
                  </a:txBody>
                  <a:tcPr marL="68580" marR="68580" marT="0" marB="0" anchor="ctr">
                    <a:lnL w="12700" cap="flat" cmpd="sng" algn="ctr">
                      <a:solidFill>
                        <a:srgbClr val="000080"/>
                      </a:solidFill>
                      <a:prstDash val="solid"/>
                      <a:round/>
                      <a:headEnd type="none" w="med" len="med"/>
                      <a:tailEnd type="none" w="med" len="med"/>
                    </a:lnL>
                    <a:lnR w="12700" cap="flat" cmpd="sng" algn="ctr">
                      <a:solidFill>
                        <a:srgbClr val="000080"/>
                      </a:solidFill>
                      <a:prstDash val="solid"/>
                      <a:round/>
                      <a:headEnd type="none" w="med" len="med"/>
                      <a:tailEnd type="none" w="med" len="med"/>
                    </a:lnR>
                    <a:lnT w="12700" cap="flat" cmpd="sng" algn="ctr">
                      <a:solidFill>
                        <a:srgbClr val="000080"/>
                      </a:solidFill>
                      <a:prstDash val="solid"/>
                      <a:round/>
                      <a:headEnd type="none" w="med" len="med"/>
                      <a:tailEnd type="none" w="med" len="med"/>
                    </a:lnT>
                    <a:lnB w="12700" cap="flat" cmpd="sng" algn="ctr">
                      <a:solidFill>
                        <a:srgbClr val="000080"/>
                      </a:solidFill>
                      <a:prstDash val="solid"/>
                      <a:round/>
                      <a:headEnd type="none" w="med" len="med"/>
                      <a:tailEnd type="none" w="med" len="med"/>
                    </a:lnB>
                  </a:tcPr>
                </a:tc>
                <a:tc>
                  <a:txBody>
                    <a:bodyPr/>
                    <a:lstStyle/>
                    <a:p>
                      <a:pPr algn="ctr">
                        <a:spcAft>
                          <a:spcPts val="0"/>
                        </a:spcAft>
                      </a:pPr>
                      <a:endParaRPr lang="tr-TR" sz="1600" dirty="0">
                        <a:latin typeface="Calibri" pitchFamily="34" charset="0"/>
                        <a:ea typeface="Times New Roman"/>
                        <a:cs typeface="Times New Roman"/>
                      </a:endParaRPr>
                    </a:p>
                  </a:txBody>
                  <a:tcPr marL="68580" marR="68580" marT="0" marB="0" anchor="ctr">
                    <a:lnL w="12700" cap="flat" cmpd="sng" algn="ctr">
                      <a:solidFill>
                        <a:srgbClr val="000080"/>
                      </a:solidFill>
                      <a:prstDash val="solid"/>
                      <a:round/>
                      <a:headEnd type="none" w="med" len="med"/>
                      <a:tailEnd type="none" w="med" len="med"/>
                    </a:lnL>
                    <a:lnR w="12700" cap="flat" cmpd="sng" algn="ctr">
                      <a:solidFill>
                        <a:srgbClr val="000080"/>
                      </a:solidFill>
                      <a:prstDash val="solid"/>
                      <a:round/>
                      <a:headEnd type="none" w="med" len="med"/>
                      <a:tailEnd type="none" w="med" len="med"/>
                    </a:lnR>
                    <a:lnT w="12700" cap="flat" cmpd="sng" algn="ctr">
                      <a:solidFill>
                        <a:srgbClr val="000080"/>
                      </a:solidFill>
                      <a:prstDash val="solid"/>
                      <a:round/>
                      <a:headEnd type="none" w="med" len="med"/>
                      <a:tailEnd type="none" w="med" len="med"/>
                    </a:lnT>
                    <a:lnB w="12700" cap="flat" cmpd="sng" algn="ctr">
                      <a:solidFill>
                        <a:srgbClr val="000080"/>
                      </a:solidFill>
                      <a:prstDash val="solid"/>
                      <a:round/>
                      <a:headEnd type="none" w="med" len="med"/>
                      <a:tailEnd type="none" w="med" len="med"/>
                    </a:lnB>
                  </a:tcPr>
                </a:tc>
                <a:tc>
                  <a:txBody>
                    <a:bodyPr/>
                    <a:lstStyle/>
                    <a:p>
                      <a:pPr algn="ctr">
                        <a:spcAft>
                          <a:spcPts val="0"/>
                        </a:spcAft>
                      </a:pPr>
                      <a:endParaRPr lang="tr-TR" sz="1600" dirty="0">
                        <a:latin typeface="Calibri" pitchFamily="34" charset="0"/>
                        <a:ea typeface="Times New Roman"/>
                        <a:cs typeface="Times New Roman"/>
                      </a:endParaRPr>
                    </a:p>
                  </a:txBody>
                  <a:tcPr marL="68580" marR="68580" marT="0" marB="0" anchor="ctr">
                    <a:lnL w="12700" cap="flat" cmpd="sng" algn="ctr">
                      <a:solidFill>
                        <a:srgbClr val="000080"/>
                      </a:solidFill>
                      <a:prstDash val="solid"/>
                      <a:round/>
                      <a:headEnd type="none" w="med" len="med"/>
                      <a:tailEnd type="none" w="med" len="med"/>
                    </a:lnL>
                    <a:lnR w="12700" cap="flat" cmpd="sng" algn="ctr">
                      <a:solidFill>
                        <a:srgbClr val="000080"/>
                      </a:solidFill>
                      <a:prstDash val="solid"/>
                      <a:round/>
                      <a:headEnd type="none" w="med" len="med"/>
                      <a:tailEnd type="none" w="med" len="med"/>
                    </a:lnR>
                    <a:lnT w="12700" cap="flat" cmpd="sng" algn="ctr">
                      <a:solidFill>
                        <a:srgbClr val="000080"/>
                      </a:solidFill>
                      <a:prstDash val="solid"/>
                      <a:round/>
                      <a:headEnd type="none" w="med" len="med"/>
                      <a:tailEnd type="none" w="med" len="med"/>
                    </a:lnT>
                    <a:lnB w="12700" cap="flat" cmpd="sng" algn="ctr">
                      <a:solidFill>
                        <a:srgbClr val="000080"/>
                      </a:solidFill>
                      <a:prstDash val="solid"/>
                      <a:round/>
                      <a:headEnd type="none" w="med" len="med"/>
                      <a:tailEnd type="none" w="med" len="med"/>
                    </a:lnB>
                  </a:tcPr>
                </a:tc>
                <a:tc>
                  <a:txBody>
                    <a:bodyPr/>
                    <a:lstStyle/>
                    <a:p>
                      <a:pPr algn="ctr">
                        <a:spcAft>
                          <a:spcPts val="0"/>
                        </a:spcAft>
                      </a:pPr>
                      <a:r>
                        <a:rPr lang="tr-TR" sz="1600" dirty="0">
                          <a:latin typeface="Calibri" pitchFamily="34" charset="0"/>
                          <a:ea typeface="Times New Roman"/>
                          <a:cs typeface="Times New Roman"/>
                          <a:sym typeface="Wingdings"/>
                        </a:rPr>
                        <a:t></a:t>
                      </a:r>
                      <a:endParaRPr lang="tr-TR" sz="1600" dirty="0">
                        <a:latin typeface="Calibri" pitchFamily="34" charset="0"/>
                        <a:ea typeface="Times New Roman"/>
                        <a:cs typeface="Times New Roman"/>
                      </a:endParaRPr>
                    </a:p>
                  </a:txBody>
                  <a:tcPr marL="68580" marR="68580" marT="0" marB="0" anchor="ctr">
                    <a:lnL w="12700" cap="flat" cmpd="sng" algn="ctr">
                      <a:solidFill>
                        <a:srgbClr val="000080"/>
                      </a:solidFill>
                      <a:prstDash val="solid"/>
                      <a:round/>
                      <a:headEnd type="none" w="med" len="med"/>
                      <a:tailEnd type="none" w="med" len="med"/>
                    </a:lnL>
                    <a:lnR w="28575" cap="flat" cmpd="sng" algn="ctr">
                      <a:solidFill>
                        <a:schemeClr val="accent6"/>
                      </a:solidFill>
                      <a:prstDash val="solid"/>
                      <a:round/>
                      <a:headEnd type="none" w="med" len="med"/>
                      <a:tailEnd type="none" w="med" len="med"/>
                    </a:lnR>
                    <a:lnT w="12700" cap="flat" cmpd="sng" algn="ctr">
                      <a:solidFill>
                        <a:srgbClr val="000080"/>
                      </a:solidFill>
                      <a:prstDash val="solid"/>
                      <a:round/>
                      <a:headEnd type="none" w="med" len="med"/>
                      <a:tailEnd type="none" w="med" len="med"/>
                    </a:lnT>
                    <a:lnB w="12700" cap="flat" cmpd="sng" algn="ctr">
                      <a:solidFill>
                        <a:srgbClr val="000080"/>
                      </a:solidFill>
                      <a:prstDash val="solid"/>
                      <a:round/>
                      <a:headEnd type="none" w="med" len="med"/>
                      <a:tailEnd type="none" w="med" len="med"/>
                    </a:lnB>
                  </a:tcPr>
                </a:tc>
                <a:extLst>
                  <a:ext uri="{0D108BD9-81ED-4DB2-BD59-A6C34878D82A}">
                    <a16:rowId xmlns="" xmlns:a16="http://schemas.microsoft.com/office/drawing/2014/main" val="10007"/>
                  </a:ext>
                </a:extLst>
              </a:tr>
              <a:tr h="352083">
                <a:tc gridSpan="5">
                  <a:txBody>
                    <a:bodyPr/>
                    <a:lstStyle/>
                    <a:p>
                      <a:pPr algn="ctr">
                        <a:spcAft>
                          <a:spcPts val="0"/>
                        </a:spcAft>
                      </a:pPr>
                      <a:r>
                        <a:rPr lang="tr-TR" sz="1600" b="1" dirty="0" smtClean="0">
                          <a:solidFill>
                            <a:schemeClr val="bg1"/>
                          </a:solidFill>
                          <a:latin typeface="Calibri" pitchFamily="34" charset="0"/>
                          <a:ea typeface="Times New Roman"/>
                          <a:cs typeface="Times New Roman"/>
                        </a:rPr>
                        <a:t>Sadece</a:t>
                      </a:r>
                      <a:r>
                        <a:rPr lang="tr-TR" sz="1600" b="1" baseline="0" dirty="0" smtClean="0">
                          <a:solidFill>
                            <a:schemeClr val="bg1"/>
                          </a:solidFill>
                          <a:latin typeface="Calibri" pitchFamily="34" charset="0"/>
                          <a:ea typeface="Times New Roman"/>
                          <a:cs typeface="Times New Roman"/>
                        </a:rPr>
                        <a:t> 6. Bölgede Gerçekleştirilen Yatırımlar İçin</a:t>
                      </a:r>
                      <a:endParaRPr lang="tr-TR" sz="1600" b="1" dirty="0">
                        <a:solidFill>
                          <a:schemeClr val="bg1"/>
                        </a:solidFill>
                        <a:latin typeface="Calibri" pitchFamily="34" charset="0"/>
                        <a:ea typeface="Times New Roman"/>
                        <a:cs typeface="Times New Roman"/>
                      </a:endParaRPr>
                    </a:p>
                  </a:txBody>
                  <a:tcPr marL="68580" marR="68580" marT="0" marB="0" anchor="ctr">
                    <a:lnL w="28575" cap="flat" cmpd="sng" algn="ctr">
                      <a:solidFill>
                        <a:schemeClr val="accent6"/>
                      </a:solidFill>
                      <a:prstDash val="solid"/>
                      <a:round/>
                      <a:headEnd type="none" w="med" len="med"/>
                      <a:tailEnd type="none" w="med" len="med"/>
                    </a:lnL>
                    <a:lnR w="28575" cap="flat" cmpd="sng" algn="ctr">
                      <a:solidFill>
                        <a:schemeClr val="accent6"/>
                      </a:solidFill>
                      <a:prstDash val="solid"/>
                      <a:round/>
                      <a:headEnd type="none" w="med" len="med"/>
                      <a:tailEnd type="none" w="med" len="med"/>
                    </a:lnR>
                    <a:lnT w="12700" cap="flat" cmpd="sng" algn="ctr">
                      <a:solidFill>
                        <a:srgbClr val="000080"/>
                      </a:solidFill>
                      <a:prstDash val="solid"/>
                      <a:round/>
                      <a:headEnd type="none" w="med" len="med"/>
                      <a:tailEnd type="none" w="med" len="med"/>
                    </a:lnT>
                    <a:lnB w="12700" cap="flat" cmpd="sng" algn="ctr">
                      <a:solidFill>
                        <a:srgbClr val="000080"/>
                      </a:solidFill>
                      <a:prstDash val="solid"/>
                      <a:round/>
                      <a:headEnd type="none" w="med" len="med"/>
                      <a:tailEnd type="none" w="med" len="med"/>
                    </a:lnB>
                    <a:solidFill>
                      <a:srgbClr val="17365D"/>
                    </a:solidFill>
                  </a:tcPr>
                </a:tc>
                <a:tc hMerge="1">
                  <a:txBody>
                    <a:bodyPr/>
                    <a:lstStyle/>
                    <a:p>
                      <a:pPr algn="ctr">
                        <a:spcAft>
                          <a:spcPts val="0"/>
                        </a:spcAft>
                      </a:pPr>
                      <a:endParaRPr lang="tr-TR" sz="1600" dirty="0">
                        <a:latin typeface="Calibri" pitchFamily="34" charset="0"/>
                        <a:ea typeface="Times New Roman"/>
                        <a:cs typeface="Times New Roman"/>
                      </a:endParaRPr>
                    </a:p>
                  </a:txBody>
                  <a:tcPr marL="68580" marR="68580" marT="0" marB="0" anchor="ctr">
                    <a:lnL w="12700" cap="flat" cmpd="sng" algn="ctr">
                      <a:solidFill>
                        <a:srgbClr val="000080"/>
                      </a:solidFill>
                      <a:prstDash val="solid"/>
                      <a:round/>
                      <a:headEnd type="none" w="med" len="med"/>
                      <a:tailEnd type="none" w="med" len="med"/>
                    </a:lnL>
                    <a:lnR w="12700" cap="flat" cmpd="sng" algn="ctr">
                      <a:solidFill>
                        <a:srgbClr val="000080"/>
                      </a:solidFill>
                      <a:prstDash val="solid"/>
                      <a:round/>
                      <a:headEnd type="none" w="med" len="med"/>
                      <a:tailEnd type="none" w="med" len="med"/>
                    </a:lnR>
                    <a:lnT w="12700" cap="flat" cmpd="sng" algn="ctr">
                      <a:solidFill>
                        <a:srgbClr val="000080"/>
                      </a:solidFill>
                      <a:prstDash val="solid"/>
                      <a:round/>
                      <a:headEnd type="none" w="med" len="med"/>
                      <a:tailEnd type="none" w="med" len="med"/>
                    </a:lnT>
                    <a:lnB w="12700" cap="flat" cmpd="sng" algn="ctr">
                      <a:solidFill>
                        <a:srgbClr val="000080"/>
                      </a:solidFill>
                      <a:prstDash val="solid"/>
                      <a:round/>
                      <a:headEnd type="none" w="med" len="med"/>
                      <a:tailEnd type="none" w="med" len="med"/>
                    </a:lnB>
                    <a:solidFill>
                      <a:srgbClr val="D9D9D9"/>
                    </a:solidFill>
                  </a:tcPr>
                </a:tc>
                <a:tc hMerge="1">
                  <a:txBody>
                    <a:bodyPr/>
                    <a:lstStyle/>
                    <a:p>
                      <a:pPr algn="ctr">
                        <a:spcAft>
                          <a:spcPts val="0"/>
                        </a:spcAft>
                      </a:pPr>
                      <a:endParaRPr lang="tr-TR" sz="1600" dirty="0">
                        <a:latin typeface="Calibri" pitchFamily="34" charset="0"/>
                        <a:ea typeface="Times New Roman"/>
                        <a:cs typeface="Times New Roman"/>
                      </a:endParaRPr>
                    </a:p>
                  </a:txBody>
                  <a:tcPr marL="68580" marR="68580" marT="0" marB="0" anchor="ctr">
                    <a:lnL w="12700" cap="flat" cmpd="sng" algn="ctr">
                      <a:solidFill>
                        <a:srgbClr val="000080"/>
                      </a:solidFill>
                      <a:prstDash val="solid"/>
                      <a:round/>
                      <a:headEnd type="none" w="med" len="med"/>
                      <a:tailEnd type="none" w="med" len="med"/>
                    </a:lnL>
                    <a:lnR w="12700" cap="flat" cmpd="sng" algn="ctr">
                      <a:solidFill>
                        <a:srgbClr val="000080"/>
                      </a:solidFill>
                      <a:prstDash val="solid"/>
                      <a:round/>
                      <a:headEnd type="none" w="med" len="med"/>
                      <a:tailEnd type="none" w="med" len="med"/>
                    </a:lnR>
                    <a:lnT w="12700" cap="flat" cmpd="sng" algn="ctr">
                      <a:solidFill>
                        <a:srgbClr val="000080"/>
                      </a:solidFill>
                      <a:prstDash val="solid"/>
                      <a:round/>
                      <a:headEnd type="none" w="med" len="med"/>
                      <a:tailEnd type="none" w="med" len="med"/>
                    </a:lnT>
                    <a:lnB w="12700" cap="flat" cmpd="sng" algn="ctr">
                      <a:solidFill>
                        <a:srgbClr val="000080"/>
                      </a:solidFill>
                      <a:prstDash val="solid"/>
                      <a:round/>
                      <a:headEnd type="none" w="med" len="med"/>
                      <a:tailEnd type="none" w="med" len="med"/>
                    </a:lnB>
                    <a:solidFill>
                      <a:srgbClr val="D9D9D9"/>
                    </a:solidFill>
                  </a:tcPr>
                </a:tc>
                <a:tc hMerge="1">
                  <a:txBody>
                    <a:bodyPr/>
                    <a:lstStyle/>
                    <a:p>
                      <a:pPr algn="ctr">
                        <a:spcAft>
                          <a:spcPts val="0"/>
                        </a:spcAft>
                      </a:pPr>
                      <a:endParaRPr lang="tr-TR" sz="1600" dirty="0">
                        <a:latin typeface="Calibri" pitchFamily="34" charset="0"/>
                        <a:ea typeface="Times New Roman"/>
                        <a:cs typeface="Times New Roman"/>
                      </a:endParaRPr>
                    </a:p>
                  </a:txBody>
                  <a:tcPr marL="68580" marR="68580" marT="0" marB="0" anchor="ctr">
                    <a:lnL w="12700" cap="flat" cmpd="sng" algn="ctr">
                      <a:solidFill>
                        <a:srgbClr val="000080"/>
                      </a:solidFill>
                      <a:prstDash val="solid"/>
                      <a:round/>
                      <a:headEnd type="none" w="med" len="med"/>
                      <a:tailEnd type="none" w="med" len="med"/>
                    </a:lnL>
                    <a:lnR w="12700" cap="flat" cmpd="sng" algn="ctr">
                      <a:solidFill>
                        <a:srgbClr val="000080"/>
                      </a:solidFill>
                      <a:prstDash val="solid"/>
                      <a:round/>
                      <a:headEnd type="none" w="med" len="med"/>
                      <a:tailEnd type="none" w="med" len="med"/>
                    </a:lnR>
                    <a:lnT w="12700" cap="flat" cmpd="sng" algn="ctr">
                      <a:solidFill>
                        <a:srgbClr val="000080"/>
                      </a:solidFill>
                      <a:prstDash val="solid"/>
                      <a:round/>
                      <a:headEnd type="none" w="med" len="med"/>
                      <a:tailEnd type="none" w="med" len="med"/>
                    </a:lnT>
                    <a:lnB w="12700" cap="flat" cmpd="sng" algn="ctr">
                      <a:solidFill>
                        <a:srgbClr val="000080"/>
                      </a:solidFill>
                      <a:prstDash val="solid"/>
                      <a:round/>
                      <a:headEnd type="none" w="med" len="med"/>
                      <a:tailEnd type="none" w="med" len="med"/>
                    </a:lnB>
                    <a:solidFill>
                      <a:srgbClr val="D9D9D9"/>
                    </a:solidFill>
                  </a:tcPr>
                </a:tc>
                <a:tc hMerge="1">
                  <a:txBody>
                    <a:bodyPr/>
                    <a:lstStyle/>
                    <a:p>
                      <a:pPr algn="ctr">
                        <a:spcAft>
                          <a:spcPts val="0"/>
                        </a:spcAft>
                      </a:pPr>
                      <a:endParaRPr lang="tr-TR" sz="1600" dirty="0">
                        <a:latin typeface="Calibri" pitchFamily="34" charset="0"/>
                        <a:ea typeface="Times New Roman"/>
                        <a:cs typeface="Times New Roman"/>
                      </a:endParaRPr>
                    </a:p>
                  </a:txBody>
                  <a:tcPr marL="68580" marR="68580" marT="0" marB="0" anchor="ctr">
                    <a:lnL w="12700" cap="flat" cmpd="sng" algn="ctr">
                      <a:solidFill>
                        <a:srgbClr val="000080"/>
                      </a:solidFill>
                      <a:prstDash val="solid"/>
                      <a:round/>
                      <a:headEnd type="none" w="med" len="med"/>
                      <a:tailEnd type="none" w="med" len="med"/>
                    </a:lnL>
                    <a:lnR w="28575" cap="flat" cmpd="sng" algn="ctr">
                      <a:solidFill>
                        <a:schemeClr val="accent6"/>
                      </a:solidFill>
                      <a:prstDash val="solid"/>
                      <a:round/>
                      <a:headEnd type="none" w="med" len="med"/>
                      <a:tailEnd type="none" w="med" len="med"/>
                    </a:lnR>
                    <a:lnT w="12700" cap="flat" cmpd="sng" algn="ctr">
                      <a:solidFill>
                        <a:srgbClr val="000080"/>
                      </a:solidFill>
                      <a:prstDash val="solid"/>
                      <a:round/>
                      <a:headEnd type="none" w="med" len="med"/>
                      <a:tailEnd type="none" w="med" len="med"/>
                    </a:lnT>
                    <a:lnB w="12700" cap="flat" cmpd="sng" algn="ctr">
                      <a:solidFill>
                        <a:srgbClr val="000080"/>
                      </a:solidFill>
                      <a:prstDash val="solid"/>
                      <a:round/>
                      <a:headEnd type="none" w="med" len="med"/>
                      <a:tailEnd type="none" w="med" len="med"/>
                    </a:lnB>
                    <a:solidFill>
                      <a:srgbClr val="D9D9D9"/>
                    </a:solidFill>
                  </a:tcPr>
                </a:tc>
                <a:extLst>
                  <a:ext uri="{0D108BD9-81ED-4DB2-BD59-A6C34878D82A}">
                    <a16:rowId xmlns="" xmlns:a16="http://schemas.microsoft.com/office/drawing/2014/main" val="10008"/>
                  </a:ext>
                </a:extLst>
              </a:tr>
              <a:tr h="352083">
                <a:tc>
                  <a:txBody>
                    <a:bodyPr/>
                    <a:lstStyle/>
                    <a:p>
                      <a:pPr>
                        <a:spcAft>
                          <a:spcPts val="0"/>
                        </a:spcAft>
                      </a:pPr>
                      <a:r>
                        <a:rPr lang="tr-TR" sz="1600" b="1" dirty="0">
                          <a:latin typeface="Calibri" pitchFamily="34" charset="0"/>
                          <a:ea typeface="Times New Roman"/>
                          <a:cs typeface="Times New Roman"/>
                        </a:rPr>
                        <a:t>Sigorta Primi </a:t>
                      </a:r>
                      <a:r>
                        <a:rPr lang="tr-TR" sz="1600" b="1" dirty="0" smtClean="0">
                          <a:latin typeface="Calibri" pitchFamily="34" charset="0"/>
                          <a:ea typeface="Times New Roman"/>
                          <a:cs typeface="Times New Roman"/>
                        </a:rPr>
                        <a:t>Desteği</a:t>
                      </a:r>
                      <a:endParaRPr lang="tr-TR" sz="1600" dirty="0">
                        <a:latin typeface="Calibri" pitchFamily="34" charset="0"/>
                        <a:ea typeface="Times New Roman"/>
                        <a:cs typeface="Times New Roman"/>
                      </a:endParaRPr>
                    </a:p>
                  </a:txBody>
                  <a:tcPr marL="68580" marR="68580" marT="0" marB="0" anchor="ctr">
                    <a:lnL w="28575" cap="flat" cmpd="sng" algn="ctr">
                      <a:solidFill>
                        <a:schemeClr val="accent6"/>
                      </a:solidFill>
                      <a:prstDash val="solid"/>
                      <a:round/>
                      <a:headEnd type="none" w="med" len="med"/>
                      <a:tailEnd type="none" w="med" len="med"/>
                    </a:lnL>
                    <a:lnR w="12700" cap="flat" cmpd="sng" algn="ctr">
                      <a:solidFill>
                        <a:srgbClr val="000080"/>
                      </a:solidFill>
                      <a:prstDash val="solid"/>
                      <a:round/>
                      <a:headEnd type="none" w="med" len="med"/>
                      <a:tailEnd type="none" w="med" len="med"/>
                    </a:lnR>
                    <a:lnT w="12700" cap="flat" cmpd="sng" algn="ctr">
                      <a:solidFill>
                        <a:srgbClr val="000080"/>
                      </a:solidFill>
                      <a:prstDash val="solid"/>
                      <a:round/>
                      <a:headEnd type="none" w="med" len="med"/>
                      <a:tailEnd type="none" w="med" len="med"/>
                    </a:lnT>
                    <a:lnB w="12700" cap="flat" cmpd="sng" algn="ctr">
                      <a:solidFill>
                        <a:srgbClr val="000080"/>
                      </a:solidFill>
                      <a:prstDash val="solid"/>
                      <a:round/>
                      <a:headEnd type="none" w="med" len="med"/>
                      <a:tailEnd type="none" w="med" len="med"/>
                    </a:lnB>
                  </a:tcPr>
                </a:tc>
                <a:tc>
                  <a:txBody>
                    <a:bodyPr/>
                    <a:lstStyle/>
                    <a:p>
                      <a:pPr>
                        <a:spcAft>
                          <a:spcPts val="0"/>
                        </a:spcAft>
                      </a:pPr>
                      <a:endParaRPr lang="tr-TR" sz="1600" dirty="0">
                        <a:latin typeface="Calibri" pitchFamily="34" charset="0"/>
                        <a:ea typeface="Times New Roman"/>
                        <a:cs typeface="Times New Roman"/>
                      </a:endParaRPr>
                    </a:p>
                  </a:txBody>
                  <a:tcPr marL="68580" marR="68580" marT="0" marB="0" anchor="ctr">
                    <a:lnL w="12700" cap="flat" cmpd="sng" algn="ctr">
                      <a:solidFill>
                        <a:srgbClr val="000080"/>
                      </a:solidFill>
                      <a:prstDash val="solid"/>
                      <a:round/>
                      <a:headEnd type="none" w="med" len="med"/>
                      <a:tailEnd type="none" w="med" len="med"/>
                    </a:lnL>
                    <a:lnR w="12700" cap="flat" cmpd="sng" algn="ctr">
                      <a:solidFill>
                        <a:srgbClr val="000080"/>
                      </a:solidFill>
                      <a:prstDash val="solid"/>
                      <a:round/>
                      <a:headEnd type="none" w="med" len="med"/>
                      <a:tailEnd type="none" w="med" len="med"/>
                    </a:lnR>
                    <a:lnT w="12700" cap="flat" cmpd="sng" algn="ctr">
                      <a:solidFill>
                        <a:srgbClr val="000080"/>
                      </a:solidFill>
                      <a:prstDash val="solid"/>
                      <a:round/>
                      <a:headEnd type="none" w="med" len="med"/>
                      <a:tailEnd type="none" w="med" len="med"/>
                    </a:lnT>
                    <a:lnB w="12700" cap="flat" cmpd="sng" algn="ctr">
                      <a:solidFill>
                        <a:srgbClr val="000080"/>
                      </a:solidFill>
                      <a:prstDash val="solid"/>
                      <a:round/>
                      <a:headEnd type="none" w="med" len="med"/>
                      <a:tailEnd type="none" w="med" len="med"/>
                    </a:lnB>
                  </a:tcPr>
                </a:tc>
                <a:tc>
                  <a:txBody>
                    <a:bodyPr/>
                    <a:lstStyle/>
                    <a:p>
                      <a:pPr algn="ctr">
                        <a:spcAft>
                          <a:spcPts val="0"/>
                        </a:spcAft>
                      </a:pPr>
                      <a:r>
                        <a:rPr lang="tr-TR" sz="1600" dirty="0">
                          <a:latin typeface="Calibri" pitchFamily="34" charset="0"/>
                          <a:ea typeface="Times New Roman"/>
                          <a:cs typeface="Times New Roman"/>
                          <a:sym typeface="Wingdings"/>
                        </a:rPr>
                        <a:t></a:t>
                      </a:r>
                      <a:endParaRPr lang="tr-TR" sz="1600" dirty="0">
                        <a:latin typeface="Calibri" pitchFamily="34" charset="0"/>
                        <a:ea typeface="Times New Roman"/>
                        <a:cs typeface="Times New Roman"/>
                      </a:endParaRPr>
                    </a:p>
                  </a:txBody>
                  <a:tcPr marL="68580" marR="68580" marT="0" marB="0" anchor="ctr">
                    <a:lnL w="12700" cap="flat" cmpd="sng" algn="ctr">
                      <a:solidFill>
                        <a:srgbClr val="000080"/>
                      </a:solidFill>
                      <a:prstDash val="solid"/>
                      <a:round/>
                      <a:headEnd type="none" w="med" len="med"/>
                      <a:tailEnd type="none" w="med" len="med"/>
                    </a:lnL>
                    <a:lnR w="12700" cap="flat" cmpd="sng" algn="ctr">
                      <a:solidFill>
                        <a:srgbClr val="000080"/>
                      </a:solidFill>
                      <a:prstDash val="solid"/>
                      <a:round/>
                      <a:headEnd type="none" w="med" len="med"/>
                      <a:tailEnd type="none" w="med" len="med"/>
                    </a:lnR>
                    <a:lnT w="12700" cap="flat" cmpd="sng" algn="ctr">
                      <a:solidFill>
                        <a:srgbClr val="000080"/>
                      </a:solidFill>
                      <a:prstDash val="solid"/>
                      <a:round/>
                      <a:headEnd type="none" w="med" len="med"/>
                      <a:tailEnd type="none" w="med" len="med"/>
                    </a:lnT>
                    <a:lnB w="12700" cap="flat" cmpd="sng" algn="ctr">
                      <a:solidFill>
                        <a:srgbClr val="000080"/>
                      </a:solidFill>
                      <a:prstDash val="solid"/>
                      <a:round/>
                      <a:headEnd type="none" w="med" len="med"/>
                      <a:tailEnd type="none" w="med" len="med"/>
                    </a:lnB>
                  </a:tcPr>
                </a:tc>
                <a:tc>
                  <a:txBody>
                    <a:bodyPr/>
                    <a:lstStyle/>
                    <a:p>
                      <a:pPr algn="ctr">
                        <a:spcAft>
                          <a:spcPts val="0"/>
                        </a:spcAft>
                      </a:pPr>
                      <a:r>
                        <a:rPr lang="tr-TR" sz="1600" dirty="0">
                          <a:latin typeface="Calibri" pitchFamily="34" charset="0"/>
                          <a:ea typeface="Times New Roman"/>
                          <a:cs typeface="Times New Roman"/>
                          <a:sym typeface="Wingdings"/>
                        </a:rPr>
                        <a:t></a:t>
                      </a:r>
                      <a:endParaRPr lang="tr-TR" sz="1600" dirty="0">
                        <a:latin typeface="Calibri" pitchFamily="34" charset="0"/>
                        <a:ea typeface="Times New Roman"/>
                        <a:cs typeface="Times New Roman"/>
                      </a:endParaRPr>
                    </a:p>
                  </a:txBody>
                  <a:tcPr marL="68580" marR="68580" marT="0" marB="0" anchor="ctr">
                    <a:lnL w="12700" cap="flat" cmpd="sng" algn="ctr">
                      <a:solidFill>
                        <a:srgbClr val="000080"/>
                      </a:solidFill>
                      <a:prstDash val="solid"/>
                      <a:round/>
                      <a:headEnd type="none" w="med" len="med"/>
                      <a:tailEnd type="none" w="med" len="med"/>
                    </a:lnL>
                    <a:lnR w="12700" cap="flat" cmpd="sng" algn="ctr">
                      <a:solidFill>
                        <a:srgbClr val="000080"/>
                      </a:solidFill>
                      <a:prstDash val="solid"/>
                      <a:round/>
                      <a:headEnd type="none" w="med" len="med"/>
                      <a:tailEnd type="none" w="med" len="med"/>
                    </a:lnR>
                    <a:lnT w="12700" cap="flat" cmpd="sng" algn="ctr">
                      <a:solidFill>
                        <a:srgbClr val="000080"/>
                      </a:solidFill>
                      <a:prstDash val="solid"/>
                      <a:round/>
                      <a:headEnd type="none" w="med" len="med"/>
                      <a:tailEnd type="none" w="med" len="med"/>
                    </a:lnT>
                    <a:lnB w="12700" cap="flat" cmpd="sng" algn="ctr">
                      <a:solidFill>
                        <a:srgbClr val="000080"/>
                      </a:solidFill>
                      <a:prstDash val="solid"/>
                      <a:round/>
                      <a:headEnd type="none" w="med" len="med"/>
                      <a:tailEnd type="none" w="med" len="med"/>
                    </a:lnB>
                  </a:tcPr>
                </a:tc>
                <a:tc>
                  <a:txBody>
                    <a:bodyPr/>
                    <a:lstStyle/>
                    <a:p>
                      <a:pPr algn="ctr">
                        <a:spcAft>
                          <a:spcPts val="0"/>
                        </a:spcAft>
                      </a:pPr>
                      <a:r>
                        <a:rPr lang="tr-TR" sz="1600" dirty="0">
                          <a:latin typeface="Calibri" pitchFamily="34" charset="0"/>
                          <a:ea typeface="Times New Roman"/>
                          <a:cs typeface="Times New Roman"/>
                          <a:sym typeface="Wingdings"/>
                        </a:rPr>
                        <a:t></a:t>
                      </a:r>
                      <a:endParaRPr lang="tr-TR" sz="1600" dirty="0">
                        <a:latin typeface="Calibri" pitchFamily="34" charset="0"/>
                        <a:ea typeface="Times New Roman"/>
                        <a:cs typeface="Times New Roman"/>
                      </a:endParaRPr>
                    </a:p>
                  </a:txBody>
                  <a:tcPr marL="68580" marR="68580" marT="0" marB="0" anchor="ctr">
                    <a:lnL w="12700" cap="flat" cmpd="sng" algn="ctr">
                      <a:solidFill>
                        <a:srgbClr val="000080"/>
                      </a:solidFill>
                      <a:prstDash val="solid"/>
                      <a:round/>
                      <a:headEnd type="none" w="med" len="med"/>
                      <a:tailEnd type="none" w="med" len="med"/>
                    </a:lnL>
                    <a:lnR w="28575" cap="flat" cmpd="sng" algn="ctr">
                      <a:solidFill>
                        <a:schemeClr val="accent6"/>
                      </a:solidFill>
                      <a:prstDash val="solid"/>
                      <a:round/>
                      <a:headEnd type="none" w="med" len="med"/>
                      <a:tailEnd type="none" w="med" len="med"/>
                    </a:lnR>
                    <a:lnT w="12700" cap="flat" cmpd="sng" algn="ctr">
                      <a:solidFill>
                        <a:srgbClr val="000080"/>
                      </a:solidFill>
                      <a:prstDash val="solid"/>
                      <a:round/>
                      <a:headEnd type="none" w="med" len="med"/>
                      <a:tailEnd type="none" w="med" len="med"/>
                    </a:lnT>
                    <a:lnB w="12700" cap="flat" cmpd="sng" algn="ctr">
                      <a:solidFill>
                        <a:srgbClr val="000080"/>
                      </a:solidFill>
                      <a:prstDash val="solid"/>
                      <a:round/>
                      <a:headEnd type="none" w="med" len="med"/>
                      <a:tailEnd type="none" w="med" len="med"/>
                    </a:lnB>
                  </a:tcPr>
                </a:tc>
                <a:extLst>
                  <a:ext uri="{0D108BD9-81ED-4DB2-BD59-A6C34878D82A}">
                    <a16:rowId xmlns="" xmlns:a16="http://schemas.microsoft.com/office/drawing/2014/main" val="10009"/>
                  </a:ext>
                </a:extLst>
              </a:tr>
              <a:tr h="562858">
                <a:tc>
                  <a:txBody>
                    <a:bodyPr/>
                    <a:lstStyle/>
                    <a:p>
                      <a:pPr>
                        <a:spcAft>
                          <a:spcPts val="0"/>
                        </a:spcAft>
                      </a:pPr>
                      <a:r>
                        <a:rPr lang="tr-TR" sz="1600" b="1" dirty="0">
                          <a:latin typeface="Calibri" pitchFamily="34" charset="0"/>
                          <a:ea typeface="Times New Roman"/>
                          <a:cs typeface="Times New Roman"/>
                        </a:rPr>
                        <a:t>Gelir Vergisi Stopajı </a:t>
                      </a:r>
                      <a:r>
                        <a:rPr lang="tr-TR" sz="1600" b="1" dirty="0" smtClean="0">
                          <a:latin typeface="Calibri" pitchFamily="34" charset="0"/>
                          <a:ea typeface="Times New Roman"/>
                          <a:cs typeface="Times New Roman"/>
                        </a:rPr>
                        <a:t>Desteği</a:t>
                      </a:r>
                      <a:endParaRPr lang="tr-TR" sz="1600" dirty="0">
                        <a:latin typeface="Calibri" pitchFamily="34" charset="0"/>
                        <a:ea typeface="Times New Roman"/>
                        <a:cs typeface="Times New Roman"/>
                      </a:endParaRPr>
                    </a:p>
                  </a:txBody>
                  <a:tcPr marL="68580" marR="68580" marT="0" marB="0" anchor="ctr">
                    <a:lnL w="28575" cap="flat" cmpd="sng" algn="ctr">
                      <a:solidFill>
                        <a:schemeClr val="accent6"/>
                      </a:solidFill>
                      <a:prstDash val="solid"/>
                      <a:round/>
                      <a:headEnd type="none" w="med" len="med"/>
                      <a:tailEnd type="none" w="med" len="med"/>
                    </a:lnL>
                    <a:lnR w="12700" cap="flat" cmpd="sng" algn="ctr">
                      <a:solidFill>
                        <a:srgbClr val="000080"/>
                      </a:solidFill>
                      <a:prstDash val="solid"/>
                      <a:round/>
                      <a:headEnd type="none" w="med" len="med"/>
                      <a:tailEnd type="none" w="med" len="med"/>
                    </a:lnR>
                    <a:lnT w="12700" cap="flat" cmpd="sng" algn="ctr">
                      <a:solidFill>
                        <a:srgbClr val="000080"/>
                      </a:solidFill>
                      <a:prstDash val="solid"/>
                      <a:round/>
                      <a:headEnd type="none" w="med" len="med"/>
                      <a:tailEnd type="none" w="med" len="med"/>
                    </a:lnT>
                    <a:lnB w="28575" cap="flat" cmpd="sng" algn="ctr">
                      <a:solidFill>
                        <a:schemeClr val="accent6"/>
                      </a:solidFill>
                      <a:prstDash val="solid"/>
                      <a:round/>
                      <a:headEnd type="none" w="med" len="med"/>
                      <a:tailEnd type="none" w="med" len="med"/>
                    </a:lnB>
                    <a:solidFill>
                      <a:srgbClr val="D9D9D9"/>
                    </a:solidFill>
                  </a:tcPr>
                </a:tc>
                <a:tc>
                  <a:txBody>
                    <a:bodyPr/>
                    <a:lstStyle/>
                    <a:p>
                      <a:pPr algn="ctr">
                        <a:spcAft>
                          <a:spcPts val="0"/>
                        </a:spcAft>
                      </a:pPr>
                      <a:r>
                        <a:rPr lang="tr-TR" sz="1600" dirty="0">
                          <a:latin typeface="Calibri" pitchFamily="34" charset="0"/>
                          <a:ea typeface="Times New Roman"/>
                          <a:cs typeface="Times New Roman"/>
                          <a:sym typeface="Wingdings"/>
                        </a:rPr>
                        <a:t></a:t>
                      </a:r>
                      <a:endParaRPr lang="tr-TR" sz="1600" dirty="0">
                        <a:latin typeface="Calibri" pitchFamily="34" charset="0"/>
                        <a:ea typeface="Times New Roman"/>
                        <a:cs typeface="Times New Roman"/>
                      </a:endParaRPr>
                    </a:p>
                  </a:txBody>
                  <a:tcPr marL="68580" marR="68580" marT="0" marB="0" anchor="ctr">
                    <a:lnL w="12700" cap="flat" cmpd="sng" algn="ctr">
                      <a:solidFill>
                        <a:srgbClr val="000080"/>
                      </a:solidFill>
                      <a:prstDash val="solid"/>
                      <a:round/>
                      <a:headEnd type="none" w="med" len="med"/>
                      <a:tailEnd type="none" w="med" len="med"/>
                    </a:lnL>
                    <a:lnR w="12700" cap="flat" cmpd="sng" algn="ctr">
                      <a:solidFill>
                        <a:srgbClr val="000080"/>
                      </a:solidFill>
                      <a:prstDash val="solid"/>
                      <a:round/>
                      <a:headEnd type="none" w="med" len="med"/>
                      <a:tailEnd type="none" w="med" len="med"/>
                    </a:lnR>
                    <a:lnT w="12700" cap="flat" cmpd="sng" algn="ctr">
                      <a:solidFill>
                        <a:srgbClr val="000080"/>
                      </a:solidFill>
                      <a:prstDash val="solid"/>
                      <a:round/>
                      <a:headEnd type="none" w="med" len="med"/>
                      <a:tailEnd type="none" w="med" len="med"/>
                    </a:lnT>
                    <a:lnB w="28575" cap="flat" cmpd="sng" algn="ctr">
                      <a:solidFill>
                        <a:schemeClr val="accent6"/>
                      </a:solidFill>
                      <a:prstDash val="solid"/>
                      <a:round/>
                      <a:headEnd type="none" w="med" len="med"/>
                      <a:tailEnd type="none" w="med" len="med"/>
                    </a:lnB>
                    <a:solidFill>
                      <a:srgbClr val="D9D9D9"/>
                    </a:solidFill>
                  </a:tcPr>
                </a:tc>
                <a:tc>
                  <a:txBody>
                    <a:bodyPr/>
                    <a:lstStyle/>
                    <a:p>
                      <a:pPr algn="ctr">
                        <a:spcAft>
                          <a:spcPts val="0"/>
                        </a:spcAft>
                      </a:pPr>
                      <a:r>
                        <a:rPr lang="tr-TR" sz="1600" dirty="0">
                          <a:latin typeface="Calibri" pitchFamily="34" charset="0"/>
                          <a:ea typeface="Times New Roman"/>
                          <a:cs typeface="Times New Roman"/>
                          <a:sym typeface="Wingdings"/>
                        </a:rPr>
                        <a:t></a:t>
                      </a:r>
                      <a:endParaRPr lang="tr-TR" sz="1600" dirty="0">
                        <a:latin typeface="Calibri" pitchFamily="34" charset="0"/>
                        <a:ea typeface="Times New Roman"/>
                        <a:cs typeface="Times New Roman"/>
                      </a:endParaRPr>
                    </a:p>
                  </a:txBody>
                  <a:tcPr marL="68580" marR="68580" marT="0" marB="0" anchor="ctr">
                    <a:lnL w="12700" cap="flat" cmpd="sng" algn="ctr">
                      <a:solidFill>
                        <a:srgbClr val="000080"/>
                      </a:solidFill>
                      <a:prstDash val="solid"/>
                      <a:round/>
                      <a:headEnd type="none" w="med" len="med"/>
                      <a:tailEnd type="none" w="med" len="med"/>
                    </a:lnL>
                    <a:lnR w="12700" cap="flat" cmpd="sng" algn="ctr">
                      <a:solidFill>
                        <a:srgbClr val="000080"/>
                      </a:solidFill>
                      <a:prstDash val="solid"/>
                      <a:round/>
                      <a:headEnd type="none" w="med" len="med"/>
                      <a:tailEnd type="none" w="med" len="med"/>
                    </a:lnR>
                    <a:lnT w="12700" cap="flat" cmpd="sng" algn="ctr">
                      <a:solidFill>
                        <a:srgbClr val="000080"/>
                      </a:solidFill>
                      <a:prstDash val="solid"/>
                      <a:round/>
                      <a:headEnd type="none" w="med" len="med"/>
                      <a:tailEnd type="none" w="med" len="med"/>
                    </a:lnT>
                    <a:lnB w="28575" cap="flat" cmpd="sng" algn="ctr">
                      <a:solidFill>
                        <a:schemeClr val="accent6"/>
                      </a:solidFill>
                      <a:prstDash val="solid"/>
                      <a:round/>
                      <a:headEnd type="none" w="med" len="med"/>
                      <a:tailEnd type="none" w="med" len="med"/>
                    </a:lnB>
                    <a:solidFill>
                      <a:srgbClr val="D9D9D9"/>
                    </a:solidFill>
                  </a:tcPr>
                </a:tc>
                <a:tc>
                  <a:txBody>
                    <a:bodyPr/>
                    <a:lstStyle/>
                    <a:p>
                      <a:pPr algn="ctr">
                        <a:spcAft>
                          <a:spcPts val="0"/>
                        </a:spcAft>
                      </a:pPr>
                      <a:r>
                        <a:rPr lang="tr-TR" sz="1600" dirty="0">
                          <a:latin typeface="Calibri" pitchFamily="34" charset="0"/>
                          <a:ea typeface="Times New Roman"/>
                          <a:cs typeface="Times New Roman"/>
                          <a:sym typeface="Wingdings"/>
                        </a:rPr>
                        <a:t></a:t>
                      </a:r>
                      <a:endParaRPr lang="tr-TR" sz="1600" dirty="0">
                        <a:latin typeface="Calibri" pitchFamily="34" charset="0"/>
                        <a:ea typeface="Times New Roman"/>
                        <a:cs typeface="Times New Roman"/>
                      </a:endParaRPr>
                    </a:p>
                  </a:txBody>
                  <a:tcPr marL="68580" marR="68580" marT="0" marB="0" anchor="ctr">
                    <a:lnL w="12700" cap="flat" cmpd="sng" algn="ctr">
                      <a:solidFill>
                        <a:srgbClr val="000080"/>
                      </a:solidFill>
                      <a:prstDash val="solid"/>
                      <a:round/>
                      <a:headEnd type="none" w="med" len="med"/>
                      <a:tailEnd type="none" w="med" len="med"/>
                    </a:lnL>
                    <a:lnR w="12700" cap="flat" cmpd="sng" algn="ctr">
                      <a:solidFill>
                        <a:srgbClr val="000080"/>
                      </a:solidFill>
                      <a:prstDash val="solid"/>
                      <a:round/>
                      <a:headEnd type="none" w="med" len="med"/>
                      <a:tailEnd type="none" w="med" len="med"/>
                    </a:lnR>
                    <a:lnT w="12700" cap="flat" cmpd="sng" algn="ctr">
                      <a:solidFill>
                        <a:srgbClr val="000080"/>
                      </a:solidFill>
                      <a:prstDash val="solid"/>
                      <a:round/>
                      <a:headEnd type="none" w="med" len="med"/>
                      <a:tailEnd type="none" w="med" len="med"/>
                    </a:lnT>
                    <a:lnB w="28575" cap="flat" cmpd="sng" algn="ctr">
                      <a:solidFill>
                        <a:schemeClr val="accent6"/>
                      </a:solidFill>
                      <a:prstDash val="solid"/>
                      <a:round/>
                      <a:headEnd type="none" w="med" len="med"/>
                      <a:tailEnd type="none" w="med" len="med"/>
                    </a:lnB>
                    <a:solidFill>
                      <a:srgbClr val="D9D9D9"/>
                    </a:solidFill>
                  </a:tcPr>
                </a:tc>
                <a:tc>
                  <a:txBody>
                    <a:bodyPr/>
                    <a:lstStyle/>
                    <a:p>
                      <a:pPr algn="ctr">
                        <a:spcAft>
                          <a:spcPts val="0"/>
                        </a:spcAft>
                      </a:pPr>
                      <a:r>
                        <a:rPr lang="tr-TR" sz="1600" dirty="0">
                          <a:latin typeface="Calibri" pitchFamily="34" charset="0"/>
                          <a:ea typeface="Times New Roman"/>
                          <a:cs typeface="Times New Roman"/>
                          <a:sym typeface="Wingdings"/>
                        </a:rPr>
                        <a:t></a:t>
                      </a:r>
                      <a:endParaRPr lang="tr-TR" sz="1600" dirty="0">
                        <a:latin typeface="Calibri" pitchFamily="34" charset="0"/>
                        <a:ea typeface="Times New Roman"/>
                        <a:cs typeface="Times New Roman"/>
                      </a:endParaRPr>
                    </a:p>
                  </a:txBody>
                  <a:tcPr marL="68580" marR="68580" marT="0" marB="0" anchor="ctr">
                    <a:lnL w="12700" cap="flat" cmpd="sng" algn="ctr">
                      <a:solidFill>
                        <a:srgbClr val="000080"/>
                      </a:solidFill>
                      <a:prstDash val="solid"/>
                      <a:round/>
                      <a:headEnd type="none" w="med" len="med"/>
                      <a:tailEnd type="none" w="med" len="med"/>
                    </a:lnL>
                    <a:lnR w="28575" cap="flat" cmpd="sng" algn="ctr">
                      <a:solidFill>
                        <a:schemeClr val="accent6"/>
                      </a:solidFill>
                      <a:prstDash val="solid"/>
                      <a:round/>
                      <a:headEnd type="none" w="med" len="med"/>
                      <a:tailEnd type="none" w="med" len="med"/>
                    </a:lnR>
                    <a:lnT w="12700" cap="flat" cmpd="sng" algn="ctr">
                      <a:solidFill>
                        <a:srgbClr val="000080"/>
                      </a:solidFill>
                      <a:prstDash val="solid"/>
                      <a:round/>
                      <a:headEnd type="none" w="med" len="med"/>
                      <a:tailEnd type="none" w="med" len="med"/>
                    </a:lnT>
                    <a:lnB w="28575" cap="flat" cmpd="sng" algn="ctr">
                      <a:solidFill>
                        <a:schemeClr val="accent6"/>
                      </a:solidFill>
                      <a:prstDash val="solid"/>
                      <a:round/>
                      <a:headEnd type="none" w="med" len="med"/>
                      <a:tailEnd type="none" w="med" len="med"/>
                    </a:lnB>
                    <a:solidFill>
                      <a:srgbClr val="D9D9D9"/>
                    </a:solidFill>
                  </a:tcPr>
                </a:tc>
                <a:extLst>
                  <a:ext uri="{0D108BD9-81ED-4DB2-BD59-A6C34878D82A}">
                    <a16:rowId xmlns="" xmlns:a16="http://schemas.microsoft.com/office/drawing/2014/main" val="10010"/>
                  </a:ext>
                </a:extLst>
              </a:tr>
            </a:tbl>
          </a:graphicData>
        </a:graphic>
      </p:graphicFrame>
      <p:sp>
        <p:nvSpPr>
          <p:cNvPr id="5" name="4 Metin kutusu"/>
          <p:cNvSpPr txBox="1"/>
          <p:nvPr/>
        </p:nvSpPr>
        <p:spPr>
          <a:xfrm>
            <a:off x="5879222" y="188640"/>
            <a:ext cx="3229282" cy="461665"/>
          </a:xfrm>
          <a:prstGeom prst="rect">
            <a:avLst/>
          </a:prstGeom>
          <a:noFill/>
        </p:spPr>
        <p:txBody>
          <a:bodyPr wrap="none" rtlCol="0">
            <a:spAutoFit/>
          </a:bodyPr>
          <a:lstStyle/>
          <a:p>
            <a:pPr algn="r"/>
            <a:r>
              <a:rPr lang="tr-TR" sz="2400" b="1" dirty="0" smtClean="0">
                <a:solidFill>
                  <a:srgbClr val="FFFFFF"/>
                </a:solidFill>
                <a:effectLst>
                  <a:outerShdw blurRad="38100" dist="38100" dir="2700000" algn="tl">
                    <a:srgbClr val="000000">
                      <a:alpha val="43137"/>
                    </a:srgbClr>
                  </a:outerShdw>
                </a:effectLst>
                <a:latin typeface="Calibri"/>
                <a:cs typeface="Arial" charset="0"/>
              </a:rPr>
              <a:t>2. Yatırım Teşvik Sistemi</a:t>
            </a:r>
            <a:endParaRPr lang="tr-TR" sz="2400" b="1" dirty="0">
              <a:solidFill>
                <a:srgbClr val="FFFFFF"/>
              </a:solidFill>
              <a:effectLst>
                <a:outerShdw blurRad="38100" dist="38100" dir="2700000" algn="tl">
                  <a:srgbClr val="000000">
                    <a:alpha val="43137"/>
                  </a:srgbClr>
                </a:outerShdw>
              </a:effectLst>
              <a:latin typeface="Calibri"/>
              <a:cs typeface="Arial" charset="0"/>
            </a:endParaRPr>
          </a:p>
        </p:txBody>
      </p:sp>
    </p:spTree>
    <p:extLst>
      <p:ext uri="{BB962C8B-B14F-4D97-AF65-F5344CB8AC3E}">
        <p14:creationId xmlns:p14="http://schemas.microsoft.com/office/powerpoint/2010/main" val="418688037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40" name="4 Yuvarlatılmış Dikdörtgen"/>
          <p:cNvSpPr>
            <a:spLocks noChangeArrowheads="1"/>
          </p:cNvSpPr>
          <p:nvPr/>
        </p:nvSpPr>
        <p:spPr bwMode="auto">
          <a:xfrm>
            <a:off x="142844" y="972000"/>
            <a:ext cx="8821769" cy="611981"/>
          </a:xfrm>
          <a:prstGeom prst="roundRect">
            <a:avLst>
              <a:gd name="adj" fmla="val 16667"/>
            </a:avLst>
          </a:prstGeom>
          <a:solidFill>
            <a:srgbClr val="C00000"/>
          </a:solidFill>
          <a:ln>
            <a:headEnd/>
            <a:tailEnd/>
          </a:ln>
        </p:spPr>
        <p:style>
          <a:lnRef idx="2">
            <a:schemeClr val="dk1">
              <a:shade val="50000"/>
            </a:schemeClr>
          </a:lnRef>
          <a:fillRef idx="1">
            <a:schemeClr val="dk1"/>
          </a:fillRef>
          <a:effectRef idx="0">
            <a:schemeClr val="dk1"/>
          </a:effectRef>
          <a:fontRef idx="minor">
            <a:schemeClr val="lt1"/>
          </a:fontRef>
        </p:style>
        <p:txBody>
          <a:bodyPr/>
          <a:lstStyle/>
          <a:p>
            <a:pPr algn="ctr" eaLnBrk="0" hangingPunct="0">
              <a:defRPr/>
            </a:pPr>
            <a:r>
              <a:rPr lang="tr-TR" sz="3200" b="1" dirty="0" smtClean="0">
                <a:solidFill>
                  <a:srgbClr val="FFFFFF"/>
                </a:solidFill>
              </a:rPr>
              <a:t>DESTEK UNSURLARI - 1</a:t>
            </a:r>
            <a:endParaRPr lang="en-US" sz="3200" b="1" dirty="0">
              <a:solidFill>
                <a:srgbClr val="FFFFFF"/>
              </a:solidFill>
            </a:endParaRPr>
          </a:p>
        </p:txBody>
      </p:sp>
      <p:sp>
        <p:nvSpPr>
          <p:cNvPr id="36871" name="Altbilgi Yer Tutucusu 1"/>
          <p:cNvSpPr txBox="1">
            <a:spLocks noGrp="1"/>
          </p:cNvSpPr>
          <p:nvPr/>
        </p:nvSpPr>
        <p:spPr bwMode="auto">
          <a:xfrm>
            <a:off x="1828800" y="6553200"/>
            <a:ext cx="5672138" cy="252413"/>
          </a:xfrm>
          <a:prstGeom prst="rect">
            <a:avLst/>
          </a:prstGeom>
          <a:noFill/>
          <a:ln w="9525">
            <a:noFill/>
            <a:miter lim="800000"/>
            <a:headEnd/>
            <a:tailEnd/>
          </a:ln>
        </p:spPr>
        <p:txBody>
          <a:bodyPr anchor="ctr"/>
          <a:lstStyle/>
          <a:p>
            <a:pPr algn="ctr"/>
            <a:r>
              <a:rPr lang="tr-TR" sz="1500" b="1" dirty="0">
                <a:solidFill>
                  <a:srgbClr val="D9D9D9"/>
                </a:solidFill>
                <a:latin typeface="Arial" charset="0"/>
                <a:cs typeface="Arial" charset="0"/>
              </a:rPr>
              <a:t>Teşvik Uygulama ve Yabancı Sermaye Genel Müdürlüğü</a:t>
            </a:r>
          </a:p>
        </p:txBody>
      </p:sp>
      <p:sp>
        <p:nvSpPr>
          <p:cNvPr id="5" name="4 Metin kutusu"/>
          <p:cNvSpPr txBox="1"/>
          <p:nvPr/>
        </p:nvSpPr>
        <p:spPr>
          <a:xfrm>
            <a:off x="5879222" y="188640"/>
            <a:ext cx="3229282" cy="461665"/>
          </a:xfrm>
          <a:prstGeom prst="rect">
            <a:avLst/>
          </a:prstGeom>
          <a:noFill/>
        </p:spPr>
        <p:txBody>
          <a:bodyPr wrap="none" rtlCol="0">
            <a:spAutoFit/>
          </a:bodyPr>
          <a:lstStyle/>
          <a:p>
            <a:pPr algn="r"/>
            <a:r>
              <a:rPr lang="tr-TR" sz="2400" b="1" dirty="0" smtClean="0">
                <a:solidFill>
                  <a:srgbClr val="FFFFFF"/>
                </a:solidFill>
                <a:effectLst>
                  <a:outerShdw blurRad="38100" dist="38100" dir="2700000" algn="tl">
                    <a:srgbClr val="000000">
                      <a:alpha val="43137"/>
                    </a:srgbClr>
                  </a:outerShdw>
                </a:effectLst>
                <a:latin typeface="Calibri"/>
                <a:cs typeface="Arial" charset="0"/>
              </a:rPr>
              <a:t>2. Yatırım Teşvik Sistemi</a:t>
            </a:r>
            <a:endParaRPr lang="tr-TR" sz="2400" b="1" dirty="0">
              <a:solidFill>
                <a:srgbClr val="FFFFFF"/>
              </a:solidFill>
              <a:effectLst>
                <a:outerShdw blurRad="38100" dist="38100" dir="2700000" algn="tl">
                  <a:srgbClr val="000000">
                    <a:alpha val="43137"/>
                  </a:srgbClr>
                </a:outerShdw>
              </a:effectLst>
              <a:latin typeface="Calibri"/>
              <a:cs typeface="Arial" charset="0"/>
            </a:endParaRPr>
          </a:p>
        </p:txBody>
      </p:sp>
      <p:graphicFrame>
        <p:nvGraphicFramePr>
          <p:cNvPr id="3" name="Diyagram 2"/>
          <p:cNvGraphicFramePr/>
          <p:nvPr>
            <p:extLst>
              <p:ext uri="{D42A27DB-BD31-4B8C-83A1-F6EECF244321}">
                <p14:modId xmlns:p14="http://schemas.microsoft.com/office/powerpoint/2010/main" val="2026001930"/>
              </p:ext>
            </p:extLst>
          </p:nvPr>
        </p:nvGraphicFramePr>
        <p:xfrm>
          <a:off x="142843" y="1844824"/>
          <a:ext cx="8821769" cy="453650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01036813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40" name="4 Yuvarlatılmış Dikdörtgen"/>
          <p:cNvSpPr>
            <a:spLocks noChangeArrowheads="1"/>
          </p:cNvSpPr>
          <p:nvPr/>
        </p:nvSpPr>
        <p:spPr bwMode="auto">
          <a:xfrm>
            <a:off x="142844" y="972000"/>
            <a:ext cx="8821769" cy="611981"/>
          </a:xfrm>
          <a:prstGeom prst="roundRect">
            <a:avLst>
              <a:gd name="adj" fmla="val 16667"/>
            </a:avLst>
          </a:prstGeom>
          <a:solidFill>
            <a:srgbClr val="C00000"/>
          </a:solidFill>
          <a:ln>
            <a:headEnd/>
            <a:tailEnd/>
          </a:ln>
        </p:spPr>
        <p:style>
          <a:lnRef idx="2">
            <a:schemeClr val="dk1">
              <a:shade val="50000"/>
            </a:schemeClr>
          </a:lnRef>
          <a:fillRef idx="1">
            <a:schemeClr val="dk1"/>
          </a:fillRef>
          <a:effectRef idx="0">
            <a:schemeClr val="dk1"/>
          </a:effectRef>
          <a:fontRef idx="minor">
            <a:schemeClr val="lt1"/>
          </a:fontRef>
        </p:style>
        <p:txBody>
          <a:bodyPr/>
          <a:lstStyle/>
          <a:p>
            <a:pPr algn="ctr" eaLnBrk="0" hangingPunct="0">
              <a:defRPr/>
            </a:pPr>
            <a:r>
              <a:rPr lang="tr-TR" sz="3200" b="1" dirty="0" smtClean="0">
                <a:solidFill>
                  <a:srgbClr val="FFFFFF"/>
                </a:solidFill>
              </a:rPr>
              <a:t>DESTEK UNSURLARI-2</a:t>
            </a:r>
            <a:endParaRPr lang="en-US" sz="3200" b="1" dirty="0">
              <a:solidFill>
                <a:srgbClr val="FFFFFF"/>
              </a:solidFill>
            </a:endParaRPr>
          </a:p>
        </p:txBody>
      </p:sp>
      <p:sp>
        <p:nvSpPr>
          <p:cNvPr id="36871" name="Altbilgi Yer Tutucusu 1"/>
          <p:cNvSpPr txBox="1">
            <a:spLocks noGrp="1"/>
          </p:cNvSpPr>
          <p:nvPr/>
        </p:nvSpPr>
        <p:spPr bwMode="auto">
          <a:xfrm>
            <a:off x="1828800" y="6553200"/>
            <a:ext cx="5672138" cy="252413"/>
          </a:xfrm>
          <a:prstGeom prst="rect">
            <a:avLst/>
          </a:prstGeom>
          <a:noFill/>
          <a:ln w="9525">
            <a:noFill/>
            <a:miter lim="800000"/>
            <a:headEnd/>
            <a:tailEnd/>
          </a:ln>
        </p:spPr>
        <p:txBody>
          <a:bodyPr anchor="ctr"/>
          <a:lstStyle/>
          <a:p>
            <a:pPr algn="ctr"/>
            <a:r>
              <a:rPr lang="tr-TR" sz="1500" b="1" dirty="0">
                <a:solidFill>
                  <a:srgbClr val="D9D9D9"/>
                </a:solidFill>
                <a:latin typeface="Arial" charset="0"/>
                <a:cs typeface="Arial" charset="0"/>
              </a:rPr>
              <a:t>Teşvik Uygulama ve Yabancı Sermaye Genel Müdürlüğü</a:t>
            </a:r>
          </a:p>
        </p:txBody>
      </p:sp>
      <p:sp>
        <p:nvSpPr>
          <p:cNvPr id="5" name="4 Metin kutusu"/>
          <p:cNvSpPr txBox="1"/>
          <p:nvPr/>
        </p:nvSpPr>
        <p:spPr>
          <a:xfrm>
            <a:off x="5879222" y="188640"/>
            <a:ext cx="3229282" cy="461665"/>
          </a:xfrm>
          <a:prstGeom prst="rect">
            <a:avLst/>
          </a:prstGeom>
          <a:noFill/>
        </p:spPr>
        <p:txBody>
          <a:bodyPr wrap="none" rtlCol="0">
            <a:spAutoFit/>
          </a:bodyPr>
          <a:lstStyle/>
          <a:p>
            <a:pPr algn="r"/>
            <a:r>
              <a:rPr lang="tr-TR" sz="2400" b="1" dirty="0" smtClean="0">
                <a:solidFill>
                  <a:srgbClr val="FFFFFF"/>
                </a:solidFill>
                <a:effectLst>
                  <a:outerShdw blurRad="38100" dist="38100" dir="2700000" algn="tl">
                    <a:srgbClr val="000000">
                      <a:alpha val="43137"/>
                    </a:srgbClr>
                  </a:outerShdw>
                </a:effectLst>
                <a:latin typeface="Calibri"/>
                <a:cs typeface="Arial" charset="0"/>
              </a:rPr>
              <a:t>2. Yatırım Teşvik Sistemi</a:t>
            </a:r>
            <a:endParaRPr lang="tr-TR" sz="2400" b="1" dirty="0">
              <a:solidFill>
                <a:srgbClr val="FFFFFF"/>
              </a:solidFill>
              <a:effectLst>
                <a:outerShdw blurRad="38100" dist="38100" dir="2700000" algn="tl">
                  <a:srgbClr val="000000">
                    <a:alpha val="43137"/>
                  </a:srgbClr>
                </a:outerShdw>
              </a:effectLst>
              <a:latin typeface="Calibri"/>
              <a:cs typeface="Arial" charset="0"/>
            </a:endParaRPr>
          </a:p>
        </p:txBody>
      </p:sp>
      <p:graphicFrame>
        <p:nvGraphicFramePr>
          <p:cNvPr id="3" name="Diyagram 2"/>
          <p:cNvGraphicFramePr/>
          <p:nvPr>
            <p:extLst/>
          </p:nvPr>
        </p:nvGraphicFramePr>
        <p:xfrm>
          <a:off x="142843" y="1844824"/>
          <a:ext cx="8821769" cy="453650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9585829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yagram 1"/>
          <p:cNvGraphicFramePr/>
          <p:nvPr>
            <p:extLst/>
          </p:nvPr>
        </p:nvGraphicFramePr>
        <p:xfrm>
          <a:off x="184723" y="1552972"/>
          <a:ext cx="8779890" cy="48958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4 Yuvarlatılmış Dikdörtgen"/>
          <p:cNvSpPr>
            <a:spLocks noChangeArrowheads="1"/>
          </p:cNvSpPr>
          <p:nvPr/>
        </p:nvSpPr>
        <p:spPr bwMode="auto">
          <a:xfrm>
            <a:off x="179388" y="836613"/>
            <a:ext cx="8785225" cy="611981"/>
          </a:xfrm>
          <a:prstGeom prst="roundRect">
            <a:avLst>
              <a:gd name="adj" fmla="val 16667"/>
            </a:avLst>
          </a:prstGeom>
          <a:solidFill>
            <a:srgbClr val="C00000"/>
          </a:solidFill>
          <a:ln w="25400" algn="ctr">
            <a:noFill/>
            <a:round/>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pPr algn="ctr" eaLnBrk="0" hangingPunct="0">
              <a:defRPr/>
            </a:pPr>
            <a:r>
              <a:rPr lang="tr-TR" sz="3200" b="1" dirty="0">
                <a:solidFill>
                  <a:srgbClr val="FFFFFF"/>
                </a:solidFill>
                <a:latin typeface="Calibri"/>
                <a:cs typeface="Arial" charset="0"/>
              </a:rPr>
              <a:t>ASGARİ YATIRIM TUTARI</a:t>
            </a:r>
            <a:endParaRPr lang="en-US" sz="3200" b="1" dirty="0">
              <a:solidFill>
                <a:srgbClr val="FFFFFF"/>
              </a:solidFill>
              <a:latin typeface="Calibri"/>
              <a:cs typeface="Arial" charset="0"/>
            </a:endParaRPr>
          </a:p>
        </p:txBody>
      </p:sp>
      <p:sp>
        <p:nvSpPr>
          <p:cNvPr id="50181" name="Altbilgi Yer Tutucusu 1"/>
          <p:cNvSpPr txBox="1">
            <a:spLocks noGrp="1"/>
          </p:cNvSpPr>
          <p:nvPr/>
        </p:nvSpPr>
        <p:spPr bwMode="auto">
          <a:xfrm>
            <a:off x="1828800" y="6553200"/>
            <a:ext cx="5672138" cy="252413"/>
          </a:xfrm>
          <a:prstGeom prst="rect">
            <a:avLst/>
          </a:prstGeom>
          <a:noFill/>
          <a:ln w="9525">
            <a:noFill/>
            <a:miter lim="800000"/>
            <a:headEnd/>
            <a:tailEnd/>
          </a:ln>
        </p:spPr>
        <p:txBody>
          <a:bodyPr anchor="ctr"/>
          <a:lstStyle/>
          <a:p>
            <a:pPr algn="ctr"/>
            <a:r>
              <a:rPr lang="tr-TR" sz="1500" b="1">
                <a:solidFill>
                  <a:srgbClr val="D9D9D9"/>
                </a:solidFill>
                <a:latin typeface="Arial" charset="0"/>
                <a:cs typeface="Arial" charset="0"/>
              </a:rPr>
              <a:t>Teşvik Uygulama ve Yabancı Sermaye Genel Müdürlüğü</a:t>
            </a:r>
          </a:p>
        </p:txBody>
      </p:sp>
      <p:sp>
        <p:nvSpPr>
          <p:cNvPr id="6" name="5 Metin kutusu"/>
          <p:cNvSpPr txBox="1"/>
          <p:nvPr/>
        </p:nvSpPr>
        <p:spPr>
          <a:xfrm>
            <a:off x="5879222" y="188640"/>
            <a:ext cx="3229282" cy="461665"/>
          </a:xfrm>
          <a:prstGeom prst="rect">
            <a:avLst/>
          </a:prstGeom>
          <a:noFill/>
        </p:spPr>
        <p:txBody>
          <a:bodyPr wrap="none" rtlCol="0">
            <a:spAutoFit/>
          </a:bodyPr>
          <a:lstStyle/>
          <a:p>
            <a:pPr algn="r"/>
            <a:r>
              <a:rPr lang="tr-TR" sz="2400" b="1" dirty="0" smtClean="0">
                <a:solidFill>
                  <a:srgbClr val="FFFFFF"/>
                </a:solidFill>
                <a:effectLst>
                  <a:outerShdw blurRad="38100" dist="38100" dir="2700000" algn="tl">
                    <a:srgbClr val="000000">
                      <a:alpha val="43137"/>
                    </a:srgbClr>
                  </a:outerShdw>
                </a:effectLst>
                <a:latin typeface="Calibri"/>
                <a:cs typeface="Arial" charset="0"/>
              </a:rPr>
              <a:t>2. Yatırım Teşvik Sistemi</a:t>
            </a:r>
            <a:endParaRPr lang="tr-TR" sz="2400" b="1" dirty="0">
              <a:solidFill>
                <a:srgbClr val="FFFFFF"/>
              </a:solidFill>
              <a:effectLst>
                <a:outerShdw blurRad="38100" dist="38100" dir="2700000" algn="tl">
                  <a:srgbClr val="000000">
                    <a:alpha val="43137"/>
                  </a:srgbClr>
                </a:outerShdw>
              </a:effectLst>
              <a:latin typeface="Calibri"/>
              <a:cs typeface="Arial" charset="0"/>
            </a:endParaRPr>
          </a:p>
        </p:txBody>
      </p:sp>
    </p:spTree>
    <p:extLst>
      <p:ext uri="{BB962C8B-B14F-4D97-AF65-F5344CB8AC3E}">
        <p14:creationId xmlns:p14="http://schemas.microsoft.com/office/powerpoint/2010/main" val="338298569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2 Diyagram"/>
          <p:cNvGraphicFramePr/>
          <p:nvPr>
            <p:extLst/>
          </p:nvPr>
        </p:nvGraphicFramePr>
        <p:xfrm>
          <a:off x="179512" y="908720"/>
          <a:ext cx="8784976" cy="5472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Altbilgi Yer Tutucusu 1"/>
          <p:cNvSpPr txBox="1">
            <a:spLocks noGrp="1"/>
          </p:cNvSpPr>
          <p:nvPr/>
        </p:nvSpPr>
        <p:spPr bwMode="auto">
          <a:xfrm>
            <a:off x="1828800" y="6553200"/>
            <a:ext cx="5672138" cy="252413"/>
          </a:xfrm>
          <a:prstGeom prst="rect">
            <a:avLst/>
          </a:prstGeom>
          <a:noFill/>
          <a:ln w="9525">
            <a:noFill/>
            <a:miter lim="800000"/>
            <a:headEnd/>
            <a:tailEnd/>
          </a:ln>
        </p:spPr>
        <p:txBody>
          <a:bodyPr anchor="ctr"/>
          <a:lstStyle/>
          <a:p>
            <a:pPr algn="ctr"/>
            <a:r>
              <a:rPr lang="tr-TR" sz="1500" b="1" dirty="0">
                <a:solidFill>
                  <a:srgbClr val="D9D9D9"/>
                </a:solidFill>
                <a:latin typeface="Arial" charset="0"/>
                <a:cs typeface="Arial" charset="0"/>
              </a:rPr>
              <a:t>Teşvik Uygulama ve Yabancı Sermaye Genel Müdürlüğü</a:t>
            </a:r>
          </a:p>
        </p:txBody>
      </p:sp>
    </p:spTree>
    <p:extLst>
      <p:ext uri="{BB962C8B-B14F-4D97-AF65-F5344CB8AC3E}">
        <p14:creationId xmlns:p14="http://schemas.microsoft.com/office/powerpoint/2010/main" val="3478032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5" name="Rectangle 3"/>
          <p:cNvSpPr>
            <a:spLocks noGrp="1" noChangeArrowheads="1"/>
          </p:cNvSpPr>
          <p:nvPr>
            <p:ph type="body" idx="4294967295"/>
          </p:nvPr>
        </p:nvSpPr>
        <p:spPr>
          <a:xfrm>
            <a:off x="0" y="1692275"/>
            <a:ext cx="8785225" cy="4608513"/>
          </a:xfrm>
        </p:spPr>
        <p:txBody>
          <a:bodyPr/>
          <a:lstStyle/>
          <a:p>
            <a:pPr marL="355600" lvl="1" indent="-355600" eaLnBrk="1" hangingPunct="1">
              <a:lnSpc>
                <a:spcPts val="4500"/>
              </a:lnSpc>
              <a:spcBef>
                <a:spcPct val="0"/>
              </a:spcBef>
              <a:buClr>
                <a:srgbClr val="006600"/>
              </a:buClr>
              <a:buSzTx/>
              <a:buFont typeface="Wingdings" pitchFamily="2" charset="2"/>
              <a:buChar char="Ø"/>
            </a:pPr>
            <a:r>
              <a:rPr lang="tr-TR" sz="2400" dirty="0" smtClean="0">
                <a:solidFill>
                  <a:schemeClr val="tx1"/>
                </a:solidFill>
                <a:latin typeface="+mj-lt"/>
                <a:cs typeface="Arial" charset="0"/>
              </a:rPr>
              <a:t>İller arasındaki gelişmişlik farkını azaltmayı ve illerin üretim ve ihracat potansiyellerini artırmayı hedefler.</a:t>
            </a:r>
          </a:p>
          <a:p>
            <a:pPr marL="355600" lvl="1" indent="-355600" eaLnBrk="1" hangingPunct="1">
              <a:lnSpc>
                <a:spcPts val="4500"/>
              </a:lnSpc>
              <a:spcBef>
                <a:spcPct val="0"/>
              </a:spcBef>
              <a:buClr>
                <a:srgbClr val="006600"/>
              </a:buClr>
              <a:buSzTx/>
              <a:buFont typeface="Wingdings" pitchFamily="2" charset="2"/>
              <a:buChar char="Ø"/>
            </a:pPr>
            <a:r>
              <a:rPr lang="tr-TR" sz="2400" dirty="0" smtClean="0">
                <a:solidFill>
                  <a:schemeClr val="tx1"/>
                </a:solidFill>
                <a:latin typeface="+mj-lt"/>
                <a:cs typeface="Arial" charset="0"/>
              </a:rPr>
              <a:t>İllerin gelişmişlik seviyelerine göre yardım yoğunlukları farklılaştırılmıştır. </a:t>
            </a:r>
          </a:p>
          <a:p>
            <a:pPr marL="355600" lvl="1" indent="-355600" eaLnBrk="1" hangingPunct="1">
              <a:lnSpc>
                <a:spcPts val="4500"/>
              </a:lnSpc>
              <a:spcBef>
                <a:spcPct val="0"/>
              </a:spcBef>
              <a:buClr>
                <a:srgbClr val="006600"/>
              </a:buClr>
              <a:buSzTx/>
              <a:buFont typeface="Wingdings" pitchFamily="2" charset="2"/>
              <a:buChar char="Ø"/>
            </a:pPr>
            <a:r>
              <a:rPr lang="tr-TR" sz="2400" dirty="0" smtClean="0">
                <a:solidFill>
                  <a:schemeClr val="tx1"/>
                </a:solidFill>
                <a:latin typeface="+mj-lt"/>
                <a:cs typeface="Arial" charset="0"/>
              </a:rPr>
              <a:t>Desteklenecek sektörler, illerin potansiyelleri ve ekonomik ölçek büyüklükleri dikkate alınarak tespit edilmiştir.</a:t>
            </a:r>
          </a:p>
          <a:p>
            <a:pPr marL="355600" lvl="1" indent="-355600" eaLnBrk="1" hangingPunct="1">
              <a:lnSpc>
                <a:spcPts val="4500"/>
              </a:lnSpc>
              <a:spcBef>
                <a:spcPct val="0"/>
              </a:spcBef>
              <a:buClr>
                <a:srgbClr val="006600"/>
              </a:buClr>
              <a:buSzTx/>
              <a:buFont typeface="Wingdings" pitchFamily="2" charset="2"/>
              <a:buChar char="Ø"/>
            </a:pPr>
            <a:r>
              <a:rPr lang="tr-TR" sz="2400" dirty="0" smtClean="0">
                <a:solidFill>
                  <a:schemeClr val="tx1"/>
                </a:solidFill>
                <a:latin typeface="+mj-lt"/>
                <a:cs typeface="Arial" charset="0"/>
              </a:rPr>
              <a:t>İller, SEGE 2011 çalışması esas alınarak 6 Bölgeye ayrılmıştır.</a:t>
            </a:r>
            <a:endParaRPr lang="tr-TR" sz="2400" dirty="0" smtClean="0">
              <a:solidFill>
                <a:schemeClr val="tx1"/>
              </a:solidFill>
              <a:latin typeface="+mj-lt"/>
            </a:endParaRPr>
          </a:p>
        </p:txBody>
      </p:sp>
      <p:sp>
        <p:nvSpPr>
          <p:cNvPr id="5" name="4 Yuvarlatılmış Dikdörtgen"/>
          <p:cNvSpPr>
            <a:spLocks noChangeArrowheads="1"/>
          </p:cNvSpPr>
          <p:nvPr/>
        </p:nvSpPr>
        <p:spPr bwMode="auto">
          <a:xfrm>
            <a:off x="179388" y="972000"/>
            <a:ext cx="8785225" cy="611981"/>
          </a:xfrm>
          <a:prstGeom prst="roundRect">
            <a:avLst>
              <a:gd name="adj" fmla="val 16667"/>
            </a:avLst>
          </a:prstGeom>
          <a:gradFill flip="none" rotWithShape="1">
            <a:gsLst>
              <a:gs pos="0">
                <a:srgbClr val="339933">
                  <a:shade val="30000"/>
                  <a:satMod val="115000"/>
                </a:srgbClr>
              </a:gs>
              <a:gs pos="50000">
                <a:srgbClr val="339933">
                  <a:shade val="67500"/>
                  <a:satMod val="115000"/>
                </a:srgbClr>
              </a:gs>
              <a:gs pos="100000">
                <a:srgbClr val="339933">
                  <a:shade val="100000"/>
                  <a:satMod val="115000"/>
                </a:srgbClr>
              </a:gs>
            </a:gsLst>
            <a:lin ang="16200000" scaled="1"/>
            <a:tileRect/>
          </a:gradFill>
          <a:ln>
            <a:headEnd/>
            <a:tailEnd/>
          </a:ln>
        </p:spPr>
        <p:style>
          <a:lnRef idx="2">
            <a:schemeClr val="dk1">
              <a:shade val="50000"/>
            </a:schemeClr>
          </a:lnRef>
          <a:fillRef idx="1">
            <a:schemeClr val="dk1"/>
          </a:fillRef>
          <a:effectRef idx="0">
            <a:schemeClr val="dk1"/>
          </a:effectRef>
          <a:fontRef idx="minor">
            <a:schemeClr val="lt1"/>
          </a:fontRef>
        </p:style>
        <p:txBody>
          <a:bodyPr/>
          <a:lstStyle/>
          <a:p>
            <a:pPr algn="ctr" eaLnBrk="0" hangingPunct="0">
              <a:defRPr/>
            </a:pPr>
            <a:r>
              <a:rPr lang="tr-TR" sz="3200" b="1" dirty="0">
                <a:solidFill>
                  <a:srgbClr val="FFFFFF"/>
                </a:solidFill>
              </a:rPr>
              <a:t>BÖLGESEL TEŞVİK UYGULAMALARI</a:t>
            </a:r>
            <a:endParaRPr lang="en-US" sz="3200" b="1" dirty="0">
              <a:solidFill>
                <a:srgbClr val="FFFFFF"/>
              </a:solidFill>
            </a:endParaRPr>
          </a:p>
        </p:txBody>
      </p:sp>
      <p:sp>
        <p:nvSpPr>
          <p:cNvPr id="52229" name="Altbilgi Yer Tutucusu 1"/>
          <p:cNvSpPr txBox="1">
            <a:spLocks noGrp="1"/>
          </p:cNvSpPr>
          <p:nvPr/>
        </p:nvSpPr>
        <p:spPr bwMode="auto">
          <a:xfrm>
            <a:off x="1828800" y="6553200"/>
            <a:ext cx="5672138" cy="252413"/>
          </a:xfrm>
          <a:prstGeom prst="rect">
            <a:avLst/>
          </a:prstGeom>
          <a:noFill/>
          <a:ln w="9525">
            <a:noFill/>
            <a:miter lim="800000"/>
            <a:headEnd/>
            <a:tailEnd/>
          </a:ln>
        </p:spPr>
        <p:txBody>
          <a:bodyPr anchor="ctr"/>
          <a:lstStyle/>
          <a:p>
            <a:pPr algn="ctr"/>
            <a:r>
              <a:rPr lang="tr-TR" sz="1500" b="1">
                <a:solidFill>
                  <a:srgbClr val="D9D9D9"/>
                </a:solidFill>
                <a:latin typeface="Arial" charset="0"/>
                <a:cs typeface="Arial" charset="0"/>
              </a:rPr>
              <a:t>Teşvik Uygulama ve Yabancı Sermaye Genel Müdürlüğü</a:t>
            </a:r>
          </a:p>
        </p:txBody>
      </p:sp>
      <p:sp>
        <p:nvSpPr>
          <p:cNvPr id="6" name="5 Metin kutusu"/>
          <p:cNvSpPr txBox="1"/>
          <p:nvPr/>
        </p:nvSpPr>
        <p:spPr>
          <a:xfrm>
            <a:off x="5879222" y="188640"/>
            <a:ext cx="3229282" cy="461665"/>
          </a:xfrm>
          <a:prstGeom prst="rect">
            <a:avLst/>
          </a:prstGeom>
          <a:noFill/>
        </p:spPr>
        <p:txBody>
          <a:bodyPr wrap="none" rtlCol="0">
            <a:spAutoFit/>
          </a:bodyPr>
          <a:lstStyle/>
          <a:p>
            <a:pPr algn="r"/>
            <a:r>
              <a:rPr lang="tr-TR" sz="2400" b="1" dirty="0" smtClean="0">
                <a:solidFill>
                  <a:srgbClr val="FFFFFF"/>
                </a:solidFill>
                <a:effectLst>
                  <a:outerShdw blurRad="38100" dist="38100" dir="2700000" algn="tl">
                    <a:srgbClr val="000000">
                      <a:alpha val="43137"/>
                    </a:srgbClr>
                  </a:outerShdw>
                </a:effectLst>
                <a:latin typeface="Calibri"/>
                <a:cs typeface="Arial" charset="0"/>
              </a:rPr>
              <a:t>2. Yatırım Teşvik Sistemi</a:t>
            </a:r>
            <a:endParaRPr lang="tr-TR" sz="2400" b="1" dirty="0">
              <a:solidFill>
                <a:srgbClr val="FFFFFF"/>
              </a:solidFill>
              <a:effectLst>
                <a:outerShdw blurRad="38100" dist="38100" dir="2700000" algn="tl">
                  <a:srgbClr val="000000">
                    <a:alpha val="43137"/>
                  </a:srgbClr>
                </a:outerShdw>
              </a:effectLst>
              <a:latin typeface="Calibri"/>
              <a:cs typeface="Arial" charset="0"/>
            </a:endParaRPr>
          </a:p>
        </p:txBody>
      </p:sp>
    </p:spTree>
    <p:extLst>
      <p:ext uri="{BB962C8B-B14F-4D97-AF65-F5344CB8AC3E}">
        <p14:creationId xmlns:p14="http://schemas.microsoft.com/office/powerpoint/2010/main" val="399942693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4 Yuvarlatılmış Dikdörtgen"/>
          <p:cNvSpPr>
            <a:spLocks noChangeArrowheads="1"/>
          </p:cNvSpPr>
          <p:nvPr/>
        </p:nvSpPr>
        <p:spPr bwMode="auto">
          <a:xfrm>
            <a:off x="179388" y="972000"/>
            <a:ext cx="8785225" cy="611981"/>
          </a:xfrm>
          <a:prstGeom prst="roundRect">
            <a:avLst>
              <a:gd name="adj" fmla="val 16667"/>
            </a:avLst>
          </a:prstGeom>
          <a:gradFill flip="none" rotWithShape="1">
            <a:gsLst>
              <a:gs pos="0">
                <a:srgbClr val="339933">
                  <a:shade val="30000"/>
                  <a:satMod val="115000"/>
                </a:srgbClr>
              </a:gs>
              <a:gs pos="50000">
                <a:srgbClr val="339933">
                  <a:shade val="67500"/>
                  <a:satMod val="115000"/>
                </a:srgbClr>
              </a:gs>
              <a:gs pos="100000">
                <a:srgbClr val="339933">
                  <a:shade val="100000"/>
                  <a:satMod val="115000"/>
                </a:srgbClr>
              </a:gs>
            </a:gsLst>
            <a:lin ang="16200000" scaled="1"/>
            <a:tileRect/>
          </a:gradFill>
          <a:ln>
            <a:headEnd/>
            <a:tailEnd/>
          </a:ln>
        </p:spPr>
        <p:style>
          <a:lnRef idx="2">
            <a:schemeClr val="dk1">
              <a:shade val="50000"/>
            </a:schemeClr>
          </a:lnRef>
          <a:fillRef idx="1">
            <a:schemeClr val="dk1"/>
          </a:fillRef>
          <a:effectRef idx="0">
            <a:schemeClr val="dk1"/>
          </a:effectRef>
          <a:fontRef idx="minor">
            <a:schemeClr val="lt1"/>
          </a:fontRef>
        </p:style>
        <p:txBody>
          <a:bodyPr/>
          <a:lstStyle>
            <a:defPPr>
              <a:defRPr lang="tr-TR"/>
            </a:defPPr>
            <a:lvl1pPr algn="l" rtl="0" eaLnBrk="0" fontAlgn="base" hangingPunct="0">
              <a:spcBef>
                <a:spcPct val="0"/>
              </a:spcBef>
              <a:spcAft>
                <a:spcPct val="0"/>
              </a:spcAft>
              <a:defRPr sz="3600" kern="1200">
                <a:solidFill>
                  <a:schemeClr val="tx1"/>
                </a:solidFill>
                <a:latin typeface="Tahoma" pitchFamily="34" charset="0"/>
                <a:ea typeface="+mn-ea"/>
                <a:cs typeface="+mn-cs"/>
              </a:defRPr>
            </a:lvl1pPr>
            <a:lvl2pPr marL="457200" algn="l" rtl="0" eaLnBrk="0" fontAlgn="base" hangingPunct="0">
              <a:spcBef>
                <a:spcPct val="0"/>
              </a:spcBef>
              <a:spcAft>
                <a:spcPct val="0"/>
              </a:spcAft>
              <a:defRPr sz="3600" kern="1200">
                <a:solidFill>
                  <a:schemeClr val="tx1"/>
                </a:solidFill>
                <a:latin typeface="Tahoma" pitchFamily="34" charset="0"/>
                <a:ea typeface="+mn-ea"/>
                <a:cs typeface="+mn-cs"/>
              </a:defRPr>
            </a:lvl2pPr>
            <a:lvl3pPr marL="914400" algn="l" rtl="0" eaLnBrk="0" fontAlgn="base" hangingPunct="0">
              <a:spcBef>
                <a:spcPct val="0"/>
              </a:spcBef>
              <a:spcAft>
                <a:spcPct val="0"/>
              </a:spcAft>
              <a:defRPr sz="3600" kern="1200">
                <a:solidFill>
                  <a:schemeClr val="tx1"/>
                </a:solidFill>
                <a:latin typeface="Tahoma" pitchFamily="34" charset="0"/>
                <a:ea typeface="+mn-ea"/>
                <a:cs typeface="+mn-cs"/>
              </a:defRPr>
            </a:lvl3pPr>
            <a:lvl4pPr marL="1371600" algn="l" rtl="0" eaLnBrk="0" fontAlgn="base" hangingPunct="0">
              <a:spcBef>
                <a:spcPct val="0"/>
              </a:spcBef>
              <a:spcAft>
                <a:spcPct val="0"/>
              </a:spcAft>
              <a:defRPr sz="3600" kern="1200">
                <a:solidFill>
                  <a:schemeClr val="tx1"/>
                </a:solidFill>
                <a:latin typeface="Tahoma" pitchFamily="34" charset="0"/>
                <a:ea typeface="+mn-ea"/>
                <a:cs typeface="+mn-cs"/>
              </a:defRPr>
            </a:lvl4pPr>
            <a:lvl5pPr marL="1828800" algn="l" rtl="0" eaLnBrk="0" fontAlgn="base" hangingPunct="0">
              <a:spcBef>
                <a:spcPct val="0"/>
              </a:spcBef>
              <a:spcAft>
                <a:spcPct val="0"/>
              </a:spcAft>
              <a:defRPr sz="3600" kern="1200">
                <a:solidFill>
                  <a:schemeClr val="tx1"/>
                </a:solidFill>
                <a:latin typeface="Tahoma" pitchFamily="34" charset="0"/>
                <a:ea typeface="+mn-ea"/>
                <a:cs typeface="+mn-cs"/>
              </a:defRPr>
            </a:lvl5pPr>
            <a:lvl6pPr marL="2286000" algn="l" defTabSz="914400" rtl="0" eaLnBrk="1" latinLnBrk="0" hangingPunct="1">
              <a:defRPr sz="3600" kern="1200">
                <a:solidFill>
                  <a:schemeClr val="tx1"/>
                </a:solidFill>
                <a:latin typeface="Tahoma" pitchFamily="34" charset="0"/>
                <a:ea typeface="+mn-ea"/>
                <a:cs typeface="+mn-cs"/>
              </a:defRPr>
            </a:lvl6pPr>
            <a:lvl7pPr marL="2743200" algn="l" defTabSz="914400" rtl="0" eaLnBrk="1" latinLnBrk="0" hangingPunct="1">
              <a:defRPr sz="3600" kern="1200">
                <a:solidFill>
                  <a:schemeClr val="tx1"/>
                </a:solidFill>
                <a:latin typeface="Tahoma" pitchFamily="34" charset="0"/>
                <a:ea typeface="+mn-ea"/>
                <a:cs typeface="+mn-cs"/>
              </a:defRPr>
            </a:lvl7pPr>
            <a:lvl8pPr marL="3200400" algn="l" defTabSz="914400" rtl="0" eaLnBrk="1" latinLnBrk="0" hangingPunct="1">
              <a:defRPr sz="3600" kern="1200">
                <a:solidFill>
                  <a:schemeClr val="tx1"/>
                </a:solidFill>
                <a:latin typeface="Tahoma" pitchFamily="34" charset="0"/>
                <a:ea typeface="+mn-ea"/>
                <a:cs typeface="+mn-cs"/>
              </a:defRPr>
            </a:lvl8pPr>
            <a:lvl9pPr marL="3657600" algn="l" defTabSz="914400" rtl="0" eaLnBrk="1" latinLnBrk="0" hangingPunct="1">
              <a:defRPr sz="3600" kern="1200">
                <a:solidFill>
                  <a:schemeClr val="tx1"/>
                </a:solidFill>
                <a:latin typeface="Tahoma" pitchFamily="34" charset="0"/>
                <a:ea typeface="+mn-ea"/>
                <a:cs typeface="+mn-cs"/>
              </a:defRPr>
            </a:lvl9pPr>
          </a:lstStyle>
          <a:p>
            <a:pPr algn="ctr">
              <a:defRPr/>
            </a:pPr>
            <a:r>
              <a:rPr lang="tr-TR" sz="3200" b="1" dirty="0">
                <a:solidFill>
                  <a:srgbClr val="FFFFFF"/>
                </a:solidFill>
                <a:latin typeface="Calibri"/>
                <a:cs typeface="Arial" charset="0"/>
              </a:rPr>
              <a:t>SEGE </a:t>
            </a:r>
            <a:r>
              <a:rPr lang="tr-TR" sz="3200" b="1" dirty="0" smtClean="0">
                <a:solidFill>
                  <a:srgbClr val="FFFFFF"/>
                </a:solidFill>
                <a:latin typeface="Calibri"/>
                <a:cs typeface="Arial" charset="0"/>
              </a:rPr>
              <a:t>2011               6 </a:t>
            </a:r>
            <a:r>
              <a:rPr lang="tr-TR" sz="3200" b="1" dirty="0">
                <a:solidFill>
                  <a:srgbClr val="FFFFFF"/>
                </a:solidFill>
                <a:latin typeface="Calibri"/>
                <a:cs typeface="Arial" charset="0"/>
              </a:rPr>
              <a:t>BÖLGE</a:t>
            </a:r>
            <a:endParaRPr lang="en-US" sz="3200" b="1" dirty="0">
              <a:solidFill>
                <a:srgbClr val="FFFFFF"/>
              </a:solidFill>
              <a:latin typeface="Calibri"/>
              <a:cs typeface="Arial" charset="0"/>
            </a:endParaRPr>
          </a:p>
        </p:txBody>
      </p:sp>
      <p:pic>
        <p:nvPicPr>
          <p:cNvPr id="53253" name="Picture 2" descr="C:\Users\Cengiz\Desktop\Bolgesel Harita.png"/>
          <p:cNvPicPr>
            <a:picLocks noChangeAspect="1" noChangeArrowheads="1"/>
          </p:cNvPicPr>
          <p:nvPr/>
        </p:nvPicPr>
        <p:blipFill>
          <a:blip r:embed="rId3" cstate="print"/>
          <a:srcRect/>
          <a:stretch>
            <a:fillRect/>
          </a:stretch>
        </p:blipFill>
        <p:spPr bwMode="auto">
          <a:xfrm>
            <a:off x="152400" y="1901825"/>
            <a:ext cx="8839200" cy="4191000"/>
          </a:xfrm>
          <a:prstGeom prst="rect">
            <a:avLst/>
          </a:prstGeom>
          <a:noFill/>
          <a:ln w="9525">
            <a:noFill/>
            <a:miter lim="800000"/>
            <a:headEnd/>
            <a:tailEnd/>
          </a:ln>
        </p:spPr>
      </p:pic>
      <p:sp>
        <p:nvSpPr>
          <p:cNvPr id="53254" name="Altbilgi Yer Tutucusu 1"/>
          <p:cNvSpPr txBox="1">
            <a:spLocks noGrp="1"/>
          </p:cNvSpPr>
          <p:nvPr/>
        </p:nvSpPr>
        <p:spPr bwMode="auto">
          <a:xfrm>
            <a:off x="1828800" y="6553200"/>
            <a:ext cx="5672138" cy="252413"/>
          </a:xfrm>
          <a:prstGeom prst="rect">
            <a:avLst/>
          </a:prstGeom>
          <a:noFill/>
          <a:ln w="9525">
            <a:noFill/>
            <a:miter lim="800000"/>
            <a:headEnd/>
            <a:tailEnd/>
          </a:ln>
        </p:spPr>
        <p:txBody>
          <a:bodyPr anchor="ctr"/>
          <a:lstStyle/>
          <a:p>
            <a:pPr algn="ctr"/>
            <a:r>
              <a:rPr lang="tr-TR" sz="1500" b="1">
                <a:solidFill>
                  <a:srgbClr val="D9D9D9"/>
                </a:solidFill>
                <a:latin typeface="Arial" charset="0"/>
                <a:cs typeface="Arial" charset="0"/>
              </a:rPr>
              <a:t>Teşvik Uygulama ve Yabancı Sermaye Genel Müdürlüğü</a:t>
            </a:r>
          </a:p>
        </p:txBody>
      </p:sp>
      <p:sp>
        <p:nvSpPr>
          <p:cNvPr id="7" name="6 Metin kutusu"/>
          <p:cNvSpPr txBox="1"/>
          <p:nvPr/>
        </p:nvSpPr>
        <p:spPr>
          <a:xfrm>
            <a:off x="5879222" y="188640"/>
            <a:ext cx="3229282" cy="461665"/>
          </a:xfrm>
          <a:prstGeom prst="rect">
            <a:avLst/>
          </a:prstGeom>
          <a:noFill/>
        </p:spPr>
        <p:txBody>
          <a:bodyPr wrap="none" rtlCol="0">
            <a:spAutoFit/>
          </a:bodyPr>
          <a:lstStyle/>
          <a:p>
            <a:pPr algn="r"/>
            <a:r>
              <a:rPr lang="tr-TR" sz="2400" b="1" dirty="0" smtClean="0">
                <a:solidFill>
                  <a:srgbClr val="FFFFFF"/>
                </a:solidFill>
                <a:effectLst>
                  <a:outerShdw blurRad="38100" dist="38100" dir="2700000" algn="tl">
                    <a:srgbClr val="000000">
                      <a:alpha val="43137"/>
                    </a:srgbClr>
                  </a:outerShdw>
                </a:effectLst>
                <a:latin typeface="Calibri"/>
                <a:cs typeface="Arial" charset="0"/>
              </a:rPr>
              <a:t>2. Yatırım Teşvik Sistemi</a:t>
            </a:r>
            <a:endParaRPr lang="tr-TR" sz="2400" b="1" dirty="0">
              <a:solidFill>
                <a:srgbClr val="FFFFFF"/>
              </a:solidFill>
              <a:effectLst>
                <a:outerShdw blurRad="38100" dist="38100" dir="2700000" algn="tl">
                  <a:srgbClr val="000000">
                    <a:alpha val="43137"/>
                  </a:srgbClr>
                </a:outerShdw>
              </a:effectLst>
              <a:latin typeface="Calibri"/>
              <a:cs typeface="Arial" charset="0"/>
            </a:endParaRPr>
          </a:p>
        </p:txBody>
      </p:sp>
    </p:spTree>
    <p:extLst>
      <p:ext uri="{BB962C8B-B14F-4D97-AF65-F5344CB8AC3E}">
        <p14:creationId xmlns:p14="http://schemas.microsoft.com/office/powerpoint/2010/main" val="418546333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6 Tablo"/>
          <p:cNvGraphicFramePr>
            <a:graphicFrameLocks noGrp="1"/>
          </p:cNvGraphicFramePr>
          <p:nvPr>
            <p:extLst>
              <p:ext uri="{D42A27DB-BD31-4B8C-83A1-F6EECF244321}">
                <p14:modId xmlns:p14="http://schemas.microsoft.com/office/powerpoint/2010/main" val="4168502211"/>
              </p:ext>
            </p:extLst>
          </p:nvPr>
        </p:nvGraphicFramePr>
        <p:xfrm>
          <a:off x="155574" y="1052736"/>
          <a:ext cx="8785225" cy="5341227"/>
        </p:xfrm>
        <a:graphic>
          <a:graphicData uri="http://schemas.openxmlformats.org/drawingml/2006/table">
            <a:tbl>
              <a:tblPr/>
              <a:tblGrid>
                <a:gridCol w="1609725">
                  <a:extLst>
                    <a:ext uri="{9D8B030D-6E8A-4147-A177-3AD203B41FA5}">
                      <a16:colId xmlns="" xmlns:a16="http://schemas.microsoft.com/office/drawing/2014/main" val="20000"/>
                    </a:ext>
                  </a:extLst>
                </a:gridCol>
                <a:gridCol w="1222375">
                  <a:extLst>
                    <a:ext uri="{9D8B030D-6E8A-4147-A177-3AD203B41FA5}">
                      <a16:colId xmlns="" xmlns:a16="http://schemas.microsoft.com/office/drawing/2014/main" val="20001"/>
                    </a:ext>
                  </a:extLst>
                </a:gridCol>
                <a:gridCol w="909637">
                  <a:extLst>
                    <a:ext uri="{9D8B030D-6E8A-4147-A177-3AD203B41FA5}">
                      <a16:colId xmlns="" xmlns:a16="http://schemas.microsoft.com/office/drawing/2014/main" val="20002"/>
                    </a:ext>
                  </a:extLst>
                </a:gridCol>
                <a:gridCol w="841375">
                  <a:extLst>
                    <a:ext uri="{9D8B030D-6E8A-4147-A177-3AD203B41FA5}">
                      <a16:colId xmlns="" xmlns:a16="http://schemas.microsoft.com/office/drawing/2014/main" val="20003"/>
                    </a:ext>
                  </a:extLst>
                </a:gridCol>
                <a:gridCol w="839788">
                  <a:extLst>
                    <a:ext uri="{9D8B030D-6E8A-4147-A177-3AD203B41FA5}">
                      <a16:colId xmlns="" xmlns:a16="http://schemas.microsoft.com/office/drawing/2014/main" val="20004"/>
                    </a:ext>
                  </a:extLst>
                </a:gridCol>
                <a:gridCol w="839787">
                  <a:extLst>
                    <a:ext uri="{9D8B030D-6E8A-4147-A177-3AD203B41FA5}">
                      <a16:colId xmlns="" xmlns:a16="http://schemas.microsoft.com/office/drawing/2014/main" val="20005"/>
                    </a:ext>
                  </a:extLst>
                </a:gridCol>
                <a:gridCol w="839788">
                  <a:extLst>
                    <a:ext uri="{9D8B030D-6E8A-4147-A177-3AD203B41FA5}">
                      <a16:colId xmlns="" xmlns:a16="http://schemas.microsoft.com/office/drawing/2014/main" val="20006"/>
                    </a:ext>
                  </a:extLst>
                </a:gridCol>
                <a:gridCol w="842962">
                  <a:extLst>
                    <a:ext uri="{9D8B030D-6E8A-4147-A177-3AD203B41FA5}">
                      <a16:colId xmlns="" xmlns:a16="http://schemas.microsoft.com/office/drawing/2014/main" val="20007"/>
                    </a:ext>
                  </a:extLst>
                </a:gridCol>
                <a:gridCol w="839788">
                  <a:extLst>
                    <a:ext uri="{9D8B030D-6E8A-4147-A177-3AD203B41FA5}">
                      <a16:colId xmlns="" xmlns:a16="http://schemas.microsoft.com/office/drawing/2014/main" val="20008"/>
                    </a:ext>
                  </a:extLst>
                </a:gridCol>
              </a:tblGrid>
              <a:tr h="380282">
                <a:tc gridSpan="9">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dirty="0" smtClean="0">
                        <a:ln>
                          <a:noFill/>
                        </a:ln>
                        <a:solidFill>
                          <a:schemeClr val="tx1"/>
                        </a:solidFill>
                        <a:effectLst/>
                        <a:latin typeface="+mn-lt"/>
                        <a:cs typeface="Times New Roman" pitchFamily="18" charset="0"/>
                      </a:endParaRPr>
                    </a:p>
                  </a:txBody>
                  <a:tcPr marL="44450" marR="44450" marT="0" marB="0" anchor="ctr" horzOverflow="overflow">
                    <a:lnL>
                      <a:noFill/>
                    </a:lnL>
                    <a:lnR>
                      <a:noFill/>
                    </a:lnR>
                    <a:lnT>
                      <a:noFill/>
                    </a:lnT>
                    <a:lnB w="19050" cap="flat" cmpd="sng" algn="ctr">
                      <a:solidFill>
                        <a:srgbClr val="003300"/>
                      </a:solidFill>
                      <a:prstDash val="solid"/>
                      <a:round/>
                      <a:headEnd type="none" w="med" len="med"/>
                      <a:tailEnd type="none" w="med" len="med"/>
                    </a:lnB>
                    <a:lnTlToBr>
                      <a:noFill/>
                    </a:lnTlToBr>
                    <a:lnBlToTr>
                      <a:noFill/>
                    </a:lnBlToTr>
                    <a:no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 xmlns:a16="http://schemas.microsoft.com/office/drawing/2014/main" val="10000"/>
                  </a:ext>
                </a:extLst>
              </a:tr>
              <a:tr h="292169">
                <a:tc rowSpan="2" gridSpan="3">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smtClean="0">
                          <a:ln>
                            <a:noFill/>
                          </a:ln>
                          <a:solidFill>
                            <a:srgbClr val="FFFFFF"/>
                          </a:solidFill>
                          <a:effectLst/>
                          <a:latin typeface="+mn-lt"/>
                          <a:cs typeface="Times New Roman" pitchFamily="18" charset="0"/>
                        </a:rPr>
                        <a:t>Destek Unsurları</a:t>
                      </a:r>
                      <a:endParaRPr kumimoji="0" lang="en-US" sz="1600" b="0" i="0" u="none" strike="noStrike" cap="none" normalizeH="0" baseline="0" smtClean="0">
                        <a:ln>
                          <a:noFill/>
                        </a:ln>
                        <a:solidFill>
                          <a:schemeClr val="tx1"/>
                        </a:solidFill>
                        <a:effectLst/>
                        <a:latin typeface="+mn-lt"/>
                        <a:cs typeface="Times New Roman" pitchFamily="18" charset="0"/>
                      </a:endParaRPr>
                    </a:p>
                  </a:txBody>
                  <a:tcPr marL="44450" marR="44450" marT="0" marB="0" anchor="ctr" horzOverflow="overflow">
                    <a:lnL w="19050" cap="flat" cmpd="sng" algn="ctr">
                      <a:solidFill>
                        <a:srgbClr val="003300"/>
                      </a:solidFill>
                      <a:prstDash val="solid"/>
                      <a:round/>
                      <a:headEnd type="none" w="med" len="med"/>
                      <a:tailEnd type="none" w="med" len="med"/>
                    </a:lnL>
                    <a:lnR w="12700" cap="flat" cmpd="sng" algn="ctr">
                      <a:solidFill>
                        <a:srgbClr val="FFFFFF"/>
                      </a:solidFill>
                      <a:prstDash val="solid"/>
                      <a:round/>
                      <a:headEnd type="none" w="med" len="med"/>
                      <a:tailEnd type="none" w="med" len="med"/>
                    </a:lnR>
                    <a:lnT w="19050" cap="flat" cmpd="sng" algn="ctr">
                      <a:solidFill>
                        <a:srgbClr val="003300"/>
                      </a:solidFill>
                      <a:prstDash val="solid"/>
                      <a:round/>
                      <a:headEnd type="none" w="med" len="med"/>
                      <a:tailEnd type="none" w="med" len="med"/>
                    </a:lnT>
                    <a:lnB w="19050" cap="flat" cmpd="sng" algn="ctr">
                      <a:solidFill>
                        <a:srgbClr val="003300"/>
                      </a:solidFill>
                      <a:prstDash val="solid"/>
                      <a:round/>
                      <a:headEnd type="none" w="med" len="med"/>
                      <a:tailEnd type="none" w="med" len="med"/>
                    </a:lnB>
                    <a:lnTlToBr>
                      <a:noFill/>
                    </a:lnTlToBr>
                    <a:lnBlToTr>
                      <a:noFill/>
                    </a:lnBlToTr>
                    <a:solidFill>
                      <a:srgbClr val="008000"/>
                    </a:solidFill>
                  </a:tcPr>
                </a:tc>
                <a:tc rowSpan="2" hMerge="1">
                  <a:txBody>
                    <a:bodyPr/>
                    <a:lstStyle/>
                    <a:p>
                      <a:endParaRPr lang="en-US"/>
                    </a:p>
                  </a:txBody>
                  <a:tcPr/>
                </a:tc>
                <a:tc rowSpan="2" hMerge="1">
                  <a:txBody>
                    <a:bodyPr/>
                    <a:lstStyle/>
                    <a:p>
                      <a:endParaRPr lang="en-US"/>
                    </a:p>
                  </a:txBody>
                  <a:tcPr/>
                </a:tc>
                <a:tc gridSpan="6">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smtClean="0">
                          <a:ln>
                            <a:noFill/>
                          </a:ln>
                          <a:solidFill>
                            <a:srgbClr val="FFFFFF"/>
                          </a:solidFill>
                          <a:effectLst/>
                          <a:latin typeface="+mn-lt"/>
                          <a:cs typeface="Times New Roman" pitchFamily="18" charset="0"/>
                        </a:rPr>
                        <a:t>BÖLGELER</a:t>
                      </a:r>
                      <a:endParaRPr kumimoji="0" lang="en-US" sz="1600" b="0" i="0" u="none" strike="noStrike" cap="none" normalizeH="0" baseline="0" smtClean="0">
                        <a:ln>
                          <a:noFill/>
                        </a:ln>
                        <a:solidFill>
                          <a:schemeClr val="tx1"/>
                        </a:solidFill>
                        <a:effectLst/>
                        <a:latin typeface="+mn-lt"/>
                        <a:cs typeface="Times New Roman" pitchFamily="18" charset="0"/>
                      </a:endParaRPr>
                    </a:p>
                  </a:txBody>
                  <a:tcPr marL="44450" marR="44450" marT="0" marB="0" anchor="ctr" horzOverflow="overflow">
                    <a:lnL w="12700" cap="flat" cmpd="sng" algn="ctr">
                      <a:solidFill>
                        <a:srgbClr val="FFFFFF"/>
                      </a:solidFill>
                      <a:prstDash val="solid"/>
                      <a:round/>
                      <a:headEnd type="none" w="med" len="med"/>
                      <a:tailEnd type="none" w="med" len="med"/>
                    </a:lnL>
                    <a:lnR w="19050" cap="flat" cmpd="sng" algn="ctr">
                      <a:solidFill>
                        <a:srgbClr val="003300"/>
                      </a:solidFill>
                      <a:prstDash val="solid"/>
                      <a:round/>
                      <a:headEnd type="none" w="med" len="med"/>
                      <a:tailEnd type="none" w="med" len="med"/>
                    </a:lnR>
                    <a:lnT w="19050" cap="flat" cmpd="sng" algn="ctr">
                      <a:solidFill>
                        <a:srgbClr val="003300"/>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8000"/>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 xmlns:a16="http://schemas.microsoft.com/office/drawing/2014/main" val="10001"/>
                  </a:ext>
                </a:extLst>
              </a:tr>
              <a:tr h="292169">
                <a:tc gridSpan="3" vMerge="1">
                  <a:txBody>
                    <a:bodyPr/>
                    <a:lstStyle/>
                    <a:p>
                      <a:endParaRPr lang="en-US"/>
                    </a:p>
                  </a:txBody>
                  <a:tcPr/>
                </a:tc>
                <a:tc hMerge="1" vMerge="1">
                  <a:txBody>
                    <a:bodyPr/>
                    <a:lstStyle/>
                    <a:p>
                      <a:endParaRPr lang="en-US"/>
                    </a:p>
                  </a:txBody>
                  <a:tcPr/>
                </a:tc>
                <a:tc hMerge="1" v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kern="1200" cap="none" normalizeH="0" baseline="0" dirty="0" smtClean="0">
                          <a:ln>
                            <a:noFill/>
                          </a:ln>
                          <a:solidFill>
                            <a:schemeClr val="tx1"/>
                          </a:solidFill>
                          <a:effectLst/>
                          <a:latin typeface="+mn-lt"/>
                          <a:ea typeface="+mn-ea"/>
                          <a:cs typeface="Times New Roman" pitchFamily="18" charset="0"/>
                        </a:rPr>
                        <a:t>I</a:t>
                      </a:r>
                      <a:endParaRPr kumimoji="0" lang="en-US" sz="1600" b="1" i="0" u="none" strike="noStrike" kern="1200" cap="none" normalizeH="0" baseline="0" dirty="0" smtClean="0">
                        <a:ln>
                          <a:noFill/>
                        </a:ln>
                        <a:solidFill>
                          <a:schemeClr val="tx1"/>
                        </a:solidFill>
                        <a:effectLst/>
                        <a:latin typeface="+mn-lt"/>
                        <a:ea typeface="+mn-ea"/>
                        <a:cs typeface="Times New Roman" pitchFamily="18" charset="0"/>
                      </a:endParaRPr>
                    </a:p>
                  </a:txBody>
                  <a:tcPr marL="44450" marR="4445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B05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2000" b="1" i="0" u="none" strike="noStrike" kern="1200" cap="none" normalizeH="0" baseline="0" dirty="0" smtClean="0">
                          <a:ln>
                            <a:noFill/>
                          </a:ln>
                          <a:solidFill>
                            <a:schemeClr val="tx1"/>
                          </a:solidFill>
                          <a:effectLst/>
                          <a:latin typeface="+mn-lt"/>
                          <a:ea typeface="+mn-ea"/>
                          <a:cs typeface="Times New Roman" pitchFamily="18" charset="0"/>
                        </a:rPr>
                        <a:t>II</a:t>
                      </a:r>
                      <a:endParaRPr kumimoji="0" lang="en-US" sz="2000" b="1" i="0" u="none" strike="noStrike" kern="1200" cap="none" normalizeH="0" baseline="0" dirty="0" smtClean="0">
                        <a:ln>
                          <a:noFill/>
                        </a:ln>
                        <a:solidFill>
                          <a:schemeClr val="tx1"/>
                        </a:solidFill>
                        <a:effectLst/>
                        <a:latin typeface="+mn-lt"/>
                        <a:ea typeface="+mn-ea"/>
                        <a:cs typeface="Times New Roman" pitchFamily="18" charset="0"/>
                      </a:endParaRPr>
                    </a:p>
                  </a:txBody>
                  <a:tcPr marL="44450" marR="4445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5">
                        <a:lumMod val="60000"/>
                        <a:lumOff val="4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smtClean="0">
                          <a:ln>
                            <a:noFill/>
                          </a:ln>
                          <a:solidFill>
                            <a:schemeClr val="tx1"/>
                          </a:solidFill>
                          <a:effectLst/>
                          <a:latin typeface="+mn-lt"/>
                          <a:cs typeface="Times New Roman" pitchFamily="18" charset="0"/>
                        </a:rPr>
                        <a:t>III</a:t>
                      </a:r>
                      <a:endParaRPr kumimoji="0" lang="en-US" sz="1600" b="0" i="0" u="none" strike="noStrike" cap="none" normalizeH="0" baseline="0" dirty="0" smtClean="0">
                        <a:ln>
                          <a:noFill/>
                        </a:ln>
                        <a:solidFill>
                          <a:schemeClr val="tx1"/>
                        </a:solidFill>
                        <a:effectLst/>
                        <a:latin typeface="+mn-lt"/>
                        <a:cs typeface="Times New Roman" pitchFamily="18" charset="0"/>
                      </a:endParaRPr>
                    </a:p>
                  </a:txBody>
                  <a:tcPr marL="44450" marR="4445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B05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smtClean="0">
                          <a:ln>
                            <a:noFill/>
                          </a:ln>
                          <a:solidFill>
                            <a:schemeClr val="tx1"/>
                          </a:solidFill>
                          <a:effectLst/>
                          <a:latin typeface="+mn-lt"/>
                          <a:cs typeface="Times New Roman" pitchFamily="18" charset="0"/>
                        </a:rPr>
                        <a:t>IV</a:t>
                      </a:r>
                      <a:endParaRPr kumimoji="0" lang="en-US" sz="1600" b="0" i="0" u="none" strike="noStrike" cap="none" normalizeH="0" baseline="0" dirty="0" smtClean="0">
                        <a:ln>
                          <a:noFill/>
                        </a:ln>
                        <a:solidFill>
                          <a:schemeClr val="tx1"/>
                        </a:solidFill>
                        <a:effectLst/>
                        <a:latin typeface="+mn-lt"/>
                        <a:cs typeface="Times New Roman" pitchFamily="18" charset="0"/>
                      </a:endParaRPr>
                    </a:p>
                  </a:txBody>
                  <a:tcPr marL="44450" marR="4445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B05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smtClean="0">
                          <a:ln>
                            <a:noFill/>
                          </a:ln>
                          <a:solidFill>
                            <a:schemeClr val="tx1"/>
                          </a:solidFill>
                          <a:effectLst/>
                          <a:latin typeface="+mn-lt"/>
                          <a:cs typeface="Times New Roman" pitchFamily="18" charset="0"/>
                        </a:rPr>
                        <a:t>V</a:t>
                      </a:r>
                      <a:endParaRPr kumimoji="0" lang="en-US" sz="1600" b="0" i="0" u="none" strike="noStrike" cap="none" normalizeH="0" baseline="0" dirty="0" smtClean="0">
                        <a:ln>
                          <a:noFill/>
                        </a:ln>
                        <a:solidFill>
                          <a:schemeClr val="tx1"/>
                        </a:solidFill>
                        <a:effectLst/>
                        <a:latin typeface="+mn-lt"/>
                        <a:cs typeface="Times New Roman" pitchFamily="18" charset="0"/>
                      </a:endParaRPr>
                    </a:p>
                  </a:txBody>
                  <a:tcPr marL="44450" marR="4445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B05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smtClean="0">
                          <a:ln>
                            <a:noFill/>
                          </a:ln>
                          <a:solidFill>
                            <a:schemeClr val="tx1"/>
                          </a:solidFill>
                          <a:effectLst/>
                          <a:latin typeface="+mn-lt"/>
                          <a:cs typeface="Times New Roman" pitchFamily="18" charset="0"/>
                        </a:rPr>
                        <a:t>VI</a:t>
                      </a:r>
                      <a:endParaRPr kumimoji="0" lang="en-US" sz="1600" b="0" i="0" u="none" strike="noStrike" cap="none" normalizeH="0" baseline="0" dirty="0" smtClean="0">
                        <a:ln>
                          <a:noFill/>
                        </a:ln>
                        <a:solidFill>
                          <a:schemeClr val="tx1"/>
                        </a:solidFill>
                        <a:effectLst/>
                        <a:latin typeface="+mn-lt"/>
                        <a:cs typeface="Times New Roman" pitchFamily="18" charset="0"/>
                      </a:endParaRPr>
                    </a:p>
                  </a:txBody>
                  <a:tcPr marL="44450" marR="4445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B050"/>
                    </a:solidFill>
                  </a:tcPr>
                </a:tc>
                <a:extLst>
                  <a:ext uri="{0D108BD9-81ED-4DB2-BD59-A6C34878D82A}">
                    <a16:rowId xmlns="" xmlns:a16="http://schemas.microsoft.com/office/drawing/2014/main" val="10002"/>
                  </a:ext>
                </a:extLst>
              </a:tr>
              <a:tr h="386466">
                <a:tc gridSpan="3">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smtClean="0">
                          <a:ln>
                            <a:noFill/>
                          </a:ln>
                          <a:solidFill>
                            <a:srgbClr val="000000"/>
                          </a:solidFill>
                          <a:effectLst/>
                          <a:latin typeface="+mn-lt"/>
                          <a:cs typeface="Times New Roman" pitchFamily="18" charset="0"/>
                        </a:rPr>
                        <a:t>KDV İstisnası</a:t>
                      </a:r>
                      <a:endParaRPr kumimoji="0" lang="en-US" sz="1600" b="0" i="0" u="none" strike="noStrike" cap="none" normalizeH="0" baseline="0" smtClean="0">
                        <a:ln>
                          <a:noFill/>
                        </a:ln>
                        <a:solidFill>
                          <a:schemeClr val="tx1"/>
                        </a:solidFill>
                        <a:effectLst/>
                        <a:latin typeface="+mn-lt"/>
                        <a:cs typeface="Times New Roman" pitchFamily="18" charset="0"/>
                      </a:endParaRPr>
                    </a:p>
                  </a:txBody>
                  <a:tcPr marL="44450" marR="44450" marT="0" marB="0" anchor="ctr" horzOverflow="overflow">
                    <a:lnL w="19050" cap="flat" cmpd="sng" algn="ctr">
                      <a:solidFill>
                        <a:srgbClr val="003300"/>
                      </a:solidFill>
                      <a:prstDash val="solid"/>
                      <a:round/>
                      <a:headEnd type="none" w="med" len="med"/>
                      <a:tailEnd type="none" w="med" len="med"/>
                    </a:lnL>
                    <a:lnR w="12700" cap="flat" cmpd="sng" algn="ctr">
                      <a:solidFill>
                        <a:schemeClr val="tx1"/>
                      </a:solidFill>
                      <a:prstDash val="solid"/>
                      <a:round/>
                      <a:headEnd type="none" w="med" len="med"/>
                      <a:tailEnd type="none" w="med" len="med"/>
                    </a:lnR>
                    <a:lnT w="19050" cap="flat" cmpd="sng" algn="ctr">
                      <a:solidFill>
                        <a:srgbClr val="0033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en-US"/>
                    </a:p>
                  </a:txBody>
                  <a:tcPr/>
                </a:tc>
                <a:tc h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kern="1200" cap="none" normalizeH="0" baseline="0" dirty="0" smtClean="0">
                          <a:ln>
                            <a:noFill/>
                          </a:ln>
                          <a:solidFill>
                            <a:schemeClr val="tx1"/>
                          </a:solidFill>
                          <a:effectLst/>
                          <a:latin typeface="+mn-lt"/>
                          <a:ea typeface="+mn-ea"/>
                          <a:cs typeface="Times New Roman" pitchFamily="18" charset="0"/>
                        </a:rPr>
                        <a:t>VAR</a:t>
                      </a:r>
                      <a:endParaRPr kumimoji="0" lang="en-US" sz="1600" b="1" i="0" u="none" strike="noStrike" kern="1200" cap="none" normalizeH="0" baseline="0" dirty="0" smtClean="0">
                        <a:ln>
                          <a:noFill/>
                        </a:ln>
                        <a:solidFill>
                          <a:schemeClr val="tx1"/>
                        </a:solidFill>
                        <a:effectLst/>
                        <a:latin typeface="+mn-lt"/>
                        <a:ea typeface="+mn-ea"/>
                        <a:cs typeface="Times New Roman" pitchFamily="18" charset="0"/>
                      </a:endParaRPr>
                    </a:p>
                  </a:txBody>
                  <a:tcPr marL="44450" marR="4445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2000" b="1" i="0" u="none" strike="noStrike" cap="none" normalizeH="0" baseline="0" dirty="0" smtClean="0">
                          <a:ln>
                            <a:noFill/>
                          </a:ln>
                          <a:solidFill>
                            <a:schemeClr val="tx1"/>
                          </a:solidFill>
                          <a:effectLst/>
                          <a:latin typeface="+mn-lt"/>
                          <a:cs typeface="Times New Roman" pitchFamily="18" charset="0"/>
                        </a:rPr>
                        <a:t>VAR</a:t>
                      </a:r>
                      <a:endParaRPr kumimoji="0" lang="en-US" sz="2000" b="1" i="0" u="none" strike="noStrike" cap="none" normalizeH="0" baseline="0" dirty="0" smtClean="0">
                        <a:ln>
                          <a:noFill/>
                        </a:ln>
                        <a:solidFill>
                          <a:schemeClr val="tx1"/>
                        </a:solidFill>
                        <a:effectLst/>
                        <a:latin typeface="+mn-lt"/>
                        <a:cs typeface="Times New Roman" pitchFamily="18" charset="0"/>
                      </a:endParaRPr>
                    </a:p>
                  </a:txBody>
                  <a:tcPr marL="44450" marR="4445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5">
                        <a:lumMod val="60000"/>
                        <a:lumOff val="4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smtClean="0">
                          <a:ln>
                            <a:noFill/>
                          </a:ln>
                          <a:solidFill>
                            <a:schemeClr val="tx1"/>
                          </a:solidFill>
                          <a:effectLst/>
                          <a:latin typeface="+mn-lt"/>
                          <a:cs typeface="Times New Roman" pitchFamily="18" charset="0"/>
                        </a:rPr>
                        <a:t>VAR</a:t>
                      </a:r>
                      <a:endParaRPr kumimoji="0" lang="en-US" sz="1600" b="0" i="0" u="none" strike="noStrike" cap="none" normalizeH="0" baseline="0" dirty="0" smtClean="0">
                        <a:ln>
                          <a:noFill/>
                        </a:ln>
                        <a:solidFill>
                          <a:schemeClr val="tx1"/>
                        </a:solidFill>
                        <a:effectLst/>
                        <a:latin typeface="+mn-lt"/>
                        <a:cs typeface="Times New Roman" pitchFamily="18" charset="0"/>
                      </a:endParaRPr>
                    </a:p>
                  </a:txBody>
                  <a:tcPr marL="44450" marR="4445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smtClean="0">
                          <a:ln>
                            <a:noFill/>
                          </a:ln>
                          <a:solidFill>
                            <a:schemeClr val="tx1"/>
                          </a:solidFill>
                          <a:effectLst/>
                          <a:latin typeface="+mn-lt"/>
                          <a:cs typeface="Times New Roman" pitchFamily="18" charset="0"/>
                        </a:rPr>
                        <a:t>VAR</a:t>
                      </a:r>
                      <a:endParaRPr kumimoji="0" lang="en-US" sz="1600" b="0" i="0" u="none" strike="noStrike" cap="none" normalizeH="0" baseline="0" dirty="0" smtClean="0">
                        <a:ln>
                          <a:noFill/>
                        </a:ln>
                        <a:solidFill>
                          <a:schemeClr val="tx1"/>
                        </a:solidFill>
                        <a:effectLst/>
                        <a:latin typeface="+mn-lt"/>
                        <a:cs typeface="Times New Roman" pitchFamily="18" charset="0"/>
                      </a:endParaRPr>
                    </a:p>
                  </a:txBody>
                  <a:tcPr marL="44450" marR="4445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smtClean="0">
                          <a:ln>
                            <a:noFill/>
                          </a:ln>
                          <a:solidFill>
                            <a:schemeClr val="tx1"/>
                          </a:solidFill>
                          <a:effectLst/>
                          <a:latin typeface="+mn-lt"/>
                          <a:cs typeface="Times New Roman" pitchFamily="18" charset="0"/>
                        </a:rPr>
                        <a:t>VAR</a:t>
                      </a:r>
                      <a:endParaRPr kumimoji="0" lang="en-US" sz="1600" b="0" i="0" u="none" strike="noStrike" cap="none" normalizeH="0" baseline="0" dirty="0" smtClean="0">
                        <a:ln>
                          <a:noFill/>
                        </a:ln>
                        <a:solidFill>
                          <a:schemeClr val="tx1"/>
                        </a:solidFill>
                        <a:effectLst/>
                        <a:latin typeface="+mn-lt"/>
                        <a:cs typeface="Times New Roman" pitchFamily="18" charset="0"/>
                      </a:endParaRPr>
                    </a:p>
                  </a:txBody>
                  <a:tcPr marL="44450" marR="4445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smtClean="0">
                          <a:ln>
                            <a:noFill/>
                          </a:ln>
                          <a:solidFill>
                            <a:schemeClr val="tx1"/>
                          </a:solidFill>
                          <a:effectLst/>
                          <a:latin typeface="+mn-lt"/>
                          <a:cs typeface="Times New Roman" pitchFamily="18" charset="0"/>
                        </a:rPr>
                        <a:t>VAR</a:t>
                      </a:r>
                      <a:endParaRPr kumimoji="0" lang="en-US" sz="1600" b="0" i="0" u="none" strike="noStrike" cap="none" normalizeH="0" baseline="0" smtClean="0">
                        <a:ln>
                          <a:noFill/>
                        </a:ln>
                        <a:solidFill>
                          <a:schemeClr val="tx1"/>
                        </a:solidFill>
                        <a:effectLst/>
                        <a:latin typeface="+mn-lt"/>
                        <a:cs typeface="Times New Roman" pitchFamily="18" charset="0"/>
                      </a:endParaRPr>
                    </a:p>
                  </a:txBody>
                  <a:tcPr marL="44450" marR="4445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 xmlns:a16="http://schemas.microsoft.com/office/drawing/2014/main" val="10003"/>
                  </a:ext>
                </a:extLst>
              </a:tr>
              <a:tr h="386466">
                <a:tc gridSpan="3">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smtClean="0">
                          <a:ln>
                            <a:noFill/>
                          </a:ln>
                          <a:solidFill>
                            <a:srgbClr val="000000"/>
                          </a:solidFill>
                          <a:effectLst/>
                          <a:latin typeface="+mn-lt"/>
                          <a:cs typeface="Times New Roman" pitchFamily="18" charset="0"/>
                        </a:rPr>
                        <a:t>Gümrük Vergisi Muafiyeti</a:t>
                      </a:r>
                      <a:endParaRPr kumimoji="0" lang="en-US" sz="1600" b="0" i="0" u="none" strike="noStrike" cap="none" normalizeH="0" baseline="0" dirty="0" smtClean="0">
                        <a:ln>
                          <a:noFill/>
                        </a:ln>
                        <a:solidFill>
                          <a:schemeClr val="tx1"/>
                        </a:solidFill>
                        <a:effectLst/>
                        <a:latin typeface="+mn-lt"/>
                        <a:cs typeface="Times New Roman" pitchFamily="18" charset="0"/>
                      </a:endParaRPr>
                    </a:p>
                  </a:txBody>
                  <a:tcPr marL="44450" marR="44450" marT="0" marB="0" anchor="ctr" horzOverflow="overflow">
                    <a:lnL w="19050" cap="flat" cmpd="sng" algn="ctr">
                      <a:solidFill>
                        <a:srgbClr val="003300"/>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2">
                        <a:lumMod val="60000"/>
                        <a:lumOff val="40000"/>
                      </a:schemeClr>
                    </a:solidFill>
                  </a:tcPr>
                </a:tc>
                <a:tc hMerge="1">
                  <a:txBody>
                    <a:bodyPr/>
                    <a:lstStyle/>
                    <a:p>
                      <a:endParaRPr lang="en-US"/>
                    </a:p>
                  </a:txBody>
                  <a:tcPr/>
                </a:tc>
                <a:tc h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kern="1200" cap="none" normalizeH="0" baseline="0" dirty="0" smtClean="0">
                          <a:ln>
                            <a:noFill/>
                          </a:ln>
                          <a:solidFill>
                            <a:schemeClr val="tx1"/>
                          </a:solidFill>
                          <a:effectLst/>
                          <a:latin typeface="+mn-lt"/>
                          <a:ea typeface="+mn-ea"/>
                          <a:cs typeface="Times New Roman" pitchFamily="18" charset="0"/>
                        </a:rPr>
                        <a:t>VAR</a:t>
                      </a:r>
                      <a:endParaRPr kumimoji="0" lang="en-US" sz="1600" b="1" i="0" u="none" strike="noStrike" kern="1200" cap="none" normalizeH="0" baseline="0" dirty="0" smtClean="0">
                        <a:ln>
                          <a:noFill/>
                        </a:ln>
                        <a:solidFill>
                          <a:schemeClr val="tx1"/>
                        </a:solidFill>
                        <a:effectLst/>
                        <a:latin typeface="+mn-lt"/>
                        <a:ea typeface="+mn-ea"/>
                        <a:cs typeface="Times New Roman" pitchFamily="18" charset="0"/>
                      </a:endParaRPr>
                    </a:p>
                  </a:txBody>
                  <a:tcPr marL="44450" marR="4445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lumMod val="60000"/>
                        <a:lumOff val="4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2000" b="1" i="0" u="none" strike="noStrike" kern="1200" cap="none" normalizeH="0" baseline="0" dirty="0" smtClean="0">
                          <a:ln>
                            <a:noFill/>
                          </a:ln>
                          <a:solidFill>
                            <a:schemeClr val="tx1"/>
                          </a:solidFill>
                          <a:effectLst/>
                          <a:latin typeface="+mn-lt"/>
                          <a:ea typeface="+mn-ea"/>
                          <a:cs typeface="Times New Roman" pitchFamily="18" charset="0"/>
                        </a:rPr>
                        <a:t>VAR</a:t>
                      </a:r>
                      <a:endParaRPr kumimoji="0" lang="en-US" sz="2000" b="1" i="0" u="none" strike="noStrike" kern="1200" cap="none" normalizeH="0" baseline="0" dirty="0" smtClean="0">
                        <a:ln>
                          <a:noFill/>
                        </a:ln>
                        <a:solidFill>
                          <a:schemeClr val="tx1"/>
                        </a:solidFill>
                        <a:effectLst/>
                        <a:latin typeface="+mn-lt"/>
                        <a:ea typeface="+mn-ea"/>
                        <a:cs typeface="Times New Roman" pitchFamily="18" charset="0"/>
                      </a:endParaRPr>
                    </a:p>
                  </a:txBody>
                  <a:tcPr marL="44450" marR="4445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5">
                        <a:lumMod val="60000"/>
                        <a:lumOff val="4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smtClean="0">
                          <a:ln>
                            <a:noFill/>
                          </a:ln>
                          <a:solidFill>
                            <a:schemeClr val="tx1"/>
                          </a:solidFill>
                          <a:effectLst/>
                          <a:latin typeface="+mn-lt"/>
                          <a:cs typeface="Times New Roman" pitchFamily="18" charset="0"/>
                        </a:rPr>
                        <a:t>VAR</a:t>
                      </a:r>
                      <a:endParaRPr kumimoji="0" lang="en-US" sz="1600" b="0" i="0" u="none" strike="noStrike" cap="none" normalizeH="0" baseline="0" dirty="0" smtClean="0">
                        <a:ln>
                          <a:noFill/>
                        </a:ln>
                        <a:solidFill>
                          <a:schemeClr val="tx1"/>
                        </a:solidFill>
                        <a:effectLst/>
                        <a:latin typeface="+mn-lt"/>
                        <a:cs typeface="Times New Roman" pitchFamily="18" charset="0"/>
                      </a:endParaRPr>
                    </a:p>
                  </a:txBody>
                  <a:tcPr marL="44450" marR="4445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lumMod val="60000"/>
                        <a:lumOff val="4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smtClean="0">
                          <a:ln>
                            <a:noFill/>
                          </a:ln>
                          <a:solidFill>
                            <a:schemeClr val="tx1"/>
                          </a:solidFill>
                          <a:effectLst/>
                          <a:latin typeface="+mn-lt"/>
                          <a:cs typeface="Times New Roman" pitchFamily="18" charset="0"/>
                        </a:rPr>
                        <a:t>VAR</a:t>
                      </a:r>
                      <a:endParaRPr kumimoji="0" lang="en-US" sz="1600" b="0" i="0" u="none" strike="noStrike" cap="none" normalizeH="0" baseline="0" dirty="0" smtClean="0">
                        <a:ln>
                          <a:noFill/>
                        </a:ln>
                        <a:solidFill>
                          <a:schemeClr val="tx1"/>
                        </a:solidFill>
                        <a:effectLst/>
                        <a:latin typeface="+mn-lt"/>
                        <a:cs typeface="Times New Roman" pitchFamily="18" charset="0"/>
                      </a:endParaRPr>
                    </a:p>
                  </a:txBody>
                  <a:tcPr marL="44450" marR="4445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lumMod val="60000"/>
                        <a:lumOff val="4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smtClean="0">
                          <a:ln>
                            <a:noFill/>
                          </a:ln>
                          <a:solidFill>
                            <a:schemeClr val="tx1"/>
                          </a:solidFill>
                          <a:effectLst/>
                          <a:latin typeface="+mn-lt"/>
                          <a:cs typeface="Times New Roman" pitchFamily="18" charset="0"/>
                        </a:rPr>
                        <a:t>VAR</a:t>
                      </a:r>
                      <a:endParaRPr kumimoji="0" lang="en-US" sz="1600" b="0" i="0" u="none" strike="noStrike" cap="none" normalizeH="0" baseline="0" dirty="0" smtClean="0">
                        <a:ln>
                          <a:noFill/>
                        </a:ln>
                        <a:solidFill>
                          <a:schemeClr val="tx1"/>
                        </a:solidFill>
                        <a:effectLst/>
                        <a:latin typeface="+mn-lt"/>
                        <a:cs typeface="Times New Roman" pitchFamily="18" charset="0"/>
                      </a:endParaRPr>
                    </a:p>
                  </a:txBody>
                  <a:tcPr marL="44450" marR="4445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lumMod val="60000"/>
                        <a:lumOff val="4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smtClean="0">
                          <a:ln>
                            <a:noFill/>
                          </a:ln>
                          <a:solidFill>
                            <a:schemeClr val="tx1"/>
                          </a:solidFill>
                          <a:effectLst/>
                          <a:latin typeface="+mn-lt"/>
                          <a:cs typeface="Times New Roman" pitchFamily="18" charset="0"/>
                        </a:rPr>
                        <a:t>VAR</a:t>
                      </a:r>
                      <a:endParaRPr kumimoji="0" lang="en-US" sz="1600" b="0" i="0" u="none" strike="noStrike" cap="none" normalizeH="0" baseline="0" dirty="0" smtClean="0">
                        <a:ln>
                          <a:noFill/>
                        </a:ln>
                        <a:solidFill>
                          <a:schemeClr val="tx1"/>
                        </a:solidFill>
                        <a:effectLst/>
                        <a:latin typeface="+mn-lt"/>
                        <a:cs typeface="Times New Roman" pitchFamily="18" charset="0"/>
                      </a:endParaRPr>
                    </a:p>
                  </a:txBody>
                  <a:tcPr marL="44450" marR="4445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lumMod val="60000"/>
                        <a:lumOff val="40000"/>
                      </a:schemeClr>
                    </a:solidFill>
                  </a:tcPr>
                </a:tc>
                <a:extLst>
                  <a:ext uri="{0D108BD9-81ED-4DB2-BD59-A6C34878D82A}">
                    <a16:rowId xmlns="" xmlns:a16="http://schemas.microsoft.com/office/drawing/2014/main" val="10004"/>
                  </a:ext>
                </a:extLst>
              </a:tr>
              <a:tr h="391104">
                <a:tc rowSpan="2">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smtClean="0">
                          <a:ln>
                            <a:noFill/>
                          </a:ln>
                          <a:solidFill>
                            <a:schemeClr val="tx1"/>
                          </a:solidFill>
                          <a:effectLst/>
                          <a:latin typeface="+mn-lt"/>
                          <a:cs typeface="Times New Roman" pitchFamily="18" charset="0"/>
                        </a:rPr>
                        <a:t>Vergi İndirimi</a:t>
                      </a:r>
                      <a:endParaRPr kumimoji="0" lang="en-US" sz="1600" b="0" i="0" u="none" strike="noStrike" cap="none" normalizeH="0" baseline="0" dirty="0" smtClean="0">
                        <a:ln>
                          <a:noFill/>
                        </a:ln>
                        <a:solidFill>
                          <a:schemeClr val="tx1"/>
                        </a:solidFill>
                        <a:effectLst/>
                        <a:latin typeface="+mn-lt"/>
                        <a:cs typeface="Times New Roman" pitchFamily="18" charset="0"/>
                      </a:endParaRPr>
                    </a:p>
                  </a:txBody>
                  <a:tcPr marL="44450" marR="44450" marT="0" marB="0" anchor="ctr" horzOverflow="overflow">
                    <a:lnL w="19050" cap="flat" cmpd="sng" algn="ctr">
                      <a:solidFill>
                        <a:srgbClr val="0033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row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0" i="0" u="none" strike="noStrike" cap="none" normalizeH="0" baseline="0" dirty="0" smtClean="0">
                          <a:ln>
                            <a:noFill/>
                          </a:ln>
                          <a:solidFill>
                            <a:schemeClr val="tx1"/>
                          </a:solidFill>
                          <a:effectLst/>
                          <a:latin typeface="+mn-lt"/>
                          <a:cs typeface="Times New Roman" pitchFamily="18" charset="0"/>
                        </a:rPr>
                        <a:t>Yatırıma Katkı Oranı (%)</a:t>
                      </a:r>
                      <a:endParaRPr kumimoji="0" lang="en-US" sz="1600" b="0" i="0" u="none" strike="noStrike" cap="none" normalizeH="0" baseline="0" dirty="0" smtClean="0">
                        <a:ln>
                          <a:noFill/>
                        </a:ln>
                        <a:solidFill>
                          <a:schemeClr val="tx1"/>
                        </a:solidFill>
                        <a:effectLst/>
                        <a:latin typeface="+mn-lt"/>
                        <a:cs typeface="Times New Roman" pitchFamily="18" charset="0"/>
                      </a:endParaRP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r-TR" sz="1600" b="0" i="0" u="none" strike="noStrike" cap="none" normalizeH="0" baseline="0" smtClean="0">
                          <a:ln>
                            <a:noFill/>
                          </a:ln>
                          <a:solidFill>
                            <a:schemeClr val="tx1"/>
                          </a:solidFill>
                          <a:effectLst/>
                          <a:latin typeface="+mn-lt"/>
                          <a:cs typeface="Times New Roman" pitchFamily="18" charset="0"/>
                        </a:rPr>
                        <a:t>OSB Dışı</a:t>
                      </a:r>
                      <a:endParaRPr kumimoji="0" lang="en-US" sz="1600" b="0" i="0" u="none" strike="noStrike" cap="none" normalizeH="0" baseline="0" smtClean="0">
                        <a:ln>
                          <a:noFill/>
                        </a:ln>
                        <a:solidFill>
                          <a:schemeClr val="tx1"/>
                        </a:solidFill>
                        <a:effectLst/>
                        <a:latin typeface="+mn-lt"/>
                        <a:cs typeface="Times New Roman" pitchFamily="18" charset="0"/>
                      </a:endParaRP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dash"/>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kern="1200" cap="none" normalizeH="0" baseline="0" dirty="0" smtClean="0">
                          <a:ln>
                            <a:noFill/>
                          </a:ln>
                          <a:solidFill>
                            <a:schemeClr val="tx1"/>
                          </a:solidFill>
                          <a:effectLst/>
                          <a:latin typeface="+mn-lt"/>
                          <a:ea typeface="+mn-ea"/>
                          <a:cs typeface="Times New Roman" pitchFamily="18" charset="0"/>
                        </a:rPr>
                        <a:t>15</a:t>
                      </a:r>
                      <a:endParaRPr kumimoji="0" lang="en-US" sz="1600" b="1" i="0" u="none" strike="noStrike" kern="1200" cap="none" normalizeH="0" baseline="0" dirty="0" smtClean="0">
                        <a:ln>
                          <a:noFill/>
                        </a:ln>
                        <a:solidFill>
                          <a:schemeClr val="tx1"/>
                        </a:solidFill>
                        <a:effectLst/>
                        <a:latin typeface="+mn-lt"/>
                        <a:ea typeface="+mn-ea"/>
                        <a:cs typeface="Times New Roman" pitchFamily="18" charset="0"/>
                      </a:endParaRPr>
                    </a:p>
                  </a:txBody>
                  <a:tcPr marL="44450" marR="4445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2000" b="1" i="0" u="none" strike="noStrike" cap="none" normalizeH="0" baseline="0" dirty="0" smtClean="0">
                          <a:ln>
                            <a:noFill/>
                          </a:ln>
                          <a:solidFill>
                            <a:schemeClr val="tx1"/>
                          </a:solidFill>
                          <a:effectLst/>
                          <a:latin typeface="+mn-lt"/>
                          <a:cs typeface="Times New Roman" pitchFamily="18" charset="0"/>
                        </a:rPr>
                        <a:t>20</a:t>
                      </a:r>
                      <a:endParaRPr kumimoji="0" lang="en-US" sz="2000" b="1" i="0" u="none" strike="noStrike" cap="none" normalizeH="0" baseline="0" dirty="0" smtClean="0">
                        <a:ln>
                          <a:noFill/>
                        </a:ln>
                        <a:solidFill>
                          <a:schemeClr val="tx1"/>
                        </a:solidFill>
                        <a:effectLst/>
                        <a:latin typeface="+mn-lt"/>
                        <a:cs typeface="Times New Roman" pitchFamily="18" charset="0"/>
                      </a:endParaRPr>
                    </a:p>
                  </a:txBody>
                  <a:tcPr marL="44450" marR="4445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5">
                        <a:lumMod val="60000"/>
                        <a:lumOff val="4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smtClean="0">
                          <a:ln>
                            <a:noFill/>
                          </a:ln>
                          <a:solidFill>
                            <a:schemeClr val="tx1"/>
                          </a:solidFill>
                          <a:effectLst/>
                          <a:latin typeface="+mn-lt"/>
                          <a:cs typeface="Times New Roman" pitchFamily="18" charset="0"/>
                        </a:rPr>
                        <a:t>25</a:t>
                      </a:r>
                      <a:endParaRPr kumimoji="0" lang="en-US" sz="1600" b="0" i="0" u="none" strike="noStrike" cap="none" normalizeH="0" baseline="0" dirty="0" smtClean="0">
                        <a:ln>
                          <a:noFill/>
                        </a:ln>
                        <a:solidFill>
                          <a:schemeClr val="tx1"/>
                        </a:solidFill>
                        <a:effectLst/>
                        <a:latin typeface="+mn-lt"/>
                        <a:cs typeface="Times New Roman" pitchFamily="18" charset="0"/>
                      </a:endParaRPr>
                    </a:p>
                  </a:txBody>
                  <a:tcPr marL="44450" marR="4445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smtClean="0">
                          <a:ln>
                            <a:noFill/>
                          </a:ln>
                          <a:solidFill>
                            <a:schemeClr val="tx1"/>
                          </a:solidFill>
                          <a:effectLst/>
                          <a:latin typeface="+mn-lt"/>
                          <a:cs typeface="Times New Roman" pitchFamily="18" charset="0"/>
                        </a:rPr>
                        <a:t>30</a:t>
                      </a:r>
                      <a:endParaRPr kumimoji="0" lang="en-US" sz="1600" b="0" i="0" u="none" strike="noStrike" cap="none" normalizeH="0" baseline="0" dirty="0" smtClean="0">
                        <a:ln>
                          <a:noFill/>
                        </a:ln>
                        <a:solidFill>
                          <a:schemeClr val="tx1"/>
                        </a:solidFill>
                        <a:effectLst/>
                        <a:latin typeface="+mn-lt"/>
                        <a:cs typeface="Times New Roman" pitchFamily="18" charset="0"/>
                      </a:endParaRPr>
                    </a:p>
                  </a:txBody>
                  <a:tcPr marL="44450" marR="4445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smtClean="0">
                          <a:ln>
                            <a:noFill/>
                          </a:ln>
                          <a:solidFill>
                            <a:schemeClr val="tx1"/>
                          </a:solidFill>
                          <a:effectLst/>
                          <a:latin typeface="+mn-lt"/>
                          <a:cs typeface="Times New Roman" pitchFamily="18" charset="0"/>
                        </a:rPr>
                        <a:t>40</a:t>
                      </a:r>
                      <a:endParaRPr kumimoji="0" lang="en-US" sz="1600" b="0" i="0" u="none" strike="noStrike" cap="none" normalizeH="0" baseline="0" dirty="0" smtClean="0">
                        <a:ln>
                          <a:noFill/>
                        </a:ln>
                        <a:solidFill>
                          <a:schemeClr val="tx1"/>
                        </a:solidFill>
                        <a:effectLst/>
                        <a:latin typeface="+mn-lt"/>
                        <a:cs typeface="Times New Roman" pitchFamily="18" charset="0"/>
                      </a:endParaRPr>
                    </a:p>
                  </a:txBody>
                  <a:tcPr marL="44450" marR="4445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smtClean="0">
                          <a:ln>
                            <a:noFill/>
                          </a:ln>
                          <a:solidFill>
                            <a:schemeClr val="tx1"/>
                          </a:solidFill>
                          <a:effectLst/>
                          <a:latin typeface="+mn-lt"/>
                          <a:cs typeface="Times New Roman" pitchFamily="18" charset="0"/>
                        </a:rPr>
                        <a:t>50</a:t>
                      </a:r>
                      <a:endParaRPr kumimoji="0" lang="en-US" sz="1600" b="0" i="0" u="none" strike="noStrike" cap="none" normalizeH="0" baseline="0" smtClean="0">
                        <a:ln>
                          <a:noFill/>
                        </a:ln>
                        <a:solidFill>
                          <a:schemeClr val="tx1"/>
                        </a:solidFill>
                        <a:effectLst/>
                        <a:latin typeface="+mn-lt"/>
                        <a:cs typeface="Times New Roman" pitchFamily="18" charset="0"/>
                      </a:endParaRPr>
                    </a:p>
                  </a:txBody>
                  <a:tcPr marL="44450" marR="4445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 xmlns:a16="http://schemas.microsoft.com/office/drawing/2014/main" val="10005"/>
                  </a:ext>
                </a:extLst>
              </a:tr>
              <a:tr h="391104">
                <a:tc vMerge="1">
                  <a:txBody>
                    <a:bodyPr/>
                    <a:lstStyle/>
                    <a:p>
                      <a:endParaRPr lang="en-US"/>
                    </a:p>
                  </a:txBody>
                  <a:tcPr/>
                </a:tc>
                <a:tc vMerge="1">
                  <a:txBody>
                    <a:bodyPr/>
                    <a:lstStyle/>
                    <a:p>
                      <a:endParaRPr lang="en-US"/>
                    </a:p>
                  </a:txBody>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r-TR" sz="1600" b="0" i="0" u="none" strike="noStrike" cap="none" normalizeH="0" baseline="0" smtClean="0">
                          <a:ln>
                            <a:noFill/>
                          </a:ln>
                          <a:solidFill>
                            <a:schemeClr val="tx1"/>
                          </a:solidFill>
                          <a:effectLst/>
                          <a:latin typeface="+mn-lt"/>
                          <a:cs typeface="Times New Roman" pitchFamily="18" charset="0"/>
                        </a:rPr>
                        <a:t>OSB İçi</a:t>
                      </a:r>
                      <a:endParaRPr kumimoji="0" lang="en-US" sz="1600" b="0" i="0" u="none" strike="noStrike" cap="none" normalizeH="0" baseline="0" smtClean="0">
                        <a:ln>
                          <a:noFill/>
                        </a:ln>
                        <a:solidFill>
                          <a:schemeClr val="tx1"/>
                        </a:solidFill>
                        <a:effectLst/>
                        <a:latin typeface="+mn-lt"/>
                        <a:cs typeface="Times New Roman" pitchFamily="18" charset="0"/>
                      </a:endParaRP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dash"/>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kern="1200" cap="none" normalizeH="0" baseline="0" dirty="0" smtClean="0">
                          <a:ln>
                            <a:noFill/>
                          </a:ln>
                          <a:solidFill>
                            <a:schemeClr val="tx1"/>
                          </a:solidFill>
                          <a:effectLst/>
                          <a:latin typeface="+mn-lt"/>
                          <a:ea typeface="+mn-ea"/>
                          <a:cs typeface="Times New Roman" pitchFamily="18" charset="0"/>
                        </a:rPr>
                        <a:t>20</a:t>
                      </a:r>
                      <a:endParaRPr kumimoji="0" lang="en-US" sz="1600" b="1" i="0" u="none" strike="noStrike" kern="1200" cap="none" normalizeH="0" baseline="0" dirty="0" smtClean="0">
                        <a:ln>
                          <a:noFill/>
                        </a:ln>
                        <a:solidFill>
                          <a:schemeClr val="tx1"/>
                        </a:solidFill>
                        <a:effectLst/>
                        <a:latin typeface="+mn-lt"/>
                        <a:ea typeface="+mn-ea"/>
                        <a:cs typeface="Times New Roman" pitchFamily="18" charset="0"/>
                      </a:endParaRPr>
                    </a:p>
                  </a:txBody>
                  <a:tcPr marL="44450" marR="4445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2000" b="1" i="0" u="none" strike="noStrike" cap="none" normalizeH="0" baseline="0" dirty="0" smtClean="0">
                          <a:ln>
                            <a:noFill/>
                          </a:ln>
                          <a:solidFill>
                            <a:schemeClr val="tx1"/>
                          </a:solidFill>
                          <a:effectLst/>
                          <a:latin typeface="+mn-lt"/>
                          <a:cs typeface="Times New Roman" pitchFamily="18" charset="0"/>
                        </a:rPr>
                        <a:t>25</a:t>
                      </a:r>
                      <a:endParaRPr kumimoji="0" lang="en-US" sz="2000" b="1" i="0" u="none" strike="noStrike" cap="none" normalizeH="0" baseline="0" dirty="0" smtClean="0">
                        <a:ln>
                          <a:noFill/>
                        </a:ln>
                        <a:solidFill>
                          <a:schemeClr val="tx1"/>
                        </a:solidFill>
                        <a:effectLst/>
                        <a:latin typeface="+mn-lt"/>
                        <a:cs typeface="Times New Roman" pitchFamily="18" charset="0"/>
                      </a:endParaRPr>
                    </a:p>
                  </a:txBody>
                  <a:tcPr marL="44450" marR="4445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5">
                        <a:lumMod val="60000"/>
                        <a:lumOff val="4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smtClean="0">
                          <a:ln>
                            <a:noFill/>
                          </a:ln>
                          <a:solidFill>
                            <a:schemeClr val="tx1"/>
                          </a:solidFill>
                          <a:effectLst/>
                          <a:latin typeface="+mn-lt"/>
                          <a:cs typeface="Times New Roman" pitchFamily="18" charset="0"/>
                        </a:rPr>
                        <a:t>30</a:t>
                      </a:r>
                      <a:endParaRPr kumimoji="0" lang="en-US" sz="1600" b="0" i="0" u="none" strike="noStrike" cap="none" normalizeH="0" baseline="0" dirty="0" smtClean="0">
                        <a:ln>
                          <a:noFill/>
                        </a:ln>
                        <a:solidFill>
                          <a:schemeClr val="tx1"/>
                        </a:solidFill>
                        <a:effectLst/>
                        <a:latin typeface="+mn-lt"/>
                        <a:cs typeface="Times New Roman" pitchFamily="18" charset="0"/>
                      </a:endParaRPr>
                    </a:p>
                  </a:txBody>
                  <a:tcPr marL="44450" marR="4445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smtClean="0">
                          <a:ln>
                            <a:noFill/>
                          </a:ln>
                          <a:solidFill>
                            <a:schemeClr val="tx1"/>
                          </a:solidFill>
                          <a:effectLst/>
                          <a:latin typeface="+mn-lt"/>
                          <a:cs typeface="Times New Roman" pitchFamily="18" charset="0"/>
                        </a:rPr>
                        <a:t>40</a:t>
                      </a:r>
                      <a:endParaRPr kumimoji="0" lang="en-US" sz="1600" b="0" i="0" u="none" strike="noStrike" cap="none" normalizeH="0" baseline="0" dirty="0" smtClean="0">
                        <a:ln>
                          <a:noFill/>
                        </a:ln>
                        <a:solidFill>
                          <a:schemeClr val="tx1"/>
                        </a:solidFill>
                        <a:effectLst/>
                        <a:latin typeface="+mn-lt"/>
                        <a:cs typeface="Times New Roman" pitchFamily="18" charset="0"/>
                      </a:endParaRPr>
                    </a:p>
                  </a:txBody>
                  <a:tcPr marL="44450" marR="4445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smtClean="0">
                          <a:ln>
                            <a:noFill/>
                          </a:ln>
                          <a:solidFill>
                            <a:schemeClr val="tx1"/>
                          </a:solidFill>
                          <a:effectLst/>
                          <a:latin typeface="+mn-lt"/>
                          <a:cs typeface="Times New Roman" pitchFamily="18" charset="0"/>
                        </a:rPr>
                        <a:t>50</a:t>
                      </a:r>
                      <a:endParaRPr kumimoji="0" lang="en-US" sz="1600" b="0" i="0" u="none" strike="noStrike" cap="none" normalizeH="0" baseline="0" dirty="0" smtClean="0">
                        <a:ln>
                          <a:noFill/>
                        </a:ln>
                        <a:solidFill>
                          <a:schemeClr val="tx1"/>
                        </a:solidFill>
                        <a:effectLst/>
                        <a:latin typeface="+mn-lt"/>
                        <a:cs typeface="Times New Roman" pitchFamily="18" charset="0"/>
                      </a:endParaRPr>
                    </a:p>
                  </a:txBody>
                  <a:tcPr marL="44450" marR="4445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smtClean="0">
                          <a:ln>
                            <a:noFill/>
                          </a:ln>
                          <a:solidFill>
                            <a:schemeClr val="tx1"/>
                          </a:solidFill>
                          <a:effectLst/>
                          <a:latin typeface="+mn-lt"/>
                          <a:cs typeface="Times New Roman" pitchFamily="18" charset="0"/>
                        </a:rPr>
                        <a:t>55</a:t>
                      </a:r>
                      <a:endParaRPr kumimoji="0" lang="en-US" sz="1600" b="0" i="0" u="none" strike="noStrike" cap="none" normalizeH="0" baseline="0" dirty="0" smtClean="0">
                        <a:ln>
                          <a:noFill/>
                        </a:ln>
                        <a:solidFill>
                          <a:schemeClr val="tx1"/>
                        </a:solidFill>
                        <a:effectLst/>
                        <a:latin typeface="+mn-lt"/>
                        <a:cs typeface="Times New Roman" pitchFamily="18" charset="0"/>
                      </a:endParaRPr>
                    </a:p>
                  </a:txBody>
                  <a:tcPr marL="44450" marR="4445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 xmlns:a16="http://schemas.microsoft.com/office/drawing/2014/main" val="10006"/>
                  </a:ext>
                </a:extLst>
              </a:tr>
              <a:tr h="391104">
                <a:tc rowSpan="2" gridSpan="2">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smtClean="0">
                          <a:ln>
                            <a:noFill/>
                          </a:ln>
                          <a:solidFill>
                            <a:schemeClr val="tx1"/>
                          </a:solidFill>
                          <a:effectLst/>
                          <a:latin typeface="+mn-lt"/>
                          <a:cs typeface="Times New Roman" pitchFamily="18" charset="0"/>
                        </a:rPr>
                        <a:t>Sigorta Primi İşveren Hissesi Desteği</a:t>
                      </a:r>
                      <a:endParaRPr kumimoji="0" lang="en-US" sz="1600" b="0" i="0" u="none" strike="noStrike" cap="none" normalizeH="0" baseline="0" dirty="0" smtClean="0">
                        <a:ln>
                          <a:noFill/>
                        </a:ln>
                        <a:solidFill>
                          <a:schemeClr val="tx1"/>
                        </a:solidFill>
                        <a:effectLst/>
                        <a:latin typeface="+mn-lt"/>
                        <a:cs typeface="Times New Roman" pitchFamily="18" charset="0"/>
                      </a:endParaRPr>
                    </a:p>
                  </a:txBody>
                  <a:tcPr marL="44450" marR="44450" marT="0" marB="0" anchor="ctr" horzOverflow="overflow">
                    <a:lnL w="19050" cap="flat" cmpd="sng" algn="ctr">
                      <a:solidFill>
                        <a:srgbClr val="0033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2">
                        <a:lumMod val="60000"/>
                        <a:lumOff val="40000"/>
                      </a:schemeClr>
                    </a:solidFill>
                  </a:tcPr>
                </a:tc>
                <a:tc rowSpan="2" hMerge="1">
                  <a:txBody>
                    <a:bodyPr/>
                    <a:lstStyle/>
                    <a:p>
                      <a:endParaRPr lang="en-US"/>
                    </a:p>
                  </a:txBody>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r-TR" sz="1600" b="0" i="0" u="none" strike="noStrike" cap="none" normalizeH="0" baseline="0" smtClean="0">
                          <a:ln>
                            <a:noFill/>
                          </a:ln>
                          <a:solidFill>
                            <a:schemeClr val="tx1"/>
                          </a:solidFill>
                          <a:effectLst/>
                          <a:latin typeface="+mn-lt"/>
                          <a:cs typeface="Times New Roman" pitchFamily="18" charset="0"/>
                        </a:rPr>
                        <a:t>OSB Dışı</a:t>
                      </a:r>
                      <a:endParaRPr kumimoji="0" lang="en-US" sz="1600" b="0" i="0" u="none" strike="noStrike" cap="none" normalizeH="0" baseline="0" smtClean="0">
                        <a:ln>
                          <a:noFill/>
                        </a:ln>
                        <a:solidFill>
                          <a:schemeClr val="tx1"/>
                        </a:solidFill>
                        <a:effectLst/>
                        <a:latin typeface="+mn-lt"/>
                        <a:cs typeface="Times New Roman" pitchFamily="18" charset="0"/>
                      </a:endParaRP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dash"/>
                      <a:round/>
                      <a:headEnd type="none" w="med" len="med"/>
                      <a:tailEnd type="none" w="med" len="med"/>
                    </a:lnB>
                    <a:lnTlToBr>
                      <a:noFill/>
                    </a:lnTlToBr>
                    <a:lnBlToTr>
                      <a:noFill/>
                    </a:lnBlToTr>
                    <a:solidFill>
                      <a:schemeClr val="accent2">
                        <a:lumMod val="60000"/>
                        <a:lumOff val="4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kern="1200" cap="none" normalizeH="0" baseline="0" dirty="0" smtClean="0">
                          <a:ln>
                            <a:noFill/>
                          </a:ln>
                          <a:solidFill>
                            <a:schemeClr val="tx1"/>
                          </a:solidFill>
                          <a:effectLst/>
                          <a:latin typeface="+mn-lt"/>
                          <a:ea typeface="+mn-ea"/>
                          <a:cs typeface="Times New Roman" pitchFamily="18" charset="0"/>
                        </a:rPr>
                        <a:t>2 yıl</a:t>
                      </a:r>
                      <a:endParaRPr kumimoji="0" lang="en-US" sz="1600" b="1" i="0" u="none" strike="noStrike" kern="1200" cap="none" normalizeH="0" baseline="0" dirty="0" smtClean="0">
                        <a:ln>
                          <a:noFill/>
                        </a:ln>
                        <a:solidFill>
                          <a:schemeClr val="tx1"/>
                        </a:solidFill>
                        <a:effectLst/>
                        <a:latin typeface="+mn-lt"/>
                        <a:ea typeface="+mn-ea"/>
                        <a:cs typeface="Times New Roman" pitchFamily="18" charset="0"/>
                      </a:endParaRPr>
                    </a:p>
                  </a:txBody>
                  <a:tcPr marL="44450" marR="4445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lumMod val="60000"/>
                        <a:lumOff val="4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2000" b="1" i="0" u="none" strike="noStrike" cap="none" normalizeH="0" baseline="0" dirty="0" smtClean="0">
                          <a:ln>
                            <a:noFill/>
                          </a:ln>
                          <a:solidFill>
                            <a:srgbClr val="000000"/>
                          </a:solidFill>
                          <a:effectLst/>
                          <a:latin typeface="+mn-lt"/>
                          <a:cs typeface="Times New Roman" pitchFamily="18" charset="0"/>
                        </a:rPr>
                        <a:t>3 yıl</a:t>
                      </a:r>
                      <a:endParaRPr kumimoji="0" lang="en-US" sz="2000" b="1" i="0" u="none" strike="noStrike" cap="none" normalizeH="0" baseline="0" dirty="0" smtClean="0">
                        <a:ln>
                          <a:noFill/>
                        </a:ln>
                        <a:solidFill>
                          <a:schemeClr val="tx1"/>
                        </a:solidFill>
                        <a:effectLst/>
                        <a:latin typeface="+mn-lt"/>
                        <a:cs typeface="Times New Roman" pitchFamily="18" charset="0"/>
                      </a:endParaRPr>
                    </a:p>
                  </a:txBody>
                  <a:tcPr marL="44450" marR="4445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5">
                        <a:lumMod val="60000"/>
                        <a:lumOff val="4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smtClean="0">
                          <a:ln>
                            <a:noFill/>
                          </a:ln>
                          <a:solidFill>
                            <a:srgbClr val="000000"/>
                          </a:solidFill>
                          <a:effectLst/>
                          <a:latin typeface="+mn-lt"/>
                          <a:cs typeface="Times New Roman" pitchFamily="18" charset="0"/>
                        </a:rPr>
                        <a:t>5 yıl</a:t>
                      </a:r>
                      <a:endParaRPr kumimoji="0" lang="en-US" sz="1600" b="0" i="0" u="none" strike="noStrike" cap="none" normalizeH="0" baseline="0" dirty="0" smtClean="0">
                        <a:ln>
                          <a:noFill/>
                        </a:ln>
                        <a:solidFill>
                          <a:schemeClr val="tx1"/>
                        </a:solidFill>
                        <a:effectLst/>
                        <a:latin typeface="+mn-lt"/>
                        <a:cs typeface="Times New Roman" pitchFamily="18" charset="0"/>
                      </a:endParaRPr>
                    </a:p>
                  </a:txBody>
                  <a:tcPr marL="44450" marR="4445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lumMod val="60000"/>
                        <a:lumOff val="4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smtClean="0">
                          <a:ln>
                            <a:noFill/>
                          </a:ln>
                          <a:solidFill>
                            <a:srgbClr val="000000"/>
                          </a:solidFill>
                          <a:effectLst/>
                          <a:latin typeface="+mn-lt"/>
                          <a:cs typeface="Times New Roman" pitchFamily="18" charset="0"/>
                        </a:rPr>
                        <a:t>6 yıl</a:t>
                      </a:r>
                      <a:endParaRPr kumimoji="0" lang="en-US" sz="1600" b="0" i="0" u="none" strike="noStrike" cap="none" normalizeH="0" baseline="0" dirty="0" smtClean="0">
                        <a:ln>
                          <a:noFill/>
                        </a:ln>
                        <a:solidFill>
                          <a:schemeClr val="tx1"/>
                        </a:solidFill>
                        <a:effectLst/>
                        <a:latin typeface="+mn-lt"/>
                        <a:cs typeface="Times New Roman" pitchFamily="18" charset="0"/>
                      </a:endParaRPr>
                    </a:p>
                  </a:txBody>
                  <a:tcPr marL="44450" marR="4445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lumMod val="60000"/>
                        <a:lumOff val="4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smtClean="0">
                          <a:ln>
                            <a:noFill/>
                          </a:ln>
                          <a:solidFill>
                            <a:srgbClr val="000000"/>
                          </a:solidFill>
                          <a:effectLst/>
                          <a:latin typeface="+mn-lt"/>
                          <a:cs typeface="Times New Roman" pitchFamily="18" charset="0"/>
                        </a:rPr>
                        <a:t>7 yıl</a:t>
                      </a:r>
                      <a:endParaRPr kumimoji="0" lang="en-US" sz="1600" b="0" i="0" u="none" strike="noStrike" cap="none" normalizeH="0" baseline="0" dirty="0" smtClean="0">
                        <a:ln>
                          <a:noFill/>
                        </a:ln>
                        <a:solidFill>
                          <a:schemeClr val="tx1"/>
                        </a:solidFill>
                        <a:effectLst/>
                        <a:latin typeface="+mn-lt"/>
                        <a:cs typeface="Times New Roman" pitchFamily="18" charset="0"/>
                      </a:endParaRPr>
                    </a:p>
                  </a:txBody>
                  <a:tcPr marL="44450" marR="4445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lumMod val="60000"/>
                        <a:lumOff val="4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smtClean="0">
                          <a:ln>
                            <a:noFill/>
                          </a:ln>
                          <a:solidFill>
                            <a:srgbClr val="000000"/>
                          </a:solidFill>
                          <a:effectLst/>
                          <a:latin typeface="+mn-lt"/>
                          <a:cs typeface="Times New Roman" pitchFamily="18" charset="0"/>
                        </a:rPr>
                        <a:t>10 yıl</a:t>
                      </a:r>
                      <a:endParaRPr kumimoji="0" lang="en-US" sz="1600" b="0" i="0" u="none" strike="noStrike" cap="none" normalizeH="0" baseline="0" dirty="0" smtClean="0">
                        <a:ln>
                          <a:noFill/>
                        </a:ln>
                        <a:solidFill>
                          <a:schemeClr val="tx1"/>
                        </a:solidFill>
                        <a:effectLst/>
                        <a:latin typeface="+mn-lt"/>
                        <a:cs typeface="Times New Roman" pitchFamily="18" charset="0"/>
                      </a:endParaRPr>
                    </a:p>
                  </a:txBody>
                  <a:tcPr marL="44450" marR="4445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lumMod val="60000"/>
                        <a:lumOff val="40000"/>
                      </a:schemeClr>
                    </a:solidFill>
                  </a:tcPr>
                </a:tc>
                <a:extLst>
                  <a:ext uri="{0D108BD9-81ED-4DB2-BD59-A6C34878D82A}">
                    <a16:rowId xmlns="" xmlns:a16="http://schemas.microsoft.com/office/drawing/2014/main" val="10007"/>
                  </a:ext>
                </a:extLst>
              </a:tr>
              <a:tr h="391104">
                <a:tc gridSpan="2" vMerge="1">
                  <a:txBody>
                    <a:bodyPr/>
                    <a:lstStyle/>
                    <a:p>
                      <a:endParaRPr lang="en-US"/>
                    </a:p>
                  </a:txBody>
                  <a:tcPr/>
                </a:tc>
                <a:tc hMerge="1" vMerge="1">
                  <a:txBody>
                    <a:bodyPr/>
                    <a:lstStyle/>
                    <a:p>
                      <a:endParaRPr lang="en-US"/>
                    </a:p>
                  </a:txBody>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r-TR" sz="1600" b="0" i="0" u="none" strike="noStrike" cap="none" normalizeH="0" baseline="0" dirty="0" smtClean="0">
                          <a:ln>
                            <a:noFill/>
                          </a:ln>
                          <a:solidFill>
                            <a:schemeClr val="tx1"/>
                          </a:solidFill>
                          <a:effectLst/>
                          <a:latin typeface="+mn-lt"/>
                          <a:cs typeface="Times New Roman" pitchFamily="18" charset="0"/>
                        </a:rPr>
                        <a:t>OSB İçi</a:t>
                      </a:r>
                      <a:endParaRPr kumimoji="0" lang="en-US" sz="1600" b="0" i="0" u="none" strike="noStrike" cap="none" normalizeH="0" baseline="0" dirty="0" smtClean="0">
                        <a:ln>
                          <a:noFill/>
                        </a:ln>
                        <a:solidFill>
                          <a:schemeClr val="tx1"/>
                        </a:solidFill>
                        <a:effectLst/>
                        <a:latin typeface="+mn-lt"/>
                        <a:cs typeface="Times New Roman" pitchFamily="18" charset="0"/>
                      </a:endParaRP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dash"/>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2">
                        <a:lumMod val="60000"/>
                        <a:lumOff val="4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kern="1200" cap="none" normalizeH="0" baseline="0" dirty="0" smtClean="0">
                          <a:ln>
                            <a:noFill/>
                          </a:ln>
                          <a:solidFill>
                            <a:schemeClr val="tx1"/>
                          </a:solidFill>
                          <a:effectLst/>
                          <a:latin typeface="+mn-lt"/>
                          <a:ea typeface="+mn-ea"/>
                          <a:cs typeface="Times New Roman" pitchFamily="18" charset="0"/>
                        </a:rPr>
                        <a:t>3 yıl</a:t>
                      </a:r>
                      <a:endParaRPr kumimoji="0" lang="en-US" sz="1600" b="1" i="0" u="none" strike="noStrike" kern="1200" cap="none" normalizeH="0" baseline="0" dirty="0" smtClean="0">
                        <a:ln>
                          <a:noFill/>
                        </a:ln>
                        <a:solidFill>
                          <a:schemeClr val="tx1"/>
                        </a:solidFill>
                        <a:effectLst/>
                        <a:latin typeface="+mn-lt"/>
                        <a:ea typeface="+mn-ea"/>
                        <a:cs typeface="Times New Roman" pitchFamily="18" charset="0"/>
                      </a:endParaRPr>
                    </a:p>
                  </a:txBody>
                  <a:tcPr marL="44450" marR="4445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lumMod val="60000"/>
                        <a:lumOff val="4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2000" b="1" i="0" u="none" strike="noStrike" cap="none" normalizeH="0" baseline="0" dirty="0" smtClean="0">
                          <a:ln>
                            <a:noFill/>
                          </a:ln>
                          <a:solidFill>
                            <a:srgbClr val="000000"/>
                          </a:solidFill>
                          <a:effectLst/>
                          <a:latin typeface="+mn-lt"/>
                          <a:cs typeface="Times New Roman" pitchFamily="18" charset="0"/>
                        </a:rPr>
                        <a:t>5 yıl</a:t>
                      </a:r>
                      <a:endParaRPr kumimoji="0" lang="en-US" sz="2000" b="1" i="0" u="none" strike="noStrike" cap="none" normalizeH="0" baseline="0" dirty="0" smtClean="0">
                        <a:ln>
                          <a:noFill/>
                        </a:ln>
                        <a:solidFill>
                          <a:schemeClr val="tx1"/>
                        </a:solidFill>
                        <a:effectLst/>
                        <a:latin typeface="+mn-lt"/>
                        <a:cs typeface="Times New Roman" pitchFamily="18" charset="0"/>
                      </a:endParaRPr>
                    </a:p>
                  </a:txBody>
                  <a:tcPr marL="44450" marR="4445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5">
                        <a:lumMod val="60000"/>
                        <a:lumOff val="4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smtClean="0">
                          <a:ln>
                            <a:noFill/>
                          </a:ln>
                          <a:solidFill>
                            <a:srgbClr val="000000"/>
                          </a:solidFill>
                          <a:effectLst/>
                          <a:latin typeface="+mn-lt"/>
                          <a:cs typeface="Times New Roman" pitchFamily="18" charset="0"/>
                        </a:rPr>
                        <a:t>6 yıl</a:t>
                      </a:r>
                      <a:endParaRPr kumimoji="0" lang="en-US" sz="1600" b="0" i="0" u="none" strike="noStrike" cap="none" normalizeH="0" baseline="0" dirty="0" smtClean="0">
                        <a:ln>
                          <a:noFill/>
                        </a:ln>
                        <a:solidFill>
                          <a:schemeClr val="tx1"/>
                        </a:solidFill>
                        <a:effectLst/>
                        <a:latin typeface="+mn-lt"/>
                        <a:cs typeface="Times New Roman" pitchFamily="18" charset="0"/>
                      </a:endParaRPr>
                    </a:p>
                  </a:txBody>
                  <a:tcPr marL="44450" marR="4445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lumMod val="60000"/>
                        <a:lumOff val="4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smtClean="0">
                          <a:ln>
                            <a:noFill/>
                          </a:ln>
                          <a:solidFill>
                            <a:srgbClr val="000000"/>
                          </a:solidFill>
                          <a:effectLst/>
                          <a:latin typeface="+mn-lt"/>
                          <a:cs typeface="Times New Roman" pitchFamily="18" charset="0"/>
                        </a:rPr>
                        <a:t>7 yıl</a:t>
                      </a:r>
                      <a:endParaRPr kumimoji="0" lang="en-US" sz="1600" b="0" i="0" u="none" strike="noStrike" cap="none" normalizeH="0" baseline="0" dirty="0" smtClean="0">
                        <a:ln>
                          <a:noFill/>
                        </a:ln>
                        <a:solidFill>
                          <a:schemeClr val="tx1"/>
                        </a:solidFill>
                        <a:effectLst/>
                        <a:latin typeface="+mn-lt"/>
                        <a:cs typeface="Times New Roman" pitchFamily="18" charset="0"/>
                      </a:endParaRPr>
                    </a:p>
                  </a:txBody>
                  <a:tcPr marL="44450" marR="4445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lumMod val="60000"/>
                        <a:lumOff val="4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smtClean="0">
                          <a:ln>
                            <a:noFill/>
                          </a:ln>
                          <a:solidFill>
                            <a:srgbClr val="000000"/>
                          </a:solidFill>
                          <a:effectLst/>
                          <a:latin typeface="+mn-lt"/>
                          <a:cs typeface="Times New Roman" pitchFamily="18" charset="0"/>
                        </a:rPr>
                        <a:t>10 yıl</a:t>
                      </a:r>
                      <a:endParaRPr kumimoji="0" lang="en-US" sz="1600" b="0" i="0" u="none" strike="noStrike" cap="none" normalizeH="0" baseline="0" dirty="0" smtClean="0">
                        <a:ln>
                          <a:noFill/>
                        </a:ln>
                        <a:solidFill>
                          <a:schemeClr val="tx1"/>
                        </a:solidFill>
                        <a:effectLst/>
                        <a:latin typeface="+mn-lt"/>
                        <a:cs typeface="Times New Roman" pitchFamily="18" charset="0"/>
                      </a:endParaRPr>
                    </a:p>
                  </a:txBody>
                  <a:tcPr marL="44450" marR="4445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lumMod val="60000"/>
                        <a:lumOff val="4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smtClean="0">
                          <a:ln>
                            <a:noFill/>
                          </a:ln>
                          <a:solidFill>
                            <a:srgbClr val="000000"/>
                          </a:solidFill>
                          <a:effectLst/>
                          <a:latin typeface="+mn-lt"/>
                          <a:cs typeface="Times New Roman" pitchFamily="18" charset="0"/>
                        </a:rPr>
                        <a:t>12 yıl</a:t>
                      </a:r>
                      <a:endParaRPr kumimoji="0" lang="en-US" sz="1600" b="0" i="0" u="none" strike="noStrike" cap="none" normalizeH="0" baseline="0" dirty="0" smtClean="0">
                        <a:ln>
                          <a:noFill/>
                        </a:ln>
                        <a:solidFill>
                          <a:schemeClr val="tx1"/>
                        </a:solidFill>
                        <a:effectLst/>
                        <a:latin typeface="+mn-lt"/>
                        <a:cs typeface="Times New Roman" pitchFamily="18" charset="0"/>
                      </a:endParaRPr>
                    </a:p>
                  </a:txBody>
                  <a:tcPr marL="44450" marR="4445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lumMod val="60000"/>
                        <a:lumOff val="40000"/>
                      </a:schemeClr>
                    </a:solidFill>
                  </a:tcPr>
                </a:tc>
                <a:extLst>
                  <a:ext uri="{0D108BD9-81ED-4DB2-BD59-A6C34878D82A}">
                    <a16:rowId xmlns="" xmlns:a16="http://schemas.microsoft.com/office/drawing/2014/main" val="10008"/>
                  </a:ext>
                </a:extLst>
              </a:tr>
              <a:tr h="386466">
                <a:tc gridSpan="3">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smtClean="0">
                          <a:ln>
                            <a:noFill/>
                          </a:ln>
                          <a:solidFill>
                            <a:srgbClr val="000000"/>
                          </a:solidFill>
                          <a:effectLst/>
                          <a:latin typeface="+mn-lt"/>
                          <a:cs typeface="Times New Roman" pitchFamily="18" charset="0"/>
                        </a:rPr>
                        <a:t>Yatırım Yeri Tahsisi</a:t>
                      </a:r>
                      <a:endParaRPr kumimoji="0" lang="en-US" sz="1600" b="0" i="0" u="none" strike="noStrike" cap="none" normalizeH="0" baseline="0" smtClean="0">
                        <a:ln>
                          <a:noFill/>
                        </a:ln>
                        <a:solidFill>
                          <a:schemeClr val="tx1"/>
                        </a:solidFill>
                        <a:effectLst/>
                        <a:latin typeface="+mn-lt"/>
                        <a:cs typeface="Times New Roman" pitchFamily="18" charset="0"/>
                      </a:endParaRPr>
                    </a:p>
                  </a:txBody>
                  <a:tcPr marL="44450" marR="44450" marT="0" marB="0" anchor="ctr" horzOverflow="overflow">
                    <a:lnL w="19050" cap="flat" cmpd="sng" algn="ctr">
                      <a:solidFill>
                        <a:srgbClr val="003300"/>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en-US"/>
                    </a:p>
                  </a:txBody>
                  <a:tcPr/>
                </a:tc>
                <a:tc h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kern="1200" cap="none" normalizeH="0" baseline="0" dirty="0" smtClean="0">
                          <a:ln>
                            <a:noFill/>
                          </a:ln>
                          <a:solidFill>
                            <a:schemeClr val="tx1"/>
                          </a:solidFill>
                          <a:effectLst/>
                          <a:latin typeface="+mn-lt"/>
                          <a:ea typeface="+mn-ea"/>
                          <a:cs typeface="Times New Roman" pitchFamily="18" charset="0"/>
                        </a:rPr>
                        <a:t>VAR</a:t>
                      </a:r>
                      <a:endParaRPr kumimoji="0" lang="en-US" sz="1600" b="1" i="0" u="none" strike="noStrike" kern="1200" cap="none" normalizeH="0" baseline="0" dirty="0" smtClean="0">
                        <a:ln>
                          <a:noFill/>
                        </a:ln>
                        <a:solidFill>
                          <a:schemeClr val="tx1"/>
                        </a:solidFill>
                        <a:effectLst/>
                        <a:latin typeface="+mn-lt"/>
                        <a:ea typeface="+mn-ea"/>
                        <a:cs typeface="Times New Roman" pitchFamily="18" charset="0"/>
                      </a:endParaRPr>
                    </a:p>
                  </a:txBody>
                  <a:tcPr marL="44450" marR="4445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2000" b="1" i="0" u="none" strike="noStrike" cap="none" normalizeH="0" baseline="0" dirty="0" smtClean="0">
                          <a:ln>
                            <a:noFill/>
                          </a:ln>
                          <a:solidFill>
                            <a:schemeClr val="tx1"/>
                          </a:solidFill>
                          <a:effectLst/>
                          <a:latin typeface="+mn-lt"/>
                          <a:cs typeface="Times New Roman" pitchFamily="18" charset="0"/>
                        </a:rPr>
                        <a:t>VAR</a:t>
                      </a:r>
                      <a:endParaRPr kumimoji="0" lang="en-US" sz="2000" b="1" i="0" u="none" strike="noStrike" cap="none" normalizeH="0" baseline="0" dirty="0" smtClean="0">
                        <a:ln>
                          <a:noFill/>
                        </a:ln>
                        <a:solidFill>
                          <a:schemeClr val="tx1"/>
                        </a:solidFill>
                        <a:effectLst/>
                        <a:latin typeface="+mn-lt"/>
                        <a:cs typeface="Times New Roman" pitchFamily="18" charset="0"/>
                      </a:endParaRPr>
                    </a:p>
                  </a:txBody>
                  <a:tcPr marL="44450" marR="4445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5">
                        <a:lumMod val="60000"/>
                        <a:lumOff val="4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smtClean="0">
                          <a:ln>
                            <a:noFill/>
                          </a:ln>
                          <a:solidFill>
                            <a:schemeClr val="tx1"/>
                          </a:solidFill>
                          <a:effectLst/>
                          <a:latin typeface="+mn-lt"/>
                          <a:cs typeface="Times New Roman" pitchFamily="18" charset="0"/>
                        </a:rPr>
                        <a:t>VAR</a:t>
                      </a:r>
                      <a:endParaRPr kumimoji="0" lang="en-US" sz="1600" b="0" i="0" u="none" strike="noStrike" cap="none" normalizeH="0" baseline="0" dirty="0" smtClean="0">
                        <a:ln>
                          <a:noFill/>
                        </a:ln>
                        <a:solidFill>
                          <a:schemeClr val="tx1"/>
                        </a:solidFill>
                        <a:effectLst/>
                        <a:latin typeface="+mn-lt"/>
                        <a:cs typeface="Times New Roman" pitchFamily="18" charset="0"/>
                      </a:endParaRPr>
                    </a:p>
                  </a:txBody>
                  <a:tcPr marL="44450" marR="4445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smtClean="0">
                          <a:ln>
                            <a:noFill/>
                          </a:ln>
                          <a:solidFill>
                            <a:schemeClr val="tx1"/>
                          </a:solidFill>
                          <a:effectLst/>
                          <a:latin typeface="+mn-lt"/>
                          <a:cs typeface="Times New Roman" pitchFamily="18" charset="0"/>
                        </a:rPr>
                        <a:t>VAR</a:t>
                      </a:r>
                      <a:endParaRPr kumimoji="0" lang="en-US" sz="1600" b="0" i="0" u="none" strike="noStrike" cap="none" normalizeH="0" baseline="0" dirty="0" smtClean="0">
                        <a:ln>
                          <a:noFill/>
                        </a:ln>
                        <a:solidFill>
                          <a:schemeClr val="tx1"/>
                        </a:solidFill>
                        <a:effectLst/>
                        <a:latin typeface="+mn-lt"/>
                        <a:cs typeface="Times New Roman" pitchFamily="18" charset="0"/>
                      </a:endParaRPr>
                    </a:p>
                  </a:txBody>
                  <a:tcPr marL="44450" marR="4445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smtClean="0">
                          <a:ln>
                            <a:noFill/>
                          </a:ln>
                          <a:solidFill>
                            <a:schemeClr val="tx1"/>
                          </a:solidFill>
                          <a:effectLst/>
                          <a:latin typeface="+mn-lt"/>
                          <a:cs typeface="Times New Roman" pitchFamily="18" charset="0"/>
                        </a:rPr>
                        <a:t>VAR</a:t>
                      </a:r>
                      <a:endParaRPr kumimoji="0" lang="en-US" sz="1600" b="0" i="0" u="none" strike="noStrike" cap="none" normalizeH="0" baseline="0" dirty="0" smtClean="0">
                        <a:ln>
                          <a:noFill/>
                        </a:ln>
                        <a:solidFill>
                          <a:schemeClr val="tx1"/>
                        </a:solidFill>
                        <a:effectLst/>
                        <a:latin typeface="+mn-lt"/>
                        <a:cs typeface="Times New Roman" pitchFamily="18" charset="0"/>
                      </a:endParaRPr>
                    </a:p>
                  </a:txBody>
                  <a:tcPr marL="44450" marR="4445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smtClean="0">
                          <a:ln>
                            <a:noFill/>
                          </a:ln>
                          <a:solidFill>
                            <a:schemeClr val="tx1"/>
                          </a:solidFill>
                          <a:effectLst/>
                          <a:latin typeface="+mn-lt"/>
                          <a:cs typeface="Times New Roman" pitchFamily="18" charset="0"/>
                        </a:rPr>
                        <a:t>VAR</a:t>
                      </a:r>
                      <a:endParaRPr kumimoji="0" lang="en-US" sz="1600" b="0" i="0" u="none" strike="noStrike" cap="none" normalizeH="0" baseline="0" dirty="0" smtClean="0">
                        <a:ln>
                          <a:noFill/>
                        </a:ln>
                        <a:solidFill>
                          <a:schemeClr val="tx1"/>
                        </a:solidFill>
                        <a:effectLst/>
                        <a:latin typeface="+mn-lt"/>
                        <a:cs typeface="Times New Roman" pitchFamily="18" charset="0"/>
                      </a:endParaRPr>
                    </a:p>
                  </a:txBody>
                  <a:tcPr marL="44450" marR="4445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 xmlns:a16="http://schemas.microsoft.com/office/drawing/2014/main" val="10009"/>
                  </a:ext>
                </a:extLst>
              </a:tr>
              <a:tr h="347820">
                <a:tc rowSpan="2">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smtClean="0">
                          <a:ln>
                            <a:noFill/>
                          </a:ln>
                          <a:solidFill>
                            <a:schemeClr val="tx1"/>
                          </a:solidFill>
                          <a:effectLst/>
                          <a:latin typeface="+mn-lt"/>
                          <a:cs typeface="Times New Roman" pitchFamily="18" charset="0"/>
                        </a:rPr>
                        <a:t>Faiz Desteği</a:t>
                      </a:r>
                      <a:endParaRPr kumimoji="0" lang="en-US" sz="1600" b="0" i="0" u="none" strike="noStrike" cap="none" normalizeH="0" baseline="0" dirty="0" smtClean="0">
                        <a:ln>
                          <a:noFill/>
                        </a:ln>
                        <a:solidFill>
                          <a:schemeClr val="tx1"/>
                        </a:solidFill>
                        <a:effectLst/>
                        <a:latin typeface="+mn-lt"/>
                        <a:cs typeface="Times New Roman" pitchFamily="18" charset="0"/>
                      </a:endParaRPr>
                    </a:p>
                  </a:txBody>
                  <a:tcPr marL="44450" marR="44450" marT="0" marB="0" anchor="ctr" horzOverflow="overflow">
                    <a:lnL w="19050" cap="flat" cmpd="sng" algn="ctr">
                      <a:solidFill>
                        <a:srgbClr val="0033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2">
                        <a:lumMod val="60000"/>
                        <a:lumOff val="40000"/>
                      </a:schemeClr>
                    </a:solidFill>
                  </a:tcPr>
                </a:tc>
                <a:tc gridSpan="2">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r-TR" sz="1600" b="0" i="0" u="none" strike="noStrike" cap="none" normalizeH="0" baseline="0" smtClean="0">
                          <a:ln>
                            <a:noFill/>
                          </a:ln>
                          <a:solidFill>
                            <a:schemeClr val="tx1"/>
                          </a:solidFill>
                          <a:effectLst/>
                          <a:latin typeface="+mn-lt"/>
                          <a:cs typeface="Times New Roman" pitchFamily="18" charset="0"/>
                        </a:rPr>
                        <a:t>İç Kredi</a:t>
                      </a:r>
                      <a:endParaRPr kumimoji="0" lang="en-US" sz="1600" b="0" i="0" u="none" strike="noStrike" cap="none" normalizeH="0" baseline="0" smtClean="0">
                        <a:ln>
                          <a:noFill/>
                        </a:ln>
                        <a:solidFill>
                          <a:schemeClr val="tx1"/>
                        </a:solidFill>
                        <a:effectLst/>
                        <a:latin typeface="+mn-lt"/>
                        <a:cs typeface="Times New Roman" pitchFamily="18" charset="0"/>
                      </a:endParaRP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dash"/>
                      <a:round/>
                      <a:headEnd type="none" w="med" len="med"/>
                      <a:tailEnd type="none" w="med" len="med"/>
                    </a:lnB>
                    <a:lnTlToBr>
                      <a:noFill/>
                    </a:lnTlToBr>
                    <a:lnBlToTr>
                      <a:noFill/>
                    </a:lnBlToTr>
                    <a:solidFill>
                      <a:schemeClr val="accent2">
                        <a:lumMod val="60000"/>
                        <a:lumOff val="40000"/>
                      </a:schemeClr>
                    </a:solidFill>
                  </a:tcPr>
                </a:tc>
                <a:tc hMerge="1">
                  <a:txBody>
                    <a:bodyPr/>
                    <a:lstStyle/>
                    <a:p>
                      <a:endParaRPr lang="en-US"/>
                    </a:p>
                  </a:txBody>
                  <a:tcPr/>
                </a:tc>
                <a:tc row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kern="1200" cap="none" normalizeH="0" baseline="0" dirty="0" smtClean="0">
                          <a:ln>
                            <a:noFill/>
                          </a:ln>
                          <a:solidFill>
                            <a:schemeClr val="tx1"/>
                          </a:solidFill>
                          <a:effectLst/>
                          <a:latin typeface="+mn-lt"/>
                          <a:ea typeface="+mn-ea"/>
                          <a:cs typeface="Times New Roman" pitchFamily="18" charset="0"/>
                        </a:rPr>
                        <a:t>YOK</a:t>
                      </a:r>
                      <a:endParaRPr kumimoji="0" lang="en-US" sz="1600" b="1" i="0" u="none" strike="noStrike" kern="1200" cap="none" normalizeH="0" baseline="0" dirty="0" smtClean="0">
                        <a:ln>
                          <a:noFill/>
                        </a:ln>
                        <a:solidFill>
                          <a:schemeClr val="tx1"/>
                        </a:solidFill>
                        <a:effectLst/>
                        <a:latin typeface="+mn-lt"/>
                        <a:ea typeface="+mn-ea"/>
                        <a:cs typeface="Times New Roman" pitchFamily="18" charset="0"/>
                      </a:endParaRPr>
                    </a:p>
                  </a:txBody>
                  <a:tcPr marL="44450" marR="4445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lumMod val="60000"/>
                        <a:lumOff val="40000"/>
                      </a:schemeClr>
                    </a:solidFill>
                  </a:tcPr>
                </a:tc>
                <a:tc row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2000" b="1" i="0" u="none" strike="noStrike" cap="none" normalizeH="0" baseline="0" dirty="0" smtClean="0">
                          <a:ln>
                            <a:noFill/>
                          </a:ln>
                          <a:solidFill>
                            <a:schemeClr val="tx1"/>
                          </a:solidFill>
                          <a:effectLst/>
                          <a:latin typeface="+mn-lt"/>
                          <a:cs typeface="Times New Roman" pitchFamily="18" charset="0"/>
                        </a:rPr>
                        <a:t>YOK</a:t>
                      </a:r>
                      <a:endParaRPr kumimoji="0" lang="en-US" sz="2000" b="1" i="0" u="none" strike="noStrike" cap="none" normalizeH="0" baseline="0" dirty="0" smtClean="0">
                        <a:ln>
                          <a:noFill/>
                        </a:ln>
                        <a:solidFill>
                          <a:schemeClr val="tx1"/>
                        </a:solidFill>
                        <a:effectLst/>
                        <a:latin typeface="+mn-lt"/>
                        <a:cs typeface="Times New Roman" pitchFamily="18" charset="0"/>
                      </a:endParaRPr>
                    </a:p>
                  </a:txBody>
                  <a:tcPr marL="44450" marR="4445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5">
                        <a:lumMod val="60000"/>
                        <a:lumOff val="4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smtClean="0">
                          <a:ln>
                            <a:noFill/>
                          </a:ln>
                          <a:solidFill>
                            <a:schemeClr val="tx1"/>
                          </a:solidFill>
                          <a:effectLst/>
                          <a:latin typeface="+mn-lt"/>
                          <a:cs typeface="Times New Roman" pitchFamily="18" charset="0"/>
                        </a:rPr>
                        <a:t>3 Puan</a:t>
                      </a:r>
                      <a:endParaRPr kumimoji="0" lang="en-US" sz="1600" b="0" i="0" u="none" strike="noStrike" cap="none" normalizeH="0" baseline="0" dirty="0" smtClean="0">
                        <a:ln>
                          <a:noFill/>
                        </a:ln>
                        <a:solidFill>
                          <a:schemeClr val="tx1"/>
                        </a:solidFill>
                        <a:effectLst/>
                        <a:latin typeface="+mn-lt"/>
                        <a:cs typeface="Times New Roman" pitchFamily="18" charset="0"/>
                      </a:endParaRPr>
                    </a:p>
                  </a:txBody>
                  <a:tcPr marL="44450" marR="4445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lumMod val="60000"/>
                        <a:lumOff val="4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smtClean="0">
                          <a:ln>
                            <a:noFill/>
                          </a:ln>
                          <a:solidFill>
                            <a:schemeClr val="tx1"/>
                          </a:solidFill>
                          <a:effectLst/>
                          <a:latin typeface="+mn-lt"/>
                          <a:cs typeface="Times New Roman" pitchFamily="18" charset="0"/>
                        </a:rPr>
                        <a:t>4 Puan</a:t>
                      </a:r>
                      <a:endParaRPr kumimoji="0" lang="en-US" sz="1600" b="0" i="0" u="none" strike="noStrike" cap="none" normalizeH="0" baseline="0" dirty="0" smtClean="0">
                        <a:ln>
                          <a:noFill/>
                        </a:ln>
                        <a:solidFill>
                          <a:schemeClr val="tx1"/>
                        </a:solidFill>
                        <a:effectLst/>
                        <a:latin typeface="+mn-lt"/>
                        <a:cs typeface="Times New Roman" pitchFamily="18" charset="0"/>
                      </a:endParaRPr>
                    </a:p>
                  </a:txBody>
                  <a:tcPr marL="44450" marR="4445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lumMod val="60000"/>
                        <a:lumOff val="4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smtClean="0">
                          <a:ln>
                            <a:noFill/>
                          </a:ln>
                          <a:solidFill>
                            <a:schemeClr val="tx1"/>
                          </a:solidFill>
                          <a:effectLst/>
                          <a:latin typeface="+mn-lt"/>
                          <a:cs typeface="Times New Roman" pitchFamily="18" charset="0"/>
                        </a:rPr>
                        <a:t>5 Puan</a:t>
                      </a:r>
                      <a:endParaRPr kumimoji="0" lang="en-US" sz="1600" b="0" i="0" u="none" strike="noStrike" cap="none" normalizeH="0" baseline="0" dirty="0" smtClean="0">
                        <a:ln>
                          <a:noFill/>
                        </a:ln>
                        <a:solidFill>
                          <a:schemeClr val="tx1"/>
                        </a:solidFill>
                        <a:effectLst/>
                        <a:latin typeface="+mn-lt"/>
                        <a:cs typeface="Times New Roman" pitchFamily="18" charset="0"/>
                      </a:endParaRPr>
                    </a:p>
                  </a:txBody>
                  <a:tcPr marL="44450" marR="4445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lumMod val="60000"/>
                        <a:lumOff val="4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smtClean="0">
                          <a:ln>
                            <a:noFill/>
                          </a:ln>
                          <a:solidFill>
                            <a:schemeClr val="tx1"/>
                          </a:solidFill>
                          <a:effectLst/>
                          <a:latin typeface="+mn-lt"/>
                          <a:cs typeface="Times New Roman" pitchFamily="18" charset="0"/>
                        </a:rPr>
                        <a:t>7 Puan</a:t>
                      </a:r>
                      <a:endParaRPr kumimoji="0" lang="en-US" sz="1600" b="0" i="0" u="none" strike="noStrike" cap="none" normalizeH="0" baseline="0" dirty="0" smtClean="0">
                        <a:ln>
                          <a:noFill/>
                        </a:ln>
                        <a:solidFill>
                          <a:schemeClr val="tx1"/>
                        </a:solidFill>
                        <a:effectLst/>
                        <a:latin typeface="+mn-lt"/>
                        <a:cs typeface="Times New Roman" pitchFamily="18" charset="0"/>
                      </a:endParaRPr>
                    </a:p>
                  </a:txBody>
                  <a:tcPr marL="44450" marR="4445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lumMod val="60000"/>
                        <a:lumOff val="40000"/>
                      </a:schemeClr>
                    </a:solidFill>
                  </a:tcPr>
                </a:tc>
                <a:extLst>
                  <a:ext uri="{0D108BD9-81ED-4DB2-BD59-A6C34878D82A}">
                    <a16:rowId xmlns="" xmlns:a16="http://schemas.microsoft.com/office/drawing/2014/main" val="10010"/>
                  </a:ext>
                </a:extLst>
              </a:tr>
              <a:tr h="519410">
                <a:tc vMerge="1">
                  <a:txBody>
                    <a:bodyPr/>
                    <a:lstStyle/>
                    <a:p>
                      <a:endParaRPr lang="en-US"/>
                    </a:p>
                  </a:txBody>
                  <a:tcPr/>
                </a:tc>
                <a:tc gridSpan="2">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r-TR" sz="1600" b="0" i="0" u="none" strike="noStrike" cap="none" normalizeH="0" baseline="0" dirty="0" smtClean="0">
                          <a:ln>
                            <a:noFill/>
                          </a:ln>
                          <a:solidFill>
                            <a:schemeClr val="tx1"/>
                          </a:solidFill>
                          <a:effectLst/>
                          <a:latin typeface="+mn-lt"/>
                          <a:cs typeface="Times New Roman" pitchFamily="18" charset="0"/>
                        </a:rPr>
                        <a:t>Döviz / Dövize Endeksli Kredi</a:t>
                      </a:r>
                      <a:endParaRPr kumimoji="0" lang="en-US" sz="1600" b="0" i="0" u="none" strike="noStrike" cap="none" normalizeH="0" baseline="0" dirty="0" smtClean="0">
                        <a:ln>
                          <a:noFill/>
                        </a:ln>
                        <a:solidFill>
                          <a:schemeClr val="tx1"/>
                        </a:solidFill>
                        <a:effectLst/>
                        <a:latin typeface="+mn-lt"/>
                        <a:cs typeface="Times New Roman" pitchFamily="18" charset="0"/>
                      </a:endParaRP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dash"/>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2">
                        <a:lumMod val="60000"/>
                        <a:lumOff val="40000"/>
                      </a:schemeClr>
                    </a:solidFill>
                  </a:tcPr>
                </a:tc>
                <a:tc hMerge="1">
                  <a:txBody>
                    <a:bodyPr/>
                    <a:lstStyle/>
                    <a:p>
                      <a:endParaRPr lang="en-US"/>
                    </a:p>
                  </a:txBody>
                  <a:tcPr/>
                </a:tc>
                <a:tc vMerge="1">
                  <a:txBody>
                    <a:bodyPr/>
                    <a:lstStyle/>
                    <a:p>
                      <a:endParaRPr lang="en-US"/>
                    </a:p>
                  </a:txBody>
                  <a:tcPr/>
                </a:tc>
                <a:tc v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smtClean="0">
                          <a:ln>
                            <a:noFill/>
                          </a:ln>
                          <a:solidFill>
                            <a:schemeClr val="tx1"/>
                          </a:solidFill>
                          <a:effectLst/>
                          <a:latin typeface="+mn-lt"/>
                          <a:cs typeface="Times New Roman" pitchFamily="18" charset="0"/>
                        </a:rPr>
                        <a:t>1 Puan</a:t>
                      </a:r>
                      <a:endParaRPr kumimoji="0" lang="en-US" sz="1600" b="0" i="0" u="none" strike="noStrike" cap="none" normalizeH="0" baseline="0" dirty="0" smtClean="0">
                        <a:ln>
                          <a:noFill/>
                        </a:ln>
                        <a:solidFill>
                          <a:schemeClr val="tx1"/>
                        </a:solidFill>
                        <a:effectLst/>
                        <a:latin typeface="+mn-lt"/>
                        <a:cs typeface="Times New Roman" pitchFamily="18" charset="0"/>
                      </a:endParaRPr>
                    </a:p>
                  </a:txBody>
                  <a:tcPr marL="44450" marR="4445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lumMod val="60000"/>
                        <a:lumOff val="4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smtClean="0">
                          <a:ln>
                            <a:noFill/>
                          </a:ln>
                          <a:solidFill>
                            <a:schemeClr val="tx1"/>
                          </a:solidFill>
                          <a:effectLst/>
                          <a:latin typeface="+mn-lt"/>
                          <a:cs typeface="Times New Roman" pitchFamily="18" charset="0"/>
                        </a:rPr>
                        <a:t>1 Puan</a:t>
                      </a:r>
                      <a:endParaRPr kumimoji="0" lang="en-US" sz="1600" b="0" i="0" u="none" strike="noStrike" cap="none" normalizeH="0" baseline="0" dirty="0" smtClean="0">
                        <a:ln>
                          <a:noFill/>
                        </a:ln>
                        <a:solidFill>
                          <a:schemeClr val="tx1"/>
                        </a:solidFill>
                        <a:effectLst/>
                        <a:latin typeface="+mn-lt"/>
                        <a:cs typeface="Times New Roman" pitchFamily="18" charset="0"/>
                      </a:endParaRPr>
                    </a:p>
                  </a:txBody>
                  <a:tcPr marL="44450" marR="4445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lumMod val="60000"/>
                        <a:lumOff val="4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smtClean="0">
                          <a:ln>
                            <a:noFill/>
                          </a:ln>
                          <a:solidFill>
                            <a:schemeClr val="tx1"/>
                          </a:solidFill>
                          <a:effectLst/>
                          <a:latin typeface="+mn-lt"/>
                          <a:cs typeface="Times New Roman" pitchFamily="18" charset="0"/>
                        </a:rPr>
                        <a:t>2 Puan</a:t>
                      </a:r>
                      <a:endParaRPr kumimoji="0" lang="en-US" sz="1600" b="0" i="0" u="none" strike="noStrike" cap="none" normalizeH="0" baseline="0" dirty="0" smtClean="0">
                        <a:ln>
                          <a:noFill/>
                        </a:ln>
                        <a:solidFill>
                          <a:schemeClr val="tx1"/>
                        </a:solidFill>
                        <a:effectLst/>
                        <a:latin typeface="+mn-lt"/>
                        <a:cs typeface="Times New Roman" pitchFamily="18" charset="0"/>
                      </a:endParaRPr>
                    </a:p>
                  </a:txBody>
                  <a:tcPr marL="44450" marR="4445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lumMod val="60000"/>
                        <a:lumOff val="4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smtClean="0">
                          <a:ln>
                            <a:noFill/>
                          </a:ln>
                          <a:solidFill>
                            <a:schemeClr val="tx1"/>
                          </a:solidFill>
                          <a:effectLst/>
                          <a:latin typeface="+mn-lt"/>
                          <a:cs typeface="Times New Roman" pitchFamily="18" charset="0"/>
                        </a:rPr>
                        <a:t>2 Puan</a:t>
                      </a:r>
                      <a:endParaRPr kumimoji="0" lang="en-US" sz="1600" b="0" i="0" u="none" strike="noStrike" cap="none" normalizeH="0" baseline="0" dirty="0" smtClean="0">
                        <a:ln>
                          <a:noFill/>
                        </a:ln>
                        <a:solidFill>
                          <a:schemeClr val="tx1"/>
                        </a:solidFill>
                        <a:effectLst/>
                        <a:latin typeface="+mn-lt"/>
                        <a:cs typeface="Times New Roman" pitchFamily="18" charset="0"/>
                      </a:endParaRPr>
                    </a:p>
                  </a:txBody>
                  <a:tcPr marL="44450" marR="4445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lumMod val="60000"/>
                        <a:lumOff val="40000"/>
                      </a:schemeClr>
                    </a:solidFill>
                  </a:tcPr>
                </a:tc>
                <a:extLst>
                  <a:ext uri="{0D108BD9-81ED-4DB2-BD59-A6C34878D82A}">
                    <a16:rowId xmlns="" xmlns:a16="http://schemas.microsoft.com/office/drawing/2014/main" val="10011"/>
                  </a:ext>
                </a:extLst>
              </a:tr>
              <a:tr h="386466">
                <a:tc gridSpan="3">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smtClean="0">
                          <a:ln>
                            <a:noFill/>
                          </a:ln>
                          <a:solidFill>
                            <a:schemeClr val="tx1"/>
                          </a:solidFill>
                          <a:effectLst/>
                          <a:latin typeface="+mn-lt"/>
                          <a:cs typeface="Times New Roman" pitchFamily="18" charset="0"/>
                        </a:rPr>
                        <a:t>Sigorta Primi İşçi Hissesi Desteği</a:t>
                      </a:r>
                      <a:endParaRPr kumimoji="0" lang="en-US" sz="1600" b="0" i="0" u="none" strike="noStrike" cap="none" normalizeH="0" baseline="0" smtClean="0">
                        <a:ln>
                          <a:noFill/>
                        </a:ln>
                        <a:solidFill>
                          <a:schemeClr val="tx1"/>
                        </a:solidFill>
                        <a:effectLst/>
                        <a:latin typeface="+mn-lt"/>
                        <a:cs typeface="Times New Roman" pitchFamily="18" charset="0"/>
                      </a:endParaRPr>
                    </a:p>
                  </a:txBody>
                  <a:tcPr marL="44450" marR="44450" marT="0" marB="0" anchor="ctr" horzOverflow="overflow">
                    <a:lnL w="19050" cap="flat" cmpd="sng" algn="ctr">
                      <a:solidFill>
                        <a:srgbClr val="003300"/>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en-US"/>
                    </a:p>
                  </a:txBody>
                  <a:tcPr/>
                </a:tc>
                <a:tc h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kern="1200" cap="none" normalizeH="0" baseline="0" dirty="0" smtClean="0">
                          <a:ln>
                            <a:noFill/>
                          </a:ln>
                          <a:solidFill>
                            <a:schemeClr val="tx1"/>
                          </a:solidFill>
                          <a:effectLst/>
                          <a:latin typeface="+mn-lt"/>
                          <a:ea typeface="+mn-ea"/>
                          <a:cs typeface="Times New Roman" pitchFamily="18" charset="0"/>
                        </a:rPr>
                        <a:t>YOK</a:t>
                      </a:r>
                      <a:endParaRPr kumimoji="0" lang="en-US" sz="1600" b="1" i="0" u="none" strike="noStrike" kern="1200" cap="none" normalizeH="0" baseline="0" dirty="0" smtClean="0">
                        <a:ln>
                          <a:noFill/>
                        </a:ln>
                        <a:solidFill>
                          <a:schemeClr val="tx1"/>
                        </a:solidFill>
                        <a:effectLst/>
                        <a:latin typeface="+mn-lt"/>
                        <a:ea typeface="+mn-ea"/>
                        <a:cs typeface="Times New Roman" pitchFamily="18" charset="0"/>
                      </a:endParaRPr>
                    </a:p>
                  </a:txBody>
                  <a:tcPr marL="44450" marR="4445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2000" b="1" i="0" u="none" strike="noStrike" cap="none" normalizeH="0" baseline="0" dirty="0" smtClean="0">
                          <a:ln>
                            <a:noFill/>
                          </a:ln>
                          <a:solidFill>
                            <a:schemeClr val="tx1"/>
                          </a:solidFill>
                          <a:effectLst/>
                          <a:latin typeface="+mn-lt"/>
                          <a:cs typeface="Times New Roman" pitchFamily="18" charset="0"/>
                        </a:rPr>
                        <a:t>YOK</a:t>
                      </a:r>
                      <a:endParaRPr kumimoji="0" lang="en-US" sz="2000" b="1" i="0" u="none" strike="noStrike" cap="none" normalizeH="0" baseline="0" dirty="0" smtClean="0">
                        <a:ln>
                          <a:noFill/>
                        </a:ln>
                        <a:solidFill>
                          <a:schemeClr val="tx1"/>
                        </a:solidFill>
                        <a:effectLst/>
                        <a:latin typeface="+mn-lt"/>
                        <a:cs typeface="Times New Roman" pitchFamily="18" charset="0"/>
                      </a:endParaRPr>
                    </a:p>
                  </a:txBody>
                  <a:tcPr marL="44450" marR="4445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5">
                        <a:lumMod val="60000"/>
                        <a:lumOff val="4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0" i="0" u="none" strike="noStrike" cap="none" normalizeH="0" baseline="0" smtClean="0">
                          <a:ln>
                            <a:noFill/>
                          </a:ln>
                          <a:solidFill>
                            <a:schemeClr val="tx1"/>
                          </a:solidFill>
                          <a:effectLst/>
                          <a:latin typeface="+mn-lt"/>
                          <a:cs typeface="Times New Roman" pitchFamily="18" charset="0"/>
                        </a:rPr>
                        <a:t>YOK</a:t>
                      </a:r>
                      <a:endParaRPr kumimoji="0" lang="en-US" sz="1600" b="0" i="0" u="none" strike="noStrike" cap="none" normalizeH="0" baseline="0" smtClean="0">
                        <a:ln>
                          <a:noFill/>
                        </a:ln>
                        <a:solidFill>
                          <a:schemeClr val="tx1"/>
                        </a:solidFill>
                        <a:effectLst/>
                        <a:latin typeface="+mn-lt"/>
                        <a:cs typeface="Times New Roman" pitchFamily="18" charset="0"/>
                      </a:endParaRPr>
                    </a:p>
                  </a:txBody>
                  <a:tcPr marL="44450" marR="4445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0" i="0" u="none" strike="noStrike" cap="none" normalizeH="0" baseline="0" smtClean="0">
                          <a:ln>
                            <a:noFill/>
                          </a:ln>
                          <a:solidFill>
                            <a:schemeClr val="tx1"/>
                          </a:solidFill>
                          <a:effectLst/>
                          <a:latin typeface="+mn-lt"/>
                          <a:cs typeface="Times New Roman" pitchFamily="18" charset="0"/>
                        </a:rPr>
                        <a:t>YOK</a:t>
                      </a:r>
                      <a:endParaRPr kumimoji="0" lang="en-US" sz="1600" b="0" i="0" u="none" strike="noStrike" cap="none" normalizeH="0" baseline="0" smtClean="0">
                        <a:ln>
                          <a:noFill/>
                        </a:ln>
                        <a:solidFill>
                          <a:schemeClr val="tx1"/>
                        </a:solidFill>
                        <a:effectLst/>
                        <a:latin typeface="+mn-lt"/>
                        <a:cs typeface="Times New Roman" pitchFamily="18" charset="0"/>
                      </a:endParaRPr>
                    </a:p>
                  </a:txBody>
                  <a:tcPr marL="44450" marR="4445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0" i="0" u="none" strike="noStrike" cap="none" normalizeH="0" baseline="0" smtClean="0">
                          <a:ln>
                            <a:noFill/>
                          </a:ln>
                          <a:solidFill>
                            <a:schemeClr val="tx1"/>
                          </a:solidFill>
                          <a:effectLst/>
                          <a:latin typeface="+mn-lt"/>
                          <a:cs typeface="Times New Roman" pitchFamily="18" charset="0"/>
                        </a:rPr>
                        <a:t>YOK</a:t>
                      </a:r>
                      <a:endParaRPr kumimoji="0" lang="en-US" sz="1600" b="0" i="0" u="none" strike="noStrike" cap="none" normalizeH="0" baseline="0" smtClean="0">
                        <a:ln>
                          <a:noFill/>
                        </a:ln>
                        <a:solidFill>
                          <a:schemeClr val="tx1"/>
                        </a:solidFill>
                        <a:effectLst/>
                        <a:latin typeface="+mn-lt"/>
                        <a:cs typeface="Times New Roman" pitchFamily="18" charset="0"/>
                      </a:endParaRPr>
                    </a:p>
                  </a:txBody>
                  <a:tcPr marL="44450" marR="4445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smtClean="0">
                          <a:ln>
                            <a:noFill/>
                          </a:ln>
                          <a:solidFill>
                            <a:schemeClr val="tx1"/>
                          </a:solidFill>
                          <a:effectLst/>
                          <a:latin typeface="+mn-lt"/>
                          <a:cs typeface="Times New Roman" pitchFamily="18" charset="0"/>
                        </a:rPr>
                        <a:t>10 yıl</a:t>
                      </a:r>
                      <a:endParaRPr kumimoji="0" lang="en-US" sz="1600" b="0" i="0" u="none" strike="noStrike" cap="none" normalizeH="0" baseline="0" dirty="0" smtClean="0">
                        <a:ln>
                          <a:noFill/>
                        </a:ln>
                        <a:solidFill>
                          <a:schemeClr val="tx1"/>
                        </a:solidFill>
                        <a:effectLst/>
                        <a:latin typeface="+mn-lt"/>
                        <a:cs typeface="Times New Roman" pitchFamily="18" charset="0"/>
                      </a:endParaRPr>
                    </a:p>
                  </a:txBody>
                  <a:tcPr marL="44450" marR="4445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 xmlns:a16="http://schemas.microsoft.com/office/drawing/2014/main" val="10012"/>
                  </a:ext>
                </a:extLst>
              </a:tr>
              <a:tr h="386466">
                <a:tc gridSpan="3">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smtClean="0">
                          <a:ln>
                            <a:noFill/>
                          </a:ln>
                          <a:solidFill>
                            <a:srgbClr val="000000"/>
                          </a:solidFill>
                          <a:effectLst/>
                          <a:latin typeface="+mn-lt"/>
                          <a:cs typeface="Times New Roman" pitchFamily="18" charset="0"/>
                        </a:rPr>
                        <a:t>Gelir Vergisi Stopajı Desteği</a:t>
                      </a:r>
                      <a:endParaRPr kumimoji="0" lang="en-US" sz="1600" b="0" i="0" u="none" strike="noStrike" cap="none" normalizeH="0" baseline="0" dirty="0" smtClean="0">
                        <a:ln>
                          <a:noFill/>
                        </a:ln>
                        <a:solidFill>
                          <a:schemeClr val="tx1"/>
                        </a:solidFill>
                        <a:effectLst/>
                        <a:latin typeface="+mn-lt"/>
                        <a:cs typeface="Times New Roman" pitchFamily="18" charset="0"/>
                      </a:endParaRPr>
                    </a:p>
                  </a:txBody>
                  <a:tcPr marL="44450" marR="44450" marT="0" marB="0" anchor="ctr" horzOverflow="overflow">
                    <a:lnL w="19050" cap="flat" cmpd="sng" algn="ctr">
                      <a:solidFill>
                        <a:srgbClr val="003300"/>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3300"/>
                      </a:solidFill>
                      <a:prstDash val="solid"/>
                      <a:round/>
                      <a:headEnd type="none" w="med" len="med"/>
                      <a:tailEnd type="none" w="med" len="med"/>
                    </a:lnB>
                    <a:lnTlToBr>
                      <a:noFill/>
                    </a:lnTlToBr>
                    <a:lnBlToTr>
                      <a:noFill/>
                    </a:lnBlToTr>
                    <a:solidFill>
                      <a:schemeClr val="accent2">
                        <a:lumMod val="60000"/>
                        <a:lumOff val="40000"/>
                      </a:schemeClr>
                    </a:solidFill>
                  </a:tcPr>
                </a:tc>
                <a:tc hMerge="1">
                  <a:txBody>
                    <a:bodyPr/>
                    <a:lstStyle/>
                    <a:p>
                      <a:endParaRPr lang="en-US"/>
                    </a:p>
                  </a:txBody>
                  <a:tcPr/>
                </a:tc>
                <a:tc h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kern="1200" cap="none" normalizeH="0" baseline="0" dirty="0" smtClean="0">
                          <a:ln>
                            <a:noFill/>
                          </a:ln>
                          <a:solidFill>
                            <a:schemeClr val="tx1"/>
                          </a:solidFill>
                          <a:effectLst/>
                          <a:latin typeface="+mn-lt"/>
                          <a:ea typeface="+mn-ea"/>
                          <a:cs typeface="Times New Roman" pitchFamily="18" charset="0"/>
                        </a:rPr>
                        <a:t>YOK</a:t>
                      </a:r>
                      <a:endParaRPr kumimoji="0" lang="en-US" sz="1600" b="1" i="0" u="none" strike="noStrike" kern="1200" cap="none" normalizeH="0" baseline="0" dirty="0" smtClean="0">
                        <a:ln>
                          <a:noFill/>
                        </a:ln>
                        <a:solidFill>
                          <a:schemeClr val="tx1"/>
                        </a:solidFill>
                        <a:effectLst/>
                        <a:latin typeface="+mn-lt"/>
                        <a:ea typeface="+mn-ea"/>
                        <a:cs typeface="Times New Roman" pitchFamily="18" charset="0"/>
                      </a:endParaRPr>
                    </a:p>
                  </a:txBody>
                  <a:tcPr marL="44450" marR="4445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lumMod val="60000"/>
                        <a:lumOff val="4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2000" b="1" i="0" u="none" strike="noStrike" cap="none" normalizeH="0" baseline="0" dirty="0" smtClean="0">
                          <a:ln>
                            <a:noFill/>
                          </a:ln>
                          <a:solidFill>
                            <a:schemeClr val="tx1"/>
                          </a:solidFill>
                          <a:effectLst/>
                          <a:latin typeface="+mn-lt"/>
                          <a:cs typeface="Times New Roman" pitchFamily="18" charset="0"/>
                        </a:rPr>
                        <a:t>YOK</a:t>
                      </a:r>
                      <a:endParaRPr kumimoji="0" lang="en-US" sz="2000" b="1" i="0" u="none" strike="noStrike" cap="none" normalizeH="0" baseline="0" dirty="0" smtClean="0">
                        <a:ln>
                          <a:noFill/>
                        </a:ln>
                        <a:solidFill>
                          <a:schemeClr val="tx1"/>
                        </a:solidFill>
                        <a:effectLst/>
                        <a:latin typeface="+mn-lt"/>
                        <a:cs typeface="Times New Roman" pitchFamily="18" charset="0"/>
                      </a:endParaRPr>
                    </a:p>
                  </a:txBody>
                  <a:tcPr marL="44450" marR="4445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5">
                        <a:lumMod val="60000"/>
                        <a:lumOff val="4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0" i="0" u="none" strike="noStrike" cap="none" normalizeH="0" baseline="0" dirty="0" smtClean="0">
                          <a:ln>
                            <a:noFill/>
                          </a:ln>
                          <a:solidFill>
                            <a:schemeClr val="tx1"/>
                          </a:solidFill>
                          <a:effectLst/>
                          <a:latin typeface="+mn-lt"/>
                          <a:cs typeface="Times New Roman" pitchFamily="18" charset="0"/>
                        </a:rPr>
                        <a:t>YOK</a:t>
                      </a:r>
                      <a:endParaRPr kumimoji="0" lang="en-US" sz="1600" b="0" i="0" u="none" strike="noStrike" cap="none" normalizeH="0" baseline="0" dirty="0" smtClean="0">
                        <a:ln>
                          <a:noFill/>
                        </a:ln>
                        <a:solidFill>
                          <a:schemeClr val="tx1"/>
                        </a:solidFill>
                        <a:effectLst/>
                        <a:latin typeface="+mn-lt"/>
                        <a:cs typeface="Times New Roman" pitchFamily="18" charset="0"/>
                      </a:endParaRPr>
                    </a:p>
                  </a:txBody>
                  <a:tcPr marL="44450" marR="4445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lumMod val="60000"/>
                        <a:lumOff val="4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0" i="0" u="none" strike="noStrike" cap="none" normalizeH="0" baseline="0" dirty="0" smtClean="0">
                          <a:ln>
                            <a:noFill/>
                          </a:ln>
                          <a:solidFill>
                            <a:schemeClr val="tx1"/>
                          </a:solidFill>
                          <a:effectLst/>
                          <a:latin typeface="+mn-lt"/>
                          <a:cs typeface="Times New Roman" pitchFamily="18" charset="0"/>
                        </a:rPr>
                        <a:t>YOK</a:t>
                      </a:r>
                      <a:endParaRPr kumimoji="0" lang="en-US" sz="1600" b="0" i="0" u="none" strike="noStrike" cap="none" normalizeH="0" baseline="0" dirty="0" smtClean="0">
                        <a:ln>
                          <a:noFill/>
                        </a:ln>
                        <a:solidFill>
                          <a:schemeClr val="tx1"/>
                        </a:solidFill>
                        <a:effectLst/>
                        <a:latin typeface="+mn-lt"/>
                        <a:cs typeface="Times New Roman" pitchFamily="18" charset="0"/>
                      </a:endParaRPr>
                    </a:p>
                  </a:txBody>
                  <a:tcPr marL="44450" marR="4445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lumMod val="60000"/>
                        <a:lumOff val="4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0" i="0" u="none" strike="noStrike" cap="none" normalizeH="0" baseline="0" dirty="0" smtClean="0">
                          <a:ln>
                            <a:noFill/>
                          </a:ln>
                          <a:solidFill>
                            <a:schemeClr val="tx1"/>
                          </a:solidFill>
                          <a:effectLst/>
                          <a:latin typeface="+mn-lt"/>
                          <a:cs typeface="Times New Roman" pitchFamily="18" charset="0"/>
                        </a:rPr>
                        <a:t>YOK</a:t>
                      </a:r>
                      <a:endParaRPr kumimoji="0" lang="en-US" sz="1600" b="0" i="0" u="none" strike="noStrike" cap="none" normalizeH="0" baseline="0" dirty="0" smtClean="0">
                        <a:ln>
                          <a:noFill/>
                        </a:ln>
                        <a:solidFill>
                          <a:schemeClr val="tx1"/>
                        </a:solidFill>
                        <a:effectLst/>
                        <a:latin typeface="+mn-lt"/>
                        <a:cs typeface="Times New Roman" pitchFamily="18" charset="0"/>
                      </a:endParaRPr>
                    </a:p>
                  </a:txBody>
                  <a:tcPr marL="44450" marR="4445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lumMod val="60000"/>
                        <a:lumOff val="4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smtClean="0">
                          <a:ln>
                            <a:noFill/>
                          </a:ln>
                          <a:solidFill>
                            <a:schemeClr val="tx1"/>
                          </a:solidFill>
                          <a:effectLst/>
                          <a:latin typeface="+mn-lt"/>
                          <a:cs typeface="Times New Roman" pitchFamily="18" charset="0"/>
                        </a:rPr>
                        <a:t>10 yıl</a:t>
                      </a:r>
                      <a:endParaRPr kumimoji="0" lang="en-US" sz="1600" b="0" i="0" u="none" strike="noStrike" cap="none" normalizeH="0" baseline="0" dirty="0" smtClean="0">
                        <a:ln>
                          <a:noFill/>
                        </a:ln>
                        <a:solidFill>
                          <a:schemeClr val="tx1"/>
                        </a:solidFill>
                        <a:effectLst/>
                        <a:latin typeface="+mn-lt"/>
                        <a:cs typeface="Times New Roman" pitchFamily="18" charset="0"/>
                      </a:endParaRPr>
                    </a:p>
                  </a:txBody>
                  <a:tcPr marL="44450" marR="4445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lumMod val="60000"/>
                        <a:lumOff val="40000"/>
                      </a:schemeClr>
                    </a:solidFill>
                  </a:tcPr>
                </a:tc>
                <a:extLst>
                  <a:ext uri="{0D108BD9-81ED-4DB2-BD59-A6C34878D82A}">
                    <a16:rowId xmlns="" xmlns:a16="http://schemas.microsoft.com/office/drawing/2014/main" val="10013"/>
                  </a:ext>
                </a:extLst>
              </a:tr>
            </a:tbl>
          </a:graphicData>
        </a:graphic>
      </p:graphicFrame>
      <p:sp>
        <p:nvSpPr>
          <p:cNvPr id="55418" name="Altbilgi Yer Tutucusu 1"/>
          <p:cNvSpPr txBox="1">
            <a:spLocks noGrp="1"/>
          </p:cNvSpPr>
          <p:nvPr/>
        </p:nvSpPr>
        <p:spPr bwMode="auto">
          <a:xfrm>
            <a:off x="1828800" y="6553200"/>
            <a:ext cx="5672138" cy="252413"/>
          </a:xfrm>
          <a:prstGeom prst="rect">
            <a:avLst/>
          </a:prstGeom>
          <a:noFill/>
          <a:ln w="9525">
            <a:noFill/>
            <a:miter lim="800000"/>
            <a:headEnd/>
            <a:tailEnd/>
          </a:ln>
        </p:spPr>
        <p:txBody>
          <a:bodyPr anchor="ctr"/>
          <a:lstStyle/>
          <a:p>
            <a:pPr algn="ctr"/>
            <a:r>
              <a:rPr lang="tr-TR" sz="1500" b="1">
                <a:solidFill>
                  <a:srgbClr val="D9D9D9"/>
                </a:solidFill>
                <a:latin typeface="Arial" charset="0"/>
                <a:cs typeface="Arial" charset="0"/>
              </a:rPr>
              <a:t>Teşvik Uygulama ve Yabancı Sermaye Genel Müdürlüğü</a:t>
            </a:r>
          </a:p>
        </p:txBody>
      </p:sp>
      <p:sp>
        <p:nvSpPr>
          <p:cNvPr id="4" name="3 Metin kutusu"/>
          <p:cNvSpPr txBox="1"/>
          <p:nvPr/>
        </p:nvSpPr>
        <p:spPr>
          <a:xfrm>
            <a:off x="5879222" y="188640"/>
            <a:ext cx="3229282" cy="461665"/>
          </a:xfrm>
          <a:prstGeom prst="rect">
            <a:avLst/>
          </a:prstGeom>
          <a:noFill/>
        </p:spPr>
        <p:txBody>
          <a:bodyPr wrap="none" rtlCol="0">
            <a:spAutoFit/>
          </a:bodyPr>
          <a:lstStyle/>
          <a:p>
            <a:pPr algn="r"/>
            <a:r>
              <a:rPr lang="tr-TR" sz="2400" b="1" dirty="0" smtClean="0">
                <a:solidFill>
                  <a:srgbClr val="FFFFFF"/>
                </a:solidFill>
                <a:effectLst>
                  <a:outerShdw blurRad="38100" dist="38100" dir="2700000" algn="tl">
                    <a:srgbClr val="000000">
                      <a:alpha val="43137"/>
                    </a:srgbClr>
                  </a:outerShdw>
                </a:effectLst>
                <a:latin typeface="Calibri"/>
                <a:cs typeface="Arial" charset="0"/>
              </a:rPr>
              <a:t>2. Yatırım Teşvik Sistemi</a:t>
            </a:r>
            <a:endParaRPr lang="tr-TR" sz="2400" b="1" dirty="0">
              <a:solidFill>
                <a:srgbClr val="FFFFFF"/>
              </a:solidFill>
              <a:effectLst>
                <a:outerShdw blurRad="38100" dist="38100" dir="2700000" algn="tl">
                  <a:srgbClr val="000000">
                    <a:alpha val="43137"/>
                  </a:srgbClr>
                </a:outerShdw>
              </a:effectLst>
              <a:latin typeface="Calibri"/>
              <a:cs typeface="Arial" charset="0"/>
            </a:endParaRPr>
          </a:p>
        </p:txBody>
      </p:sp>
      <p:sp>
        <p:nvSpPr>
          <p:cNvPr id="5" name="4 Yuvarlatılmış Dikdörtgen"/>
          <p:cNvSpPr>
            <a:spLocks noChangeArrowheads="1"/>
          </p:cNvSpPr>
          <p:nvPr/>
        </p:nvSpPr>
        <p:spPr bwMode="auto">
          <a:xfrm>
            <a:off x="155575" y="841357"/>
            <a:ext cx="8785225" cy="571419"/>
          </a:xfrm>
          <a:prstGeom prst="roundRect">
            <a:avLst>
              <a:gd name="adj" fmla="val 16667"/>
            </a:avLst>
          </a:prstGeom>
          <a:gradFill flip="none" rotWithShape="1">
            <a:gsLst>
              <a:gs pos="0">
                <a:srgbClr val="339933">
                  <a:shade val="30000"/>
                  <a:satMod val="115000"/>
                </a:srgbClr>
              </a:gs>
              <a:gs pos="50000">
                <a:srgbClr val="339933">
                  <a:shade val="67500"/>
                  <a:satMod val="115000"/>
                </a:srgbClr>
              </a:gs>
              <a:gs pos="100000">
                <a:srgbClr val="339933">
                  <a:shade val="100000"/>
                  <a:satMod val="115000"/>
                </a:srgbClr>
              </a:gs>
            </a:gsLst>
            <a:lin ang="16200000" scaled="1"/>
            <a:tileRect/>
          </a:gradFill>
          <a:ln>
            <a:headEnd/>
            <a:tailEnd/>
          </a:ln>
        </p:spPr>
        <p:style>
          <a:lnRef idx="2">
            <a:schemeClr val="dk1">
              <a:shade val="50000"/>
            </a:schemeClr>
          </a:lnRef>
          <a:fillRef idx="1">
            <a:schemeClr val="dk1"/>
          </a:fillRef>
          <a:effectRef idx="0">
            <a:schemeClr val="dk1"/>
          </a:effectRef>
          <a:fontRef idx="minor">
            <a:schemeClr val="lt1"/>
          </a:fontRef>
        </p:style>
        <p:txBody>
          <a:bodyPr/>
          <a:lstStyle/>
          <a:p>
            <a:pPr algn="ctr" eaLnBrk="0" hangingPunct="0">
              <a:defRPr/>
            </a:pPr>
            <a:r>
              <a:rPr lang="tr-TR" sz="2800" b="1" dirty="0" smtClean="0">
                <a:solidFill>
                  <a:srgbClr val="FFFFFF"/>
                </a:solidFill>
              </a:rPr>
              <a:t>Bölgesel Teşvik Kapsamında Sağlanan Destekler</a:t>
            </a:r>
            <a:endParaRPr lang="en-US" sz="2800" b="1" dirty="0">
              <a:solidFill>
                <a:srgbClr val="FFFFFF"/>
              </a:solidFill>
            </a:endParaRPr>
          </a:p>
          <a:p>
            <a:pPr algn="ctr" eaLnBrk="0" hangingPunct="0">
              <a:defRPr/>
            </a:pPr>
            <a:endParaRPr lang="en-US" sz="2800" b="1" dirty="0">
              <a:solidFill>
                <a:srgbClr val="FFFFFF"/>
              </a:solidFill>
            </a:endParaRPr>
          </a:p>
        </p:txBody>
      </p:sp>
    </p:spTree>
    <p:extLst>
      <p:ext uri="{BB962C8B-B14F-4D97-AF65-F5344CB8AC3E}">
        <p14:creationId xmlns:p14="http://schemas.microsoft.com/office/powerpoint/2010/main" val="334863375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2 Diyagram"/>
          <p:cNvGraphicFramePr/>
          <p:nvPr>
            <p:extLst/>
          </p:nvPr>
        </p:nvGraphicFramePr>
        <p:xfrm>
          <a:off x="179512" y="908720"/>
          <a:ext cx="8784976" cy="5472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Altbilgi Yer Tutucusu 1"/>
          <p:cNvSpPr txBox="1">
            <a:spLocks noGrp="1"/>
          </p:cNvSpPr>
          <p:nvPr/>
        </p:nvSpPr>
        <p:spPr bwMode="auto">
          <a:xfrm>
            <a:off x="1828800" y="6553200"/>
            <a:ext cx="5672138" cy="252413"/>
          </a:xfrm>
          <a:prstGeom prst="rect">
            <a:avLst/>
          </a:prstGeom>
          <a:noFill/>
          <a:ln w="9525">
            <a:noFill/>
            <a:miter lim="800000"/>
            <a:headEnd/>
            <a:tailEnd/>
          </a:ln>
        </p:spPr>
        <p:txBody>
          <a:bodyPr anchor="ctr"/>
          <a:lstStyle/>
          <a:p>
            <a:pPr algn="ctr"/>
            <a:r>
              <a:rPr lang="tr-TR" sz="1500" b="1" dirty="0">
                <a:solidFill>
                  <a:srgbClr val="D9D9D9"/>
                </a:solidFill>
                <a:latin typeface="Arial" charset="0"/>
                <a:cs typeface="Arial" charset="0"/>
              </a:rPr>
              <a:t>Teşvik Uygulama ve Yabancı Sermaye Genel Müdürlüğü</a:t>
            </a:r>
          </a:p>
        </p:txBody>
      </p:sp>
    </p:spTree>
    <p:extLst>
      <p:ext uri="{BB962C8B-B14F-4D97-AF65-F5344CB8AC3E}">
        <p14:creationId xmlns:p14="http://schemas.microsoft.com/office/powerpoint/2010/main" val="426113322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4 Yuvarlatılmış Dikdörtgen"/>
          <p:cNvSpPr>
            <a:spLocks noChangeArrowheads="1"/>
          </p:cNvSpPr>
          <p:nvPr/>
        </p:nvSpPr>
        <p:spPr bwMode="auto">
          <a:xfrm>
            <a:off x="155575" y="841357"/>
            <a:ext cx="8785225" cy="571419"/>
          </a:xfrm>
          <a:prstGeom prst="roundRect">
            <a:avLst>
              <a:gd name="adj" fmla="val 16667"/>
            </a:avLst>
          </a:prstGeom>
          <a:gradFill flip="none" rotWithShape="1">
            <a:gsLst>
              <a:gs pos="0">
                <a:srgbClr val="339933">
                  <a:shade val="30000"/>
                  <a:satMod val="115000"/>
                </a:srgbClr>
              </a:gs>
              <a:gs pos="50000">
                <a:srgbClr val="339933">
                  <a:shade val="67500"/>
                  <a:satMod val="115000"/>
                </a:srgbClr>
              </a:gs>
              <a:gs pos="100000">
                <a:srgbClr val="339933">
                  <a:shade val="100000"/>
                  <a:satMod val="115000"/>
                </a:srgbClr>
              </a:gs>
            </a:gsLst>
            <a:lin ang="16200000" scaled="1"/>
            <a:tileRect/>
          </a:gradFill>
          <a:ln>
            <a:headEnd/>
            <a:tailEnd/>
          </a:ln>
        </p:spPr>
        <p:style>
          <a:lnRef idx="2">
            <a:schemeClr val="dk1">
              <a:shade val="50000"/>
            </a:schemeClr>
          </a:lnRef>
          <a:fillRef idx="1">
            <a:schemeClr val="dk1"/>
          </a:fillRef>
          <a:effectRef idx="0">
            <a:schemeClr val="dk1"/>
          </a:effectRef>
          <a:fontRef idx="minor">
            <a:schemeClr val="lt1"/>
          </a:fontRef>
        </p:style>
        <p:txBody>
          <a:bodyPr/>
          <a:lstStyle/>
          <a:p>
            <a:pPr algn="ctr" eaLnBrk="0" hangingPunct="0">
              <a:defRPr/>
            </a:pPr>
            <a:r>
              <a:rPr lang="tr-TR" sz="2800" b="1" dirty="0">
                <a:solidFill>
                  <a:srgbClr val="FFFFFF"/>
                </a:solidFill>
              </a:rPr>
              <a:t>ÖNCELİKLİ YATIRIMLAR</a:t>
            </a:r>
            <a:endParaRPr lang="en-US" sz="2800" b="1" dirty="0">
              <a:solidFill>
                <a:srgbClr val="FFFFFF"/>
              </a:solidFill>
            </a:endParaRPr>
          </a:p>
          <a:p>
            <a:pPr algn="ctr" eaLnBrk="0" hangingPunct="0">
              <a:defRPr/>
            </a:pPr>
            <a:endParaRPr lang="en-US" sz="2800" b="1" dirty="0">
              <a:solidFill>
                <a:srgbClr val="FFFFFF"/>
              </a:solidFill>
            </a:endParaRPr>
          </a:p>
        </p:txBody>
      </p:sp>
      <p:sp>
        <p:nvSpPr>
          <p:cNvPr id="57356" name="Altbilgi Yer Tutucusu 1"/>
          <p:cNvSpPr txBox="1">
            <a:spLocks noGrp="1"/>
          </p:cNvSpPr>
          <p:nvPr/>
        </p:nvSpPr>
        <p:spPr bwMode="auto">
          <a:xfrm>
            <a:off x="1828800" y="6553200"/>
            <a:ext cx="5672138" cy="252413"/>
          </a:xfrm>
          <a:prstGeom prst="rect">
            <a:avLst/>
          </a:prstGeom>
          <a:noFill/>
          <a:ln w="9525">
            <a:noFill/>
            <a:miter lim="800000"/>
            <a:headEnd/>
            <a:tailEnd/>
          </a:ln>
        </p:spPr>
        <p:txBody>
          <a:bodyPr anchor="ctr"/>
          <a:lstStyle/>
          <a:p>
            <a:pPr algn="ctr"/>
            <a:r>
              <a:rPr lang="tr-TR" sz="1500" b="1">
                <a:solidFill>
                  <a:srgbClr val="D9D9D9"/>
                </a:solidFill>
                <a:latin typeface="Arial" charset="0"/>
                <a:cs typeface="Arial" charset="0"/>
              </a:rPr>
              <a:t>Teşvik Uygulama ve Yabancı Sermaye Genel Müdürlüğü</a:t>
            </a:r>
          </a:p>
        </p:txBody>
      </p:sp>
      <p:sp>
        <p:nvSpPr>
          <p:cNvPr id="13" name="12 Metin kutusu"/>
          <p:cNvSpPr txBox="1"/>
          <p:nvPr/>
        </p:nvSpPr>
        <p:spPr>
          <a:xfrm>
            <a:off x="5879222" y="188640"/>
            <a:ext cx="3229282" cy="461665"/>
          </a:xfrm>
          <a:prstGeom prst="rect">
            <a:avLst/>
          </a:prstGeom>
          <a:noFill/>
        </p:spPr>
        <p:txBody>
          <a:bodyPr wrap="none" rtlCol="0">
            <a:spAutoFit/>
          </a:bodyPr>
          <a:lstStyle/>
          <a:p>
            <a:pPr algn="r"/>
            <a:r>
              <a:rPr lang="tr-TR" sz="2400" b="1" dirty="0" smtClean="0">
                <a:solidFill>
                  <a:srgbClr val="FFFFFF"/>
                </a:solidFill>
                <a:effectLst>
                  <a:outerShdw blurRad="38100" dist="38100" dir="2700000" algn="tl">
                    <a:srgbClr val="000000">
                      <a:alpha val="43137"/>
                    </a:srgbClr>
                  </a:outerShdw>
                </a:effectLst>
                <a:latin typeface="Calibri"/>
                <a:cs typeface="Arial" charset="0"/>
              </a:rPr>
              <a:t>2. Yatırım Teşvik Sistemi</a:t>
            </a:r>
            <a:endParaRPr lang="tr-TR" sz="2400" b="1" dirty="0">
              <a:solidFill>
                <a:srgbClr val="FFFFFF"/>
              </a:solidFill>
              <a:effectLst>
                <a:outerShdw blurRad="38100" dist="38100" dir="2700000" algn="tl">
                  <a:srgbClr val="000000">
                    <a:alpha val="43137"/>
                  </a:srgbClr>
                </a:outerShdw>
              </a:effectLst>
              <a:latin typeface="Calibri"/>
              <a:cs typeface="Arial" charset="0"/>
            </a:endParaRPr>
          </a:p>
        </p:txBody>
      </p:sp>
      <p:graphicFrame>
        <p:nvGraphicFramePr>
          <p:cNvPr id="5" name="Diyagram 4"/>
          <p:cNvGraphicFramePr/>
          <p:nvPr>
            <p:extLst>
              <p:ext uri="{D42A27DB-BD31-4B8C-83A1-F6EECF244321}">
                <p14:modId xmlns:p14="http://schemas.microsoft.com/office/powerpoint/2010/main" val="2711502329"/>
              </p:ext>
            </p:extLst>
          </p:nvPr>
        </p:nvGraphicFramePr>
        <p:xfrm>
          <a:off x="160910" y="1726728"/>
          <a:ext cx="8779890" cy="465459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71632102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4 Yuvarlatılmış Dikdörtgen"/>
          <p:cNvSpPr>
            <a:spLocks noChangeArrowheads="1"/>
          </p:cNvSpPr>
          <p:nvPr/>
        </p:nvSpPr>
        <p:spPr bwMode="auto">
          <a:xfrm>
            <a:off x="155575" y="841357"/>
            <a:ext cx="8785225" cy="571419"/>
          </a:xfrm>
          <a:prstGeom prst="roundRect">
            <a:avLst>
              <a:gd name="adj" fmla="val 16667"/>
            </a:avLst>
          </a:prstGeom>
          <a:gradFill flip="none" rotWithShape="1">
            <a:gsLst>
              <a:gs pos="0">
                <a:srgbClr val="339933">
                  <a:shade val="30000"/>
                  <a:satMod val="115000"/>
                </a:srgbClr>
              </a:gs>
              <a:gs pos="50000">
                <a:srgbClr val="339933">
                  <a:shade val="67500"/>
                  <a:satMod val="115000"/>
                </a:srgbClr>
              </a:gs>
              <a:gs pos="100000">
                <a:srgbClr val="339933">
                  <a:shade val="100000"/>
                  <a:satMod val="115000"/>
                </a:srgbClr>
              </a:gs>
            </a:gsLst>
            <a:lin ang="16200000" scaled="1"/>
            <a:tileRect/>
          </a:gradFill>
          <a:ln>
            <a:headEnd/>
            <a:tailEnd/>
          </a:ln>
        </p:spPr>
        <p:style>
          <a:lnRef idx="2">
            <a:schemeClr val="dk1">
              <a:shade val="50000"/>
            </a:schemeClr>
          </a:lnRef>
          <a:fillRef idx="1">
            <a:schemeClr val="dk1"/>
          </a:fillRef>
          <a:effectRef idx="0">
            <a:schemeClr val="dk1"/>
          </a:effectRef>
          <a:fontRef idx="minor">
            <a:schemeClr val="lt1"/>
          </a:fontRef>
        </p:style>
        <p:txBody>
          <a:bodyPr/>
          <a:lstStyle/>
          <a:p>
            <a:pPr algn="ctr" eaLnBrk="0" hangingPunct="0">
              <a:defRPr/>
            </a:pPr>
            <a:r>
              <a:rPr lang="tr-TR" sz="2800" b="1" dirty="0">
                <a:solidFill>
                  <a:srgbClr val="FFFFFF"/>
                </a:solidFill>
              </a:rPr>
              <a:t>ÖNCELİKLİ YATIRIMLAR</a:t>
            </a:r>
            <a:endParaRPr lang="en-US" sz="2800" b="1" dirty="0">
              <a:solidFill>
                <a:srgbClr val="FFFFFF"/>
              </a:solidFill>
            </a:endParaRPr>
          </a:p>
          <a:p>
            <a:pPr algn="ctr" eaLnBrk="0" hangingPunct="0">
              <a:defRPr/>
            </a:pPr>
            <a:endParaRPr lang="en-US" sz="2800" b="1" dirty="0">
              <a:solidFill>
                <a:srgbClr val="FFFFFF"/>
              </a:solidFill>
            </a:endParaRPr>
          </a:p>
        </p:txBody>
      </p:sp>
      <p:sp>
        <p:nvSpPr>
          <p:cNvPr id="57356" name="Altbilgi Yer Tutucusu 1"/>
          <p:cNvSpPr txBox="1">
            <a:spLocks noGrp="1"/>
          </p:cNvSpPr>
          <p:nvPr/>
        </p:nvSpPr>
        <p:spPr bwMode="auto">
          <a:xfrm>
            <a:off x="1828800" y="6553200"/>
            <a:ext cx="5672138" cy="252413"/>
          </a:xfrm>
          <a:prstGeom prst="rect">
            <a:avLst/>
          </a:prstGeom>
          <a:noFill/>
          <a:ln w="9525">
            <a:noFill/>
            <a:miter lim="800000"/>
            <a:headEnd/>
            <a:tailEnd/>
          </a:ln>
        </p:spPr>
        <p:txBody>
          <a:bodyPr anchor="ctr"/>
          <a:lstStyle/>
          <a:p>
            <a:pPr algn="ctr"/>
            <a:r>
              <a:rPr lang="tr-TR" sz="1500" b="1">
                <a:solidFill>
                  <a:srgbClr val="D9D9D9"/>
                </a:solidFill>
                <a:latin typeface="Arial" charset="0"/>
                <a:cs typeface="Arial" charset="0"/>
              </a:rPr>
              <a:t>Teşvik Uygulama ve Yabancı Sermaye Genel Müdürlüğü</a:t>
            </a:r>
          </a:p>
        </p:txBody>
      </p:sp>
      <p:sp>
        <p:nvSpPr>
          <p:cNvPr id="13" name="12 Metin kutusu"/>
          <p:cNvSpPr txBox="1"/>
          <p:nvPr/>
        </p:nvSpPr>
        <p:spPr>
          <a:xfrm>
            <a:off x="5879222" y="188640"/>
            <a:ext cx="3229282" cy="461665"/>
          </a:xfrm>
          <a:prstGeom prst="rect">
            <a:avLst/>
          </a:prstGeom>
          <a:noFill/>
        </p:spPr>
        <p:txBody>
          <a:bodyPr wrap="none" rtlCol="0">
            <a:spAutoFit/>
          </a:bodyPr>
          <a:lstStyle/>
          <a:p>
            <a:pPr algn="r"/>
            <a:r>
              <a:rPr lang="tr-TR" sz="2400" b="1" dirty="0" smtClean="0">
                <a:solidFill>
                  <a:srgbClr val="FFFFFF"/>
                </a:solidFill>
                <a:effectLst>
                  <a:outerShdw blurRad="38100" dist="38100" dir="2700000" algn="tl">
                    <a:srgbClr val="000000">
                      <a:alpha val="43137"/>
                    </a:srgbClr>
                  </a:outerShdw>
                </a:effectLst>
                <a:latin typeface="Calibri"/>
                <a:cs typeface="Arial" charset="0"/>
              </a:rPr>
              <a:t>2. Yatırım Teşvik Sistemi</a:t>
            </a:r>
            <a:endParaRPr lang="tr-TR" sz="2400" b="1" dirty="0">
              <a:solidFill>
                <a:srgbClr val="FFFFFF"/>
              </a:solidFill>
              <a:effectLst>
                <a:outerShdw blurRad="38100" dist="38100" dir="2700000" algn="tl">
                  <a:srgbClr val="000000">
                    <a:alpha val="43137"/>
                  </a:srgbClr>
                </a:outerShdw>
              </a:effectLst>
              <a:latin typeface="Calibri"/>
              <a:cs typeface="Arial" charset="0"/>
            </a:endParaRPr>
          </a:p>
        </p:txBody>
      </p:sp>
      <p:graphicFrame>
        <p:nvGraphicFramePr>
          <p:cNvPr id="5" name="Diyagram 4"/>
          <p:cNvGraphicFramePr/>
          <p:nvPr>
            <p:extLst>
              <p:ext uri="{D42A27DB-BD31-4B8C-83A1-F6EECF244321}">
                <p14:modId xmlns:p14="http://schemas.microsoft.com/office/powerpoint/2010/main" val="2175077273"/>
              </p:ext>
            </p:extLst>
          </p:nvPr>
        </p:nvGraphicFramePr>
        <p:xfrm>
          <a:off x="160910" y="1726728"/>
          <a:ext cx="8779890" cy="465459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60358689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4 Yuvarlatılmış Dikdörtgen"/>
          <p:cNvSpPr>
            <a:spLocks noChangeArrowheads="1"/>
          </p:cNvSpPr>
          <p:nvPr/>
        </p:nvSpPr>
        <p:spPr bwMode="auto">
          <a:xfrm>
            <a:off x="155575" y="841357"/>
            <a:ext cx="8785225" cy="571419"/>
          </a:xfrm>
          <a:prstGeom prst="roundRect">
            <a:avLst>
              <a:gd name="adj" fmla="val 16667"/>
            </a:avLst>
          </a:prstGeom>
          <a:gradFill flip="none" rotWithShape="1">
            <a:gsLst>
              <a:gs pos="0">
                <a:srgbClr val="339933">
                  <a:shade val="30000"/>
                  <a:satMod val="115000"/>
                </a:srgbClr>
              </a:gs>
              <a:gs pos="50000">
                <a:srgbClr val="339933">
                  <a:shade val="67500"/>
                  <a:satMod val="115000"/>
                </a:srgbClr>
              </a:gs>
              <a:gs pos="100000">
                <a:srgbClr val="339933">
                  <a:shade val="100000"/>
                  <a:satMod val="115000"/>
                </a:srgbClr>
              </a:gs>
            </a:gsLst>
            <a:lin ang="16200000" scaled="1"/>
            <a:tileRect/>
          </a:gradFill>
          <a:ln>
            <a:headEnd/>
            <a:tailEnd/>
          </a:ln>
        </p:spPr>
        <p:style>
          <a:lnRef idx="2">
            <a:schemeClr val="dk1">
              <a:shade val="50000"/>
            </a:schemeClr>
          </a:lnRef>
          <a:fillRef idx="1">
            <a:schemeClr val="dk1"/>
          </a:fillRef>
          <a:effectRef idx="0">
            <a:schemeClr val="dk1"/>
          </a:effectRef>
          <a:fontRef idx="minor">
            <a:schemeClr val="lt1"/>
          </a:fontRef>
        </p:style>
        <p:txBody>
          <a:bodyPr/>
          <a:lstStyle/>
          <a:p>
            <a:pPr algn="ctr" eaLnBrk="0" hangingPunct="0">
              <a:defRPr/>
            </a:pPr>
            <a:r>
              <a:rPr lang="tr-TR" sz="2800" b="1" dirty="0">
                <a:solidFill>
                  <a:srgbClr val="FFFFFF"/>
                </a:solidFill>
              </a:rPr>
              <a:t>ÖNCELİKLİ YATIRIMLAR</a:t>
            </a:r>
            <a:endParaRPr lang="en-US" sz="2800" b="1" dirty="0">
              <a:solidFill>
                <a:srgbClr val="FFFFFF"/>
              </a:solidFill>
            </a:endParaRPr>
          </a:p>
          <a:p>
            <a:pPr algn="ctr" eaLnBrk="0" hangingPunct="0">
              <a:defRPr/>
            </a:pPr>
            <a:endParaRPr lang="en-US" sz="2800" b="1" dirty="0">
              <a:solidFill>
                <a:srgbClr val="FFFFFF"/>
              </a:solidFill>
            </a:endParaRPr>
          </a:p>
        </p:txBody>
      </p:sp>
      <p:sp>
        <p:nvSpPr>
          <p:cNvPr id="57356" name="Altbilgi Yer Tutucusu 1"/>
          <p:cNvSpPr txBox="1">
            <a:spLocks noGrp="1"/>
          </p:cNvSpPr>
          <p:nvPr/>
        </p:nvSpPr>
        <p:spPr bwMode="auto">
          <a:xfrm>
            <a:off x="1828800" y="6553200"/>
            <a:ext cx="5672138" cy="252413"/>
          </a:xfrm>
          <a:prstGeom prst="rect">
            <a:avLst/>
          </a:prstGeom>
          <a:noFill/>
          <a:ln w="9525">
            <a:noFill/>
            <a:miter lim="800000"/>
            <a:headEnd/>
            <a:tailEnd/>
          </a:ln>
        </p:spPr>
        <p:txBody>
          <a:bodyPr anchor="ctr"/>
          <a:lstStyle/>
          <a:p>
            <a:pPr algn="ctr"/>
            <a:r>
              <a:rPr lang="tr-TR" sz="1500" b="1">
                <a:solidFill>
                  <a:srgbClr val="D9D9D9"/>
                </a:solidFill>
                <a:latin typeface="Arial" charset="0"/>
                <a:cs typeface="Arial" charset="0"/>
              </a:rPr>
              <a:t>Teşvik Uygulama ve Yabancı Sermaye Genel Müdürlüğü</a:t>
            </a:r>
          </a:p>
        </p:txBody>
      </p:sp>
      <p:sp>
        <p:nvSpPr>
          <p:cNvPr id="13" name="12 Metin kutusu"/>
          <p:cNvSpPr txBox="1"/>
          <p:nvPr/>
        </p:nvSpPr>
        <p:spPr>
          <a:xfrm>
            <a:off x="5879222" y="188640"/>
            <a:ext cx="3229282" cy="461665"/>
          </a:xfrm>
          <a:prstGeom prst="rect">
            <a:avLst/>
          </a:prstGeom>
          <a:noFill/>
        </p:spPr>
        <p:txBody>
          <a:bodyPr wrap="none" rtlCol="0">
            <a:spAutoFit/>
          </a:bodyPr>
          <a:lstStyle/>
          <a:p>
            <a:pPr algn="r"/>
            <a:r>
              <a:rPr lang="tr-TR" sz="2400" b="1" dirty="0" smtClean="0">
                <a:solidFill>
                  <a:srgbClr val="FFFFFF"/>
                </a:solidFill>
                <a:effectLst>
                  <a:outerShdw blurRad="38100" dist="38100" dir="2700000" algn="tl">
                    <a:srgbClr val="000000">
                      <a:alpha val="43137"/>
                    </a:srgbClr>
                  </a:outerShdw>
                </a:effectLst>
                <a:latin typeface="Calibri"/>
                <a:cs typeface="Arial" charset="0"/>
              </a:rPr>
              <a:t>2. Yatırım Teşvik Sistemi</a:t>
            </a:r>
            <a:endParaRPr lang="tr-TR" sz="2400" b="1" dirty="0">
              <a:solidFill>
                <a:srgbClr val="FFFFFF"/>
              </a:solidFill>
              <a:effectLst>
                <a:outerShdw blurRad="38100" dist="38100" dir="2700000" algn="tl">
                  <a:srgbClr val="000000">
                    <a:alpha val="43137"/>
                  </a:srgbClr>
                </a:outerShdw>
              </a:effectLst>
              <a:latin typeface="Calibri"/>
              <a:cs typeface="Arial" charset="0"/>
            </a:endParaRPr>
          </a:p>
        </p:txBody>
      </p:sp>
      <p:graphicFrame>
        <p:nvGraphicFramePr>
          <p:cNvPr id="5" name="Diyagram 4"/>
          <p:cNvGraphicFramePr/>
          <p:nvPr>
            <p:extLst/>
          </p:nvPr>
        </p:nvGraphicFramePr>
        <p:xfrm>
          <a:off x="160910" y="1726728"/>
          <a:ext cx="8779890" cy="465459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0967722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4 Yuvarlatılmış Dikdörtgen"/>
          <p:cNvSpPr>
            <a:spLocks noChangeArrowheads="1"/>
          </p:cNvSpPr>
          <p:nvPr/>
        </p:nvSpPr>
        <p:spPr bwMode="auto">
          <a:xfrm>
            <a:off x="155575" y="841357"/>
            <a:ext cx="8785225" cy="571419"/>
          </a:xfrm>
          <a:prstGeom prst="roundRect">
            <a:avLst>
              <a:gd name="adj" fmla="val 16667"/>
            </a:avLst>
          </a:prstGeom>
          <a:gradFill flip="none" rotWithShape="1">
            <a:gsLst>
              <a:gs pos="0">
                <a:srgbClr val="339933">
                  <a:shade val="30000"/>
                  <a:satMod val="115000"/>
                </a:srgbClr>
              </a:gs>
              <a:gs pos="50000">
                <a:srgbClr val="339933">
                  <a:shade val="67500"/>
                  <a:satMod val="115000"/>
                </a:srgbClr>
              </a:gs>
              <a:gs pos="100000">
                <a:srgbClr val="339933">
                  <a:shade val="100000"/>
                  <a:satMod val="115000"/>
                </a:srgbClr>
              </a:gs>
            </a:gsLst>
            <a:lin ang="16200000" scaled="1"/>
            <a:tileRect/>
          </a:gradFill>
          <a:ln>
            <a:headEnd/>
            <a:tailEnd/>
          </a:ln>
        </p:spPr>
        <p:style>
          <a:lnRef idx="2">
            <a:schemeClr val="dk1">
              <a:shade val="50000"/>
            </a:schemeClr>
          </a:lnRef>
          <a:fillRef idx="1">
            <a:schemeClr val="dk1"/>
          </a:fillRef>
          <a:effectRef idx="0">
            <a:schemeClr val="dk1"/>
          </a:effectRef>
          <a:fontRef idx="minor">
            <a:schemeClr val="lt1"/>
          </a:fontRef>
        </p:style>
        <p:txBody>
          <a:bodyPr/>
          <a:lstStyle/>
          <a:p>
            <a:pPr algn="ctr" eaLnBrk="0" hangingPunct="0">
              <a:defRPr/>
            </a:pPr>
            <a:r>
              <a:rPr lang="tr-TR" sz="2800" b="1" dirty="0">
                <a:solidFill>
                  <a:srgbClr val="FFFFFF"/>
                </a:solidFill>
              </a:rPr>
              <a:t>ÖNCELİKLİ YATIRIMLAR</a:t>
            </a:r>
            <a:endParaRPr lang="en-US" sz="2800" b="1" dirty="0">
              <a:solidFill>
                <a:srgbClr val="FFFFFF"/>
              </a:solidFill>
            </a:endParaRPr>
          </a:p>
          <a:p>
            <a:pPr algn="ctr" eaLnBrk="0" hangingPunct="0">
              <a:defRPr/>
            </a:pPr>
            <a:endParaRPr lang="en-US" sz="2800" b="1" dirty="0">
              <a:solidFill>
                <a:srgbClr val="FFFFFF"/>
              </a:solidFill>
            </a:endParaRPr>
          </a:p>
        </p:txBody>
      </p:sp>
      <p:sp>
        <p:nvSpPr>
          <p:cNvPr id="57356" name="Altbilgi Yer Tutucusu 1"/>
          <p:cNvSpPr txBox="1">
            <a:spLocks noGrp="1"/>
          </p:cNvSpPr>
          <p:nvPr/>
        </p:nvSpPr>
        <p:spPr bwMode="auto">
          <a:xfrm>
            <a:off x="1828800" y="6553200"/>
            <a:ext cx="5672138" cy="252413"/>
          </a:xfrm>
          <a:prstGeom prst="rect">
            <a:avLst/>
          </a:prstGeom>
          <a:noFill/>
          <a:ln w="9525">
            <a:noFill/>
            <a:miter lim="800000"/>
            <a:headEnd/>
            <a:tailEnd/>
          </a:ln>
        </p:spPr>
        <p:txBody>
          <a:bodyPr anchor="ctr"/>
          <a:lstStyle/>
          <a:p>
            <a:pPr algn="ctr"/>
            <a:r>
              <a:rPr lang="tr-TR" sz="1500" b="1">
                <a:solidFill>
                  <a:srgbClr val="D9D9D9"/>
                </a:solidFill>
                <a:latin typeface="Arial" charset="0"/>
                <a:cs typeface="Arial" charset="0"/>
              </a:rPr>
              <a:t>Teşvik Uygulama ve Yabancı Sermaye Genel Müdürlüğü</a:t>
            </a:r>
          </a:p>
        </p:txBody>
      </p:sp>
      <p:sp>
        <p:nvSpPr>
          <p:cNvPr id="13" name="12 Metin kutusu"/>
          <p:cNvSpPr txBox="1"/>
          <p:nvPr/>
        </p:nvSpPr>
        <p:spPr>
          <a:xfrm>
            <a:off x="5879222" y="188640"/>
            <a:ext cx="3229282" cy="461665"/>
          </a:xfrm>
          <a:prstGeom prst="rect">
            <a:avLst/>
          </a:prstGeom>
          <a:noFill/>
        </p:spPr>
        <p:txBody>
          <a:bodyPr wrap="none" rtlCol="0">
            <a:spAutoFit/>
          </a:bodyPr>
          <a:lstStyle/>
          <a:p>
            <a:pPr algn="r"/>
            <a:r>
              <a:rPr lang="tr-TR" sz="2400" b="1" dirty="0" smtClean="0">
                <a:solidFill>
                  <a:srgbClr val="FFFFFF"/>
                </a:solidFill>
                <a:effectLst>
                  <a:outerShdw blurRad="38100" dist="38100" dir="2700000" algn="tl">
                    <a:srgbClr val="000000">
                      <a:alpha val="43137"/>
                    </a:srgbClr>
                  </a:outerShdw>
                </a:effectLst>
                <a:latin typeface="Calibri"/>
                <a:cs typeface="Arial" charset="0"/>
              </a:rPr>
              <a:t>2. Yatırım Teşvik Sistemi</a:t>
            </a:r>
            <a:endParaRPr lang="tr-TR" sz="2400" b="1" dirty="0">
              <a:solidFill>
                <a:srgbClr val="FFFFFF"/>
              </a:solidFill>
              <a:effectLst>
                <a:outerShdw blurRad="38100" dist="38100" dir="2700000" algn="tl">
                  <a:srgbClr val="000000">
                    <a:alpha val="43137"/>
                  </a:srgbClr>
                </a:outerShdw>
              </a:effectLst>
              <a:latin typeface="Calibri"/>
              <a:cs typeface="Arial" charset="0"/>
            </a:endParaRPr>
          </a:p>
        </p:txBody>
      </p:sp>
      <p:graphicFrame>
        <p:nvGraphicFramePr>
          <p:cNvPr id="5" name="Diyagram 4"/>
          <p:cNvGraphicFramePr/>
          <p:nvPr>
            <p:extLst/>
          </p:nvPr>
        </p:nvGraphicFramePr>
        <p:xfrm>
          <a:off x="160910" y="1726728"/>
          <a:ext cx="8779890" cy="465459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07793952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4 Yuvarlatılmış Dikdörtgen"/>
          <p:cNvSpPr>
            <a:spLocks noChangeArrowheads="1"/>
          </p:cNvSpPr>
          <p:nvPr/>
        </p:nvSpPr>
        <p:spPr bwMode="auto">
          <a:xfrm>
            <a:off x="155575" y="841357"/>
            <a:ext cx="8785225" cy="571419"/>
          </a:xfrm>
          <a:prstGeom prst="roundRect">
            <a:avLst>
              <a:gd name="adj" fmla="val 16667"/>
            </a:avLst>
          </a:prstGeom>
          <a:gradFill flip="none" rotWithShape="1">
            <a:gsLst>
              <a:gs pos="0">
                <a:srgbClr val="339933">
                  <a:shade val="30000"/>
                  <a:satMod val="115000"/>
                </a:srgbClr>
              </a:gs>
              <a:gs pos="50000">
                <a:srgbClr val="339933">
                  <a:shade val="67500"/>
                  <a:satMod val="115000"/>
                </a:srgbClr>
              </a:gs>
              <a:gs pos="100000">
                <a:srgbClr val="339933">
                  <a:shade val="100000"/>
                  <a:satMod val="115000"/>
                </a:srgbClr>
              </a:gs>
            </a:gsLst>
            <a:lin ang="16200000" scaled="1"/>
            <a:tileRect/>
          </a:gradFill>
          <a:ln>
            <a:headEnd/>
            <a:tailEnd/>
          </a:ln>
        </p:spPr>
        <p:style>
          <a:lnRef idx="2">
            <a:schemeClr val="dk1">
              <a:shade val="50000"/>
            </a:schemeClr>
          </a:lnRef>
          <a:fillRef idx="1">
            <a:schemeClr val="dk1"/>
          </a:fillRef>
          <a:effectRef idx="0">
            <a:schemeClr val="dk1"/>
          </a:effectRef>
          <a:fontRef idx="minor">
            <a:schemeClr val="lt1"/>
          </a:fontRef>
        </p:style>
        <p:txBody>
          <a:bodyPr/>
          <a:lstStyle/>
          <a:p>
            <a:pPr algn="ctr" eaLnBrk="0" hangingPunct="0">
              <a:defRPr/>
            </a:pPr>
            <a:r>
              <a:rPr lang="tr-TR" sz="2800" b="1" dirty="0">
                <a:solidFill>
                  <a:srgbClr val="FFFFFF"/>
                </a:solidFill>
              </a:rPr>
              <a:t>ÖNCELİKLİ YATIRIMLAR</a:t>
            </a:r>
            <a:endParaRPr lang="en-US" sz="2800" b="1" dirty="0">
              <a:solidFill>
                <a:srgbClr val="FFFFFF"/>
              </a:solidFill>
            </a:endParaRPr>
          </a:p>
          <a:p>
            <a:pPr algn="ctr" eaLnBrk="0" hangingPunct="0">
              <a:defRPr/>
            </a:pPr>
            <a:endParaRPr lang="en-US" sz="2800" b="1" dirty="0">
              <a:solidFill>
                <a:srgbClr val="FFFFFF"/>
              </a:solidFill>
            </a:endParaRPr>
          </a:p>
        </p:txBody>
      </p:sp>
      <p:sp>
        <p:nvSpPr>
          <p:cNvPr id="57356" name="Altbilgi Yer Tutucusu 1"/>
          <p:cNvSpPr txBox="1">
            <a:spLocks noGrp="1"/>
          </p:cNvSpPr>
          <p:nvPr/>
        </p:nvSpPr>
        <p:spPr bwMode="auto">
          <a:xfrm>
            <a:off x="1828800" y="6553200"/>
            <a:ext cx="5672138" cy="252413"/>
          </a:xfrm>
          <a:prstGeom prst="rect">
            <a:avLst/>
          </a:prstGeom>
          <a:noFill/>
          <a:ln w="9525">
            <a:noFill/>
            <a:miter lim="800000"/>
            <a:headEnd/>
            <a:tailEnd/>
          </a:ln>
        </p:spPr>
        <p:txBody>
          <a:bodyPr anchor="ctr"/>
          <a:lstStyle/>
          <a:p>
            <a:pPr algn="ctr"/>
            <a:r>
              <a:rPr lang="tr-TR" sz="1500" b="1">
                <a:solidFill>
                  <a:srgbClr val="D9D9D9"/>
                </a:solidFill>
                <a:latin typeface="Arial" charset="0"/>
                <a:cs typeface="Arial" charset="0"/>
              </a:rPr>
              <a:t>Teşvik Uygulama ve Yabancı Sermaye Genel Müdürlüğü</a:t>
            </a:r>
          </a:p>
        </p:txBody>
      </p:sp>
      <p:sp>
        <p:nvSpPr>
          <p:cNvPr id="13" name="12 Metin kutusu"/>
          <p:cNvSpPr txBox="1"/>
          <p:nvPr/>
        </p:nvSpPr>
        <p:spPr>
          <a:xfrm>
            <a:off x="5879222" y="188640"/>
            <a:ext cx="3229282" cy="461665"/>
          </a:xfrm>
          <a:prstGeom prst="rect">
            <a:avLst/>
          </a:prstGeom>
          <a:noFill/>
        </p:spPr>
        <p:txBody>
          <a:bodyPr wrap="none" rtlCol="0">
            <a:spAutoFit/>
          </a:bodyPr>
          <a:lstStyle/>
          <a:p>
            <a:pPr algn="r"/>
            <a:r>
              <a:rPr lang="tr-TR" sz="2400" b="1" dirty="0" smtClean="0">
                <a:solidFill>
                  <a:srgbClr val="FFFFFF"/>
                </a:solidFill>
                <a:effectLst>
                  <a:outerShdw blurRad="38100" dist="38100" dir="2700000" algn="tl">
                    <a:srgbClr val="000000">
                      <a:alpha val="43137"/>
                    </a:srgbClr>
                  </a:outerShdw>
                </a:effectLst>
                <a:latin typeface="Calibri"/>
                <a:cs typeface="Arial" charset="0"/>
              </a:rPr>
              <a:t>2. Yatırım Teşvik Sistemi</a:t>
            </a:r>
            <a:endParaRPr lang="tr-TR" sz="2400" b="1" dirty="0">
              <a:solidFill>
                <a:srgbClr val="FFFFFF"/>
              </a:solidFill>
              <a:effectLst>
                <a:outerShdw blurRad="38100" dist="38100" dir="2700000" algn="tl">
                  <a:srgbClr val="000000">
                    <a:alpha val="43137"/>
                  </a:srgbClr>
                </a:outerShdw>
              </a:effectLst>
              <a:latin typeface="Calibri"/>
              <a:cs typeface="Arial" charset="0"/>
            </a:endParaRPr>
          </a:p>
        </p:txBody>
      </p:sp>
      <p:graphicFrame>
        <p:nvGraphicFramePr>
          <p:cNvPr id="5" name="Diyagram 4"/>
          <p:cNvGraphicFramePr/>
          <p:nvPr>
            <p:extLst>
              <p:ext uri="{D42A27DB-BD31-4B8C-83A1-F6EECF244321}">
                <p14:modId xmlns:p14="http://schemas.microsoft.com/office/powerpoint/2010/main" val="907038150"/>
              </p:ext>
            </p:extLst>
          </p:nvPr>
        </p:nvGraphicFramePr>
        <p:xfrm>
          <a:off x="160910" y="1726728"/>
          <a:ext cx="8779890" cy="465459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6013847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4 Yuvarlatılmış Dikdörtgen"/>
          <p:cNvSpPr>
            <a:spLocks noChangeArrowheads="1"/>
          </p:cNvSpPr>
          <p:nvPr/>
        </p:nvSpPr>
        <p:spPr bwMode="auto">
          <a:xfrm>
            <a:off x="155575" y="841357"/>
            <a:ext cx="8785225" cy="571419"/>
          </a:xfrm>
          <a:prstGeom prst="roundRect">
            <a:avLst>
              <a:gd name="adj" fmla="val 16667"/>
            </a:avLst>
          </a:prstGeom>
          <a:gradFill flip="none" rotWithShape="1">
            <a:gsLst>
              <a:gs pos="0">
                <a:srgbClr val="339933">
                  <a:shade val="30000"/>
                  <a:satMod val="115000"/>
                </a:srgbClr>
              </a:gs>
              <a:gs pos="50000">
                <a:srgbClr val="339933">
                  <a:shade val="67500"/>
                  <a:satMod val="115000"/>
                </a:srgbClr>
              </a:gs>
              <a:gs pos="100000">
                <a:srgbClr val="339933">
                  <a:shade val="100000"/>
                  <a:satMod val="115000"/>
                </a:srgbClr>
              </a:gs>
            </a:gsLst>
            <a:lin ang="16200000" scaled="1"/>
            <a:tileRect/>
          </a:gradFill>
          <a:ln>
            <a:headEnd/>
            <a:tailEnd/>
          </a:ln>
        </p:spPr>
        <p:style>
          <a:lnRef idx="2">
            <a:schemeClr val="dk1">
              <a:shade val="50000"/>
            </a:schemeClr>
          </a:lnRef>
          <a:fillRef idx="1">
            <a:schemeClr val="dk1"/>
          </a:fillRef>
          <a:effectRef idx="0">
            <a:schemeClr val="dk1"/>
          </a:effectRef>
          <a:fontRef idx="minor">
            <a:schemeClr val="lt1"/>
          </a:fontRef>
        </p:style>
        <p:txBody>
          <a:bodyPr/>
          <a:lstStyle/>
          <a:p>
            <a:pPr algn="ctr" eaLnBrk="0" hangingPunct="0">
              <a:defRPr/>
            </a:pPr>
            <a:r>
              <a:rPr lang="tr-TR" sz="2800" b="1" dirty="0">
                <a:solidFill>
                  <a:srgbClr val="FFFFFF"/>
                </a:solidFill>
              </a:rPr>
              <a:t>ÖNCELİKLİ YATIRIMLAR</a:t>
            </a:r>
            <a:endParaRPr lang="en-US" sz="2800" b="1" dirty="0">
              <a:solidFill>
                <a:srgbClr val="FFFFFF"/>
              </a:solidFill>
            </a:endParaRPr>
          </a:p>
          <a:p>
            <a:pPr algn="ctr" eaLnBrk="0" hangingPunct="0">
              <a:defRPr/>
            </a:pPr>
            <a:endParaRPr lang="en-US" sz="2800" b="1" dirty="0">
              <a:solidFill>
                <a:srgbClr val="FFFFFF"/>
              </a:solidFill>
            </a:endParaRPr>
          </a:p>
        </p:txBody>
      </p:sp>
      <p:sp>
        <p:nvSpPr>
          <p:cNvPr id="57356" name="Altbilgi Yer Tutucusu 1"/>
          <p:cNvSpPr txBox="1">
            <a:spLocks noGrp="1"/>
          </p:cNvSpPr>
          <p:nvPr/>
        </p:nvSpPr>
        <p:spPr bwMode="auto">
          <a:xfrm>
            <a:off x="1828800" y="6553200"/>
            <a:ext cx="5672138" cy="252413"/>
          </a:xfrm>
          <a:prstGeom prst="rect">
            <a:avLst/>
          </a:prstGeom>
          <a:noFill/>
          <a:ln w="9525">
            <a:noFill/>
            <a:miter lim="800000"/>
            <a:headEnd/>
            <a:tailEnd/>
          </a:ln>
        </p:spPr>
        <p:txBody>
          <a:bodyPr anchor="ctr"/>
          <a:lstStyle/>
          <a:p>
            <a:pPr algn="ctr"/>
            <a:r>
              <a:rPr lang="tr-TR" sz="1500" b="1">
                <a:solidFill>
                  <a:srgbClr val="D9D9D9"/>
                </a:solidFill>
                <a:latin typeface="Arial" charset="0"/>
                <a:cs typeface="Arial" charset="0"/>
              </a:rPr>
              <a:t>Teşvik Uygulama ve Yabancı Sermaye Genel Müdürlüğü</a:t>
            </a:r>
          </a:p>
        </p:txBody>
      </p:sp>
      <p:sp>
        <p:nvSpPr>
          <p:cNvPr id="13" name="12 Metin kutusu"/>
          <p:cNvSpPr txBox="1"/>
          <p:nvPr/>
        </p:nvSpPr>
        <p:spPr>
          <a:xfrm>
            <a:off x="5879222" y="188640"/>
            <a:ext cx="3229282" cy="461665"/>
          </a:xfrm>
          <a:prstGeom prst="rect">
            <a:avLst/>
          </a:prstGeom>
          <a:noFill/>
        </p:spPr>
        <p:txBody>
          <a:bodyPr wrap="none" rtlCol="0">
            <a:spAutoFit/>
          </a:bodyPr>
          <a:lstStyle/>
          <a:p>
            <a:pPr algn="r"/>
            <a:r>
              <a:rPr lang="tr-TR" sz="2400" b="1" dirty="0" smtClean="0">
                <a:solidFill>
                  <a:srgbClr val="FFFFFF"/>
                </a:solidFill>
                <a:effectLst>
                  <a:outerShdw blurRad="38100" dist="38100" dir="2700000" algn="tl">
                    <a:srgbClr val="000000">
                      <a:alpha val="43137"/>
                    </a:srgbClr>
                  </a:outerShdw>
                </a:effectLst>
                <a:latin typeface="Calibri"/>
                <a:cs typeface="Arial" charset="0"/>
              </a:rPr>
              <a:t>2. Yatırım Teşvik Sistemi</a:t>
            </a:r>
            <a:endParaRPr lang="tr-TR" sz="2400" b="1" dirty="0">
              <a:solidFill>
                <a:srgbClr val="FFFFFF"/>
              </a:solidFill>
              <a:effectLst>
                <a:outerShdw blurRad="38100" dist="38100" dir="2700000" algn="tl">
                  <a:srgbClr val="000000">
                    <a:alpha val="43137"/>
                  </a:srgbClr>
                </a:outerShdw>
              </a:effectLst>
              <a:latin typeface="Calibri"/>
              <a:cs typeface="Arial" charset="0"/>
            </a:endParaRPr>
          </a:p>
        </p:txBody>
      </p:sp>
      <p:graphicFrame>
        <p:nvGraphicFramePr>
          <p:cNvPr id="5" name="Diyagram 4"/>
          <p:cNvGraphicFramePr/>
          <p:nvPr>
            <p:extLst>
              <p:ext uri="{D42A27DB-BD31-4B8C-83A1-F6EECF244321}">
                <p14:modId xmlns:p14="http://schemas.microsoft.com/office/powerpoint/2010/main" val="1133806312"/>
              </p:ext>
            </p:extLst>
          </p:nvPr>
        </p:nvGraphicFramePr>
        <p:xfrm>
          <a:off x="160910" y="1726728"/>
          <a:ext cx="8779890" cy="465459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94332867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89" name="Text Box 6"/>
          <p:cNvSpPr txBox="1">
            <a:spLocks noChangeArrowheads="1"/>
          </p:cNvSpPr>
          <p:nvPr/>
        </p:nvSpPr>
        <p:spPr bwMode="auto">
          <a:xfrm>
            <a:off x="6156325" y="1700213"/>
            <a:ext cx="2160588" cy="641350"/>
          </a:xfrm>
          <a:prstGeom prst="rect">
            <a:avLst/>
          </a:prstGeom>
          <a:noFill/>
          <a:ln w="9525">
            <a:noFill/>
            <a:miter lim="800000"/>
            <a:headEnd/>
            <a:tailEnd/>
          </a:ln>
        </p:spPr>
        <p:txBody>
          <a:bodyPr>
            <a:spAutoFit/>
          </a:bodyPr>
          <a:lstStyle/>
          <a:p>
            <a:pPr eaLnBrk="0" hangingPunct="0">
              <a:spcBef>
                <a:spcPct val="50000"/>
              </a:spcBef>
            </a:pPr>
            <a:endParaRPr lang="en-US" sz="3600">
              <a:solidFill>
                <a:srgbClr val="000000"/>
              </a:solidFill>
              <a:latin typeface="Tahoma" pitchFamily="34" charset="0"/>
              <a:cs typeface="Arial" charset="0"/>
            </a:endParaRPr>
          </a:p>
        </p:txBody>
      </p:sp>
      <p:graphicFrame>
        <p:nvGraphicFramePr>
          <p:cNvPr id="267545" name="Group 281"/>
          <p:cNvGraphicFramePr>
            <a:graphicFrameLocks noGrp="1"/>
          </p:cNvGraphicFramePr>
          <p:nvPr/>
        </p:nvGraphicFramePr>
        <p:xfrm>
          <a:off x="179388" y="1628775"/>
          <a:ext cx="8713787" cy="4752978"/>
        </p:xfrm>
        <a:graphic>
          <a:graphicData uri="http://schemas.openxmlformats.org/drawingml/2006/table">
            <a:tbl>
              <a:tblPr/>
              <a:tblGrid>
                <a:gridCol w="1766040">
                  <a:extLst>
                    <a:ext uri="{9D8B030D-6E8A-4147-A177-3AD203B41FA5}">
                      <a16:colId xmlns="" xmlns:a16="http://schemas.microsoft.com/office/drawing/2014/main" val="20000"/>
                    </a:ext>
                  </a:extLst>
                </a:gridCol>
                <a:gridCol w="2355192">
                  <a:extLst>
                    <a:ext uri="{9D8B030D-6E8A-4147-A177-3AD203B41FA5}">
                      <a16:colId xmlns="" xmlns:a16="http://schemas.microsoft.com/office/drawing/2014/main" val="20001"/>
                    </a:ext>
                  </a:extLst>
                </a:gridCol>
                <a:gridCol w="907154">
                  <a:extLst>
                    <a:ext uri="{9D8B030D-6E8A-4147-A177-3AD203B41FA5}">
                      <a16:colId xmlns="" xmlns:a16="http://schemas.microsoft.com/office/drawing/2014/main" val="20002"/>
                    </a:ext>
                  </a:extLst>
                </a:gridCol>
                <a:gridCol w="921350">
                  <a:extLst>
                    <a:ext uri="{9D8B030D-6E8A-4147-A177-3AD203B41FA5}">
                      <a16:colId xmlns="" xmlns:a16="http://schemas.microsoft.com/office/drawing/2014/main" val="20003"/>
                    </a:ext>
                  </a:extLst>
                </a:gridCol>
                <a:gridCol w="921350">
                  <a:extLst>
                    <a:ext uri="{9D8B030D-6E8A-4147-A177-3AD203B41FA5}">
                      <a16:colId xmlns="" xmlns:a16="http://schemas.microsoft.com/office/drawing/2014/main" val="20004"/>
                    </a:ext>
                  </a:extLst>
                </a:gridCol>
                <a:gridCol w="921351">
                  <a:extLst>
                    <a:ext uri="{9D8B030D-6E8A-4147-A177-3AD203B41FA5}">
                      <a16:colId xmlns="" xmlns:a16="http://schemas.microsoft.com/office/drawing/2014/main" val="20005"/>
                    </a:ext>
                  </a:extLst>
                </a:gridCol>
                <a:gridCol w="921350">
                  <a:extLst>
                    <a:ext uri="{9D8B030D-6E8A-4147-A177-3AD203B41FA5}">
                      <a16:colId xmlns="" xmlns:a16="http://schemas.microsoft.com/office/drawing/2014/main" val="20006"/>
                    </a:ext>
                  </a:extLst>
                </a:gridCol>
              </a:tblGrid>
              <a:tr h="342900">
                <a:tc rowSpan="2" grid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smtClean="0">
                          <a:ln>
                            <a:noFill/>
                          </a:ln>
                          <a:solidFill>
                            <a:srgbClr val="FFFFFF"/>
                          </a:solidFill>
                          <a:effectLst/>
                          <a:latin typeface="+mn-lt"/>
                          <a:cs typeface="Times New Roman" pitchFamily="18" charset="0"/>
                        </a:rPr>
                        <a:t>Destek Unsurları</a:t>
                      </a:r>
                      <a:endParaRPr kumimoji="0" lang="en-US" sz="1600" b="0" i="0" u="none" strike="noStrike" cap="none" normalizeH="0" baseline="0" dirty="0" smtClean="0">
                        <a:ln>
                          <a:noFill/>
                        </a:ln>
                        <a:solidFill>
                          <a:schemeClr val="tx1"/>
                        </a:solidFill>
                        <a:effectLst/>
                        <a:latin typeface="+mn-lt"/>
                        <a:cs typeface="Times New Roman" pitchFamily="18" charset="0"/>
                      </a:endParaRPr>
                    </a:p>
                  </a:txBody>
                  <a:tcPr marL="44450" marR="44450" marT="0" marB="0" anchor="ctr" horzOverflow="overflow">
                    <a:lnL w="19050" cap="flat" cmpd="sng" algn="ctr">
                      <a:solidFill>
                        <a:srgbClr val="003300"/>
                      </a:solidFill>
                      <a:prstDash val="solid"/>
                      <a:round/>
                      <a:headEnd type="none" w="med" len="med"/>
                      <a:tailEnd type="none" w="med" len="med"/>
                    </a:lnL>
                    <a:lnR w="12700" cap="flat" cmpd="sng" algn="ctr">
                      <a:solidFill>
                        <a:srgbClr val="FFFFFF"/>
                      </a:solidFill>
                      <a:prstDash val="solid"/>
                      <a:round/>
                      <a:headEnd type="none" w="med" len="med"/>
                      <a:tailEnd type="none" w="med" len="med"/>
                    </a:lnR>
                    <a:lnT>
                      <a:noFill/>
                    </a:lnT>
                    <a:lnB w="19050" cap="flat" cmpd="sng" algn="ctr">
                      <a:solidFill>
                        <a:srgbClr val="003300"/>
                      </a:solidFill>
                      <a:prstDash val="solid"/>
                      <a:round/>
                      <a:headEnd type="none" w="med" len="med"/>
                      <a:tailEnd type="none" w="med" len="med"/>
                    </a:lnB>
                    <a:lnTlToBr>
                      <a:noFill/>
                    </a:lnTlToBr>
                    <a:lnBlToTr>
                      <a:noFill/>
                    </a:lnBlToTr>
                    <a:solidFill>
                      <a:srgbClr val="006600"/>
                    </a:solidFill>
                  </a:tcPr>
                </a:tc>
                <a:tc rowSpan="2" hMerge="1">
                  <a:txBody>
                    <a:bodyPr/>
                    <a:lstStyle/>
                    <a:p>
                      <a:endParaRPr lang="en-US"/>
                    </a:p>
                  </a:txBody>
                  <a:tcPr/>
                </a:tc>
                <a:tc gridSpan="5">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smtClean="0">
                          <a:ln>
                            <a:noFill/>
                          </a:ln>
                          <a:solidFill>
                            <a:schemeClr val="bg1"/>
                          </a:solidFill>
                          <a:effectLst/>
                          <a:latin typeface="+mn-lt"/>
                          <a:cs typeface="Times New Roman" pitchFamily="18" charset="0"/>
                        </a:rPr>
                        <a:t>BÖLGELER</a:t>
                      </a:r>
                      <a:endParaRPr kumimoji="0" lang="en-US" sz="1600" b="1" i="0" u="none" strike="noStrike" cap="none" normalizeH="0" baseline="0" smtClean="0">
                        <a:ln>
                          <a:noFill/>
                        </a:ln>
                        <a:solidFill>
                          <a:schemeClr val="bg1"/>
                        </a:solidFill>
                        <a:effectLst/>
                        <a:latin typeface="+mn-lt"/>
                        <a:cs typeface="Times New Roman" pitchFamily="18" charset="0"/>
                      </a:endParaRPr>
                    </a:p>
                  </a:txBody>
                  <a:tcPr marL="44450" marR="44450" marT="0" marB="0" anchor="ctr" horzOverflow="overflow">
                    <a:lnL w="12700" cap="flat" cmpd="sng" algn="ctr">
                      <a:solidFill>
                        <a:srgbClr val="FFFFFF"/>
                      </a:solidFill>
                      <a:prstDash val="solid"/>
                      <a:round/>
                      <a:headEnd type="none" w="med" len="med"/>
                      <a:tailEnd type="none" w="med" len="med"/>
                    </a:lnL>
                    <a:lnR w="19050" cap="flat" cmpd="sng" algn="ctr">
                      <a:solidFill>
                        <a:srgbClr val="003300"/>
                      </a:solidFill>
                      <a:prstDash val="solid"/>
                      <a:round/>
                      <a:headEnd type="none" w="med" len="med"/>
                      <a:tailEnd type="none" w="med" len="med"/>
                    </a:lnR>
                    <a:lnT>
                      <a:noFill/>
                    </a:lnT>
                    <a:lnB w="19050" cap="flat" cmpd="sng" algn="ctr">
                      <a:solidFill>
                        <a:srgbClr val="003300"/>
                      </a:solidFill>
                      <a:prstDash val="solid"/>
                      <a:round/>
                      <a:headEnd type="none" w="med" len="med"/>
                      <a:tailEnd type="none" w="med" len="med"/>
                    </a:lnB>
                    <a:lnTlToBr>
                      <a:noFill/>
                    </a:lnTlToBr>
                    <a:lnBlToTr>
                      <a:noFill/>
                    </a:lnBlToTr>
                    <a:solidFill>
                      <a:srgbClr val="006600"/>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 xmlns:a16="http://schemas.microsoft.com/office/drawing/2014/main" val="10000"/>
                  </a:ext>
                </a:extLst>
              </a:tr>
              <a:tr h="341313">
                <a:tc gridSpan="2" vMerge="1">
                  <a:txBody>
                    <a:bodyPr/>
                    <a:lstStyle/>
                    <a:p>
                      <a:endParaRPr lang="en-US"/>
                    </a:p>
                  </a:txBody>
                  <a:tcPr/>
                </a:tc>
                <a:tc hMerge="1" v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smtClean="0">
                          <a:ln>
                            <a:noFill/>
                          </a:ln>
                          <a:solidFill>
                            <a:schemeClr val="tx1"/>
                          </a:solidFill>
                          <a:effectLst/>
                          <a:latin typeface="+mn-lt"/>
                          <a:cs typeface="Times New Roman" pitchFamily="18" charset="0"/>
                        </a:rPr>
                        <a:t>I</a:t>
                      </a:r>
                      <a:endParaRPr kumimoji="0" lang="en-US" sz="1600" b="0" i="0" u="none" strike="noStrike" cap="none" normalizeH="0" baseline="0" dirty="0" smtClean="0">
                        <a:ln>
                          <a:noFill/>
                        </a:ln>
                        <a:solidFill>
                          <a:schemeClr val="tx1"/>
                        </a:solidFill>
                        <a:effectLst/>
                        <a:latin typeface="+mn-lt"/>
                        <a:cs typeface="Times New Roman" pitchFamily="18" charset="0"/>
                      </a:endParaRPr>
                    </a:p>
                  </a:txBody>
                  <a:tcPr marL="44450" marR="44450" marT="0" marB="0"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9050" cap="flat" cmpd="sng" algn="ctr">
                      <a:solidFill>
                        <a:srgbClr val="003300"/>
                      </a:solidFill>
                      <a:prstDash val="solid"/>
                      <a:round/>
                      <a:headEnd type="none" w="med" len="med"/>
                      <a:tailEnd type="none" w="med" len="med"/>
                    </a:lnT>
                    <a:lnB w="19050" cap="flat" cmpd="sng" algn="ctr">
                      <a:solidFill>
                        <a:srgbClr val="003300"/>
                      </a:solidFill>
                      <a:prstDash val="solid"/>
                      <a:round/>
                      <a:headEnd type="none" w="med" len="med"/>
                      <a:tailEnd type="none" w="med" len="med"/>
                    </a:lnB>
                    <a:lnTlToBr>
                      <a:noFill/>
                    </a:lnTlToBr>
                    <a:lnBlToTr>
                      <a:noFill/>
                    </a:lnBlToTr>
                    <a:solidFill>
                      <a:srgbClr val="33CC33"/>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smtClean="0">
                          <a:ln>
                            <a:noFill/>
                          </a:ln>
                          <a:solidFill>
                            <a:schemeClr val="tx1"/>
                          </a:solidFill>
                          <a:effectLst/>
                          <a:latin typeface="+mn-lt"/>
                          <a:cs typeface="Times New Roman" pitchFamily="18" charset="0"/>
                        </a:rPr>
                        <a:t>II</a:t>
                      </a:r>
                      <a:endParaRPr kumimoji="0" lang="en-US" sz="1600" b="0" i="0" u="none" strike="noStrike" cap="none" normalizeH="0" baseline="0" dirty="0" smtClean="0">
                        <a:ln>
                          <a:noFill/>
                        </a:ln>
                        <a:solidFill>
                          <a:schemeClr val="tx1"/>
                        </a:solidFill>
                        <a:effectLst/>
                        <a:latin typeface="+mn-lt"/>
                        <a:cs typeface="Times New Roman" pitchFamily="18" charset="0"/>
                      </a:endParaRPr>
                    </a:p>
                  </a:txBody>
                  <a:tcPr marL="44450" marR="44450" marT="0" marB="0"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9050" cap="flat" cmpd="sng" algn="ctr">
                      <a:solidFill>
                        <a:srgbClr val="003300"/>
                      </a:solidFill>
                      <a:prstDash val="solid"/>
                      <a:round/>
                      <a:headEnd type="none" w="med" len="med"/>
                      <a:tailEnd type="none" w="med" len="med"/>
                    </a:lnT>
                    <a:lnB w="19050" cap="flat" cmpd="sng" algn="ctr">
                      <a:solidFill>
                        <a:srgbClr val="003300"/>
                      </a:solidFill>
                      <a:prstDash val="solid"/>
                      <a:round/>
                      <a:headEnd type="none" w="med" len="med"/>
                      <a:tailEnd type="none" w="med" len="med"/>
                    </a:lnB>
                    <a:lnTlToBr>
                      <a:noFill/>
                    </a:lnTlToBr>
                    <a:lnBlToTr>
                      <a:noFill/>
                    </a:lnBlToTr>
                    <a:solidFill>
                      <a:srgbClr val="33CC33"/>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smtClean="0">
                          <a:ln>
                            <a:noFill/>
                          </a:ln>
                          <a:solidFill>
                            <a:schemeClr val="tx1"/>
                          </a:solidFill>
                          <a:effectLst/>
                          <a:latin typeface="+mn-lt"/>
                          <a:cs typeface="Times New Roman" pitchFamily="18" charset="0"/>
                        </a:rPr>
                        <a:t>III</a:t>
                      </a:r>
                      <a:endParaRPr kumimoji="0" lang="en-US" sz="1600" b="0" i="0" u="none" strike="noStrike" cap="none" normalizeH="0" baseline="0" dirty="0" smtClean="0">
                        <a:ln>
                          <a:noFill/>
                        </a:ln>
                        <a:solidFill>
                          <a:schemeClr val="tx1"/>
                        </a:solidFill>
                        <a:effectLst/>
                        <a:latin typeface="+mn-lt"/>
                        <a:cs typeface="Times New Roman" pitchFamily="18" charset="0"/>
                      </a:endParaRPr>
                    </a:p>
                  </a:txBody>
                  <a:tcPr marL="44450" marR="44450" marT="0" marB="0"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9050" cap="flat" cmpd="sng" algn="ctr">
                      <a:solidFill>
                        <a:srgbClr val="003300"/>
                      </a:solidFill>
                      <a:prstDash val="solid"/>
                      <a:round/>
                      <a:headEnd type="none" w="med" len="med"/>
                      <a:tailEnd type="none" w="med" len="med"/>
                    </a:lnT>
                    <a:lnB w="19050" cap="flat" cmpd="sng" algn="ctr">
                      <a:solidFill>
                        <a:srgbClr val="003300"/>
                      </a:solidFill>
                      <a:prstDash val="solid"/>
                      <a:round/>
                      <a:headEnd type="none" w="med" len="med"/>
                      <a:tailEnd type="none" w="med" len="med"/>
                    </a:lnB>
                    <a:lnTlToBr>
                      <a:noFill/>
                    </a:lnTlToBr>
                    <a:lnBlToTr>
                      <a:noFill/>
                    </a:lnBlToTr>
                    <a:solidFill>
                      <a:srgbClr val="33CC33"/>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smtClean="0">
                          <a:ln>
                            <a:noFill/>
                          </a:ln>
                          <a:solidFill>
                            <a:schemeClr val="tx1"/>
                          </a:solidFill>
                          <a:effectLst/>
                          <a:latin typeface="+mn-lt"/>
                          <a:cs typeface="Times New Roman" pitchFamily="18" charset="0"/>
                        </a:rPr>
                        <a:t>IV</a:t>
                      </a:r>
                      <a:endParaRPr kumimoji="0" lang="en-US" sz="1600" b="0" i="0" u="none" strike="noStrike" cap="none" normalizeH="0" baseline="0" dirty="0" smtClean="0">
                        <a:ln>
                          <a:noFill/>
                        </a:ln>
                        <a:solidFill>
                          <a:schemeClr val="tx1"/>
                        </a:solidFill>
                        <a:effectLst/>
                        <a:latin typeface="+mn-lt"/>
                        <a:cs typeface="Times New Roman" pitchFamily="18" charset="0"/>
                      </a:endParaRPr>
                    </a:p>
                  </a:txBody>
                  <a:tcPr marL="44450" marR="44450" marT="0" marB="0"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9050" cap="flat" cmpd="sng" algn="ctr">
                      <a:solidFill>
                        <a:srgbClr val="003300"/>
                      </a:solidFill>
                      <a:prstDash val="solid"/>
                      <a:round/>
                      <a:headEnd type="none" w="med" len="med"/>
                      <a:tailEnd type="none" w="med" len="med"/>
                    </a:lnT>
                    <a:lnB w="19050" cap="flat" cmpd="sng" algn="ctr">
                      <a:solidFill>
                        <a:srgbClr val="003300"/>
                      </a:solidFill>
                      <a:prstDash val="solid"/>
                      <a:round/>
                      <a:headEnd type="none" w="med" len="med"/>
                      <a:tailEnd type="none" w="med" len="med"/>
                    </a:lnB>
                    <a:lnTlToBr>
                      <a:noFill/>
                    </a:lnTlToBr>
                    <a:lnBlToTr>
                      <a:noFill/>
                    </a:lnBlToTr>
                    <a:solidFill>
                      <a:srgbClr val="33CC33"/>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smtClean="0">
                          <a:ln>
                            <a:noFill/>
                          </a:ln>
                          <a:solidFill>
                            <a:schemeClr val="tx1"/>
                          </a:solidFill>
                          <a:effectLst/>
                          <a:latin typeface="+mn-lt"/>
                          <a:cs typeface="Times New Roman" pitchFamily="18" charset="0"/>
                        </a:rPr>
                        <a:t>V</a:t>
                      </a:r>
                      <a:endParaRPr kumimoji="0" lang="en-US" sz="1600" b="0" i="0" u="none" strike="noStrike" cap="none" normalizeH="0" baseline="0" dirty="0" smtClean="0">
                        <a:ln>
                          <a:noFill/>
                        </a:ln>
                        <a:solidFill>
                          <a:schemeClr val="tx1"/>
                        </a:solidFill>
                        <a:effectLst/>
                        <a:latin typeface="+mn-lt"/>
                        <a:cs typeface="Times New Roman" pitchFamily="18" charset="0"/>
                      </a:endParaRPr>
                    </a:p>
                  </a:txBody>
                  <a:tcPr marL="44450" marR="44450" marT="0" marB="0" anchor="ctr" horzOverflow="overflow">
                    <a:lnL w="12700" cap="flat" cmpd="sng" algn="ctr">
                      <a:solidFill>
                        <a:srgbClr val="FFFFFF"/>
                      </a:solidFill>
                      <a:prstDash val="solid"/>
                      <a:round/>
                      <a:headEnd type="none" w="med" len="med"/>
                      <a:tailEnd type="none" w="med" len="med"/>
                    </a:lnL>
                    <a:lnR w="19050" cap="flat" cmpd="sng" algn="ctr">
                      <a:solidFill>
                        <a:srgbClr val="003300"/>
                      </a:solidFill>
                      <a:prstDash val="solid"/>
                      <a:round/>
                      <a:headEnd type="none" w="med" len="med"/>
                      <a:tailEnd type="none" w="med" len="med"/>
                    </a:lnR>
                    <a:lnT w="19050" cap="flat" cmpd="sng" algn="ctr">
                      <a:solidFill>
                        <a:srgbClr val="003300"/>
                      </a:solidFill>
                      <a:prstDash val="solid"/>
                      <a:round/>
                      <a:headEnd type="none" w="med" len="med"/>
                      <a:tailEnd type="none" w="med" len="med"/>
                    </a:lnT>
                    <a:lnB w="19050" cap="flat" cmpd="sng" algn="ctr">
                      <a:solidFill>
                        <a:srgbClr val="003300"/>
                      </a:solidFill>
                      <a:prstDash val="solid"/>
                      <a:round/>
                      <a:headEnd type="none" w="med" len="med"/>
                      <a:tailEnd type="none" w="med" len="med"/>
                    </a:lnB>
                    <a:lnTlToBr>
                      <a:noFill/>
                    </a:lnTlToBr>
                    <a:lnBlToTr>
                      <a:noFill/>
                    </a:lnBlToTr>
                    <a:solidFill>
                      <a:srgbClr val="33CC33"/>
                    </a:solidFill>
                  </a:tcPr>
                </a:tc>
                <a:extLst>
                  <a:ext uri="{0D108BD9-81ED-4DB2-BD59-A6C34878D82A}">
                    <a16:rowId xmlns="" xmlns:a16="http://schemas.microsoft.com/office/drawing/2014/main" val="10001"/>
                  </a:ext>
                </a:extLst>
              </a:tr>
              <a:tr h="449263">
                <a:tc gridSpan="2">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smtClean="0">
                          <a:ln>
                            <a:noFill/>
                          </a:ln>
                          <a:solidFill>
                            <a:srgbClr val="000000"/>
                          </a:solidFill>
                          <a:effectLst/>
                          <a:latin typeface="+mn-lt"/>
                          <a:cs typeface="Times New Roman" pitchFamily="18" charset="0"/>
                        </a:rPr>
                        <a:t>KDV İstisnası</a:t>
                      </a:r>
                      <a:endParaRPr kumimoji="0" lang="en-US" sz="1600" b="0" i="0" u="none" strike="noStrike" cap="none" normalizeH="0" baseline="0" smtClean="0">
                        <a:ln>
                          <a:noFill/>
                        </a:ln>
                        <a:solidFill>
                          <a:schemeClr val="tx1"/>
                        </a:solidFill>
                        <a:effectLst/>
                        <a:latin typeface="+mn-lt"/>
                        <a:cs typeface="Times New Roman" pitchFamily="18" charset="0"/>
                      </a:endParaRPr>
                    </a:p>
                  </a:txBody>
                  <a:tcPr marL="44450" marR="44450" marT="0" marB="0" anchor="ctr" horzOverflow="overflow">
                    <a:lnL w="19050" cap="flat" cmpd="sng" algn="ctr">
                      <a:solidFill>
                        <a:srgbClr val="003300"/>
                      </a:solidFill>
                      <a:prstDash val="solid"/>
                      <a:round/>
                      <a:headEnd type="none" w="med" len="med"/>
                      <a:tailEnd type="none" w="med" len="med"/>
                    </a:lnL>
                    <a:lnR w="19050" cap="flat" cmpd="sng" algn="ctr">
                      <a:solidFill>
                        <a:srgbClr val="003300"/>
                      </a:solidFill>
                      <a:prstDash val="solid"/>
                      <a:round/>
                      <a:headEnd type="none" w="med" len="med"/>
                      <a:tailEnd type="none" w="med" len="med"/>
                    </a:lnR>
                    <a:lnT w="19050" cap="flat" cmpd="sng" algn="ctr">
                      <a:solidFill>
                        <a:srgbClr val="0033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en-US"/>
                    </a:p>
                  </a:txBody>
                  <a:tcPr/>
                </a:tc>
                <a:tc gridSpan="5">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smtClean="0">
                          <a:ln>
                            <a:noFill/>
                          </a:ln>
                          <a:solidFill>
                            <a:schemeClr val="tx1"/>
                          </a:solidFill>
                          <a:effectLst/>
                          <a:latin typeface="+mn-lt"/>
                          <a:cs typeface="Times New Roman" pitchFamily="18" charset="0"/>
                        </a:rPr>
                        <a:t>VAR</a:t>
                      </a:r>
                      <a:endParaRPr kumimoji="0" lang="en-US" sz="1600" b="0" i="0" u="none" strike="noStrike" cap="none" normalizeH="0" baseline="0" dirty="0" smtClean="0">
                        <a:ln>
                          <a:noFill/>
                        </a:ln>
                        <a:solidFill>
                          <a:schemeClr val="tx1"/>
                        </a:solidFill>
                        <a:effectLst/>
                        <a:latin typeface="+mn-lt"/>
                        <a:cs typeface="Times New Roman" pitchFamily="18" charset="0"/>
                      </a:endParaRPr>
                    </a:p>
                  </a:txBody>
                  <a:tcPr marL="44450" marR="44450" marT="0" marB="0" anchor="ctr" horzOverflow="overflow">
                    <a:lnL w="19050" cap="flat" cmpd="sng" algn="ctr">
                      <a:solidFill>
                        <a:srgbClr val="003300"/>
                      </a:solidFill>
                      <a:prstDash val="solid"/>
                      <a:round/>
                      <a:headEnd type="none" w="med" len="med"/>
                      <a:tailEnd type="none" w="med" len="med"/>
                    </a:lnL>
                    <a:lnR w="19050" cap="flat" cmpd="sng" algn="ctr">
                      <a:solidFill>
                        <a:srgbClr val="003300"/>
                      </a:solidFill>
                      <a:prstDash val="solid"/>
                      <a:round/>
                      <a:headEnd type="none" w="med" len="med"/>
                      <a:tailEnd type="none" w="med" len="med"/>
                    </a:lnR>
                    <a:lnT w="19050" cap="flat" cmpd="sng" algn="ctr">
                      <a:solidFill>
                        <a:srgbClr val="0033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 xmlns:a16="http://schemas.microsoft.com/office/drawing/2014/main" val="10002"/>
                  </a:ext>
                </a:extLst>
              </a:tr>
              <a:tr h="452438">
                <a:tc gridSpan="2">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smtClean="0">
                          <a:ln>
                            <a:noFill/>
                          </a:ln>
                          <a:solidFill>
                            <a:srgbClr val="000000"/>
                          </a:solidFill>
                          <a:effectLst/>
                          <a:latin typeface="+mn-lt"/>
                          <a:cs typeface="Times New Roman" pitchFamily="18" charset="0"/>
                        </a:rPr>
                        <a:t>Gümrük Vergisi Muafiyeti</a:t>
                      </a:r>
                      <a:endParaRPr kumimoji="0" lang="en-US" sz="1600" b="0" i="0" u="none" strike="noStrike" cap="none" normalizeH="0" baseline="0" smtClean="0">
                        <a:ln>
                          <a:noFill/>
                        </a:ln>
                        <a:solidFill>
                          <a:schemeClr val="tx1"/>
                        </a:solidFill>
                        <a:effectLst/>
                        <a:latin typeface="+mn-lt"/>
                        <a:cs typeface="Times New Roman" pitchFamily="18" charset="0"/>
                      </a:endParaRPr>
                    </a:p>
                  </a:txBody>
                  <a:tcPr marL="44450" marR="44450" marT="0" marB="0" anchor="ctr" horzOverflow="overflow">
                    <a:lnL w="19050" cap="flat" cmpd="sng" algn="ctr">
                      <a:solidFill>
                        <a:srgbClr val="003300"/>
                      </a:solidFill>
                      <a:prstDash val="solid"/>
                      <a:round/>
                      <a:headEnd type="none" w="med" len="med"/>
                      <a:tailEnd type="none" w="med" len="med"/>
                    </a:lnL>
                    <a:lnR w="19050" cap="flat" cmpd="sng" algn="ctr">
                      <a:solidFill>
                        <a:srgbClr val="0033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hMerge="1">
                  <a:txBody>
                    <a:bodyPr/>
                    <a:lstStyle/>
                    <a:p>
                      <a:endParaRPr lang="en-US"/>
                    </a:p>
                  </a:txBody>
                  <a:tcPr/>
                </a:tc>
                <a:tc gridSpan="5">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smtClean="0">
                          <a:ln>
                            <a:noFill/>
                          </a:ln>
                          <a:solidFill>
                            <a:schemeClr val="tx1"/>
                          </a:solidFill>
                          <a:effectLst/>
                          <a:latin typeface="+mn-lt"/>
                          <a:cs typeface="Times New Roman" pitchFamily="18" charset="0"/>
                        </a:rPr>
                        <a:t>VAR</a:t>
                      </a:r>
                      <a:endParaRPr kumimoji="0" lang="en-US" sz="1600" b="0" i="0" u="none" strike="noStrike" cap="none" normalizeH="0" baseline="0" dirty="0" smtClean="0">
                        <a:ln>
                          <a:noFill/>
                        </a:ln>
                        <a:solidFill>
                          <a:schemeClr val="tx1"/>
                        </a:solidFill>
                        <a:effectLst/>
                        <a:latin typeface="+mn-lt"/>
                        <a:cs typeface="Times New Roman" pitchFamily="18" charset="0"/>
                      </a:endParaRPr>
                    </a:p>
                  </a:txBody>
                  <a:tcPr marL="44450" marR="44450" marT="0" marB="0" anchor="ctr" horzOverflow="overflow">
                    <a:lnL w="19050" cap="flat" cmpd="sng" algn="ctr">
                      <a:solidFill>
                        <a:srgbClr val="003300"/>
                      </a:solidFill>
                      <a:prstDash val="solid"/>
                      <a:round/>
                      <a:headEnd type="none" w="med" len="med"/>
                      <a:tailEnd type="none" w="med" len="med"/>
                    </a:lnL>
                    <a:lnR w="19050" cap="flat" cmpd="sng" algn="ctr">
                      <a:solidFill>
                        <a:srgbClr val="0033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 xmlns:a16="http://schemas.microsoft.com/office/drawing/2014/main" val="10003"/>
                  </a:ext>
                </a:extLst>
              </a:tr>
              <a:tr h="552450">
                <a:tc rowSpan="2">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smtClean="0">
                          <a:ln>
                            <a:noFill/>
                          </a:ln>
                          <a:solidFill>
                            <a:schemeClr val="tx1"/>
                          </a:solidFill>
                          <a:effectLst/>
                          <a:latin typeface="+mn-lt"/>
                          <a:cs typeface="Times New Roman" pitchFamily="18" charset="0"/>
                        </a:rPr>
                        <a:t>Vergi İndirimi</a:t>
                      </a:r>
                      <a:endParaRPr kumimoji="0" lang="en-US" sz="1600" b="0" i="0" u="none" strike="noStrike" cap="none" normalizeH="0" baseline="0" smtClean="0">
                        <a:ln>
                          <a:noFill/>
                        </a:ln>
                        <a:solidFill>
                          <a:schemeClr val="tx1"/>
                        </a:solidFill>
                        <a:effectLst/>
                        <a:latin typeface="+mn-lt"/>
                        <a:cs typeface="Times New Roman" pitchFamily="18" charset="0"/>
                      </a:endParaRPr>
                    </a:p>
                  </a:txBody>
                  <a:tcPr marL="44450" marR="44450" marT="0" marB="0" anchor="ctr" horzOverflow="overflow">
                    <a:lnL w="19050" cap="flat" cmpd="sng" algn="ctr">
                      <a:solidFill>
                        <a:srgbClr val="0033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r-TR" sz="1600" b="0" i="0" u="none" strike="noStrike" cap="none" normalizeH="0" baseline="0" smtClean="0">
                          <a:ln>
                            <a:noFill/>
                          </a:ln>
                          <a:solidFill>
                            <a:schemeClr val="tx1"/>
                          </a:solidFill>
                          <a:effectLst/>
                          <a:latin typeface="+mn-lt"/>
                          <a:cs typeface="Times New Roman" pitchFamily="18" charset="0"/>
                        </a:rPr>
                        <a:t>Yatırıma Katkı Oranı (%)</a:t>
                      </a:r>
                      <a:endParaRPr kumimoji="0" lang="en-US" sz="1600" b="0" i="0" u="none" strike="noStrike" cap="none" normalizeH="0" baseline="0" smtClean="0">
                        <a:ln>
                          <a:noFill/>
                        </a:ln>
                        <a:solidFill>
                          <a:schemeClr val="tx1"/>
                        </a:solidFill>
                        <a:effectLst/>
                        <a:latin typeface="+mn-lt"/>
                        <a:cs typeface="Times New Roman" pitchFamily="18" charset="0"/>
                      </a:endParaRPr>
                    </a:p>
                  </a:txBody>
                  <a:tcPr marL="44450" marR="44450" marT="0" marB="0" anchor="ctr" horzOverflow="overflow">
                    <a:lnL w="12700" cap="flat" cmpd="sng" algn="ctr">
                      <a:solidFill>
                        <a:srgbClr val="000000"/>
                      </a:solidFill>
                      <a:prstDash val="solid"/>
                      <a:round/>
                      <a:headEnd type="none" w="med" len="med"/>
                      <a:tailEnd type="none" w="med" len="med"/>
                    </a:lnL>
                    <a:lnR w="19050" cap="flat" cmpd="sng" algn="ctr">
                      <a:solidFill>
                        <a:srgbClr val="0033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chemeClr val="tx1"/>
                      </a:solidFill>
                      <a:prstDash val="dash"/>
                      <a:round/>
                      <a:headEnd type="none" w="med" len="med"/>
                      <a:tailEnd type="none" w="med" len="med"/>
                    </a:lnB>
                    <a:lnTlToBr>
                      <a:noFill/>
                    </a:lnTlToBr>
                    <a:lnBlToTr>
                      <a:noFill/>
                    </a:lnBlToTr>
                    <a:noFill/>
                  </a:tcPr>
                </a:tc>
                <a:tc gridSpan="5">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smtClean="0">
                          <a:ln>
                            <a:noFill/>
                          </a:ln>
                          <a:solidFill>
                            <a:schemeClr val="tx1"/>
                          </a:solidFill>
                          <a:effectLst/>
                          <a:latin typeface="+mn-lt"/>
                          <a:cs typeface="Times New Roman" pitchFamily="18" charset="0"/>
                        </a:rPr>
                        <a:t>40</a:t>
                      </a:r>
                      <a:endParaRPr kumimoji="0" lang="en-US" sz="1600" b="0" i="0" u="none" strike="noStrike" cap="none" normalizeH="0" baseline="0" smtClean="0">
                        <a:ln>
                          <a:noFill/>
                        </a:ln>
                        <a:solidFill>
                          <a:schemeClr val="tx1"/>
                        </a:solidFill>
                        <a:effectLst/>
                        <a:latin typeface="+mn-lt"/>
                        <a:cs typeface="Times New Roman" pitchFamily="18" charset="0"/>
                      </a:endParaRPr>
                    </a:p>
                  </a:txBody>
                  <a:tcPr marL="44450" marR="44450" marT="0" marB="0" anchor="ctr" horzOverflow="overflow">
                    <a:lnL w="19050" cap="flat" cmpd="sng" algn="ctr">
                      <a:solidFill>
                        <a:srgbClr val="003300"/>
                      </a:solidFill>
                      <a:prstDash val="solid"/>
                      <a:round/>
                      <a:headEnd type="none" w="med" len="med"/>
                      <a:tailEnd type="none" w="med" len="med"/>
                    </a:lnL>
                    <a:lnR w="19050" cap="flat" cmpd="sng" algn="ctr">
                      <a:solidFill>
                        <a:srgbClr val="0033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chemeClr val="tx1"/>
                      </a:solidFill>
                      <a:prstDash val="dash"/>
                      <a:round/>
                      <a:headEnd type="none" w="med" len="med"/>
                      <a:tailEnd type="none" w="med" len="med"/>
                    </a:lnB>
                    <a:lnTlToBr>
                      <a:noFill/>
                    </a:lnTlToBr>
                    <a:lnBlToTr>
                      <a:noFill/>
                    </a:lnBlToTr>
                    <a:no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 xmlns:a16="http://schemas.microsoft.com/office/drawing/2014/main" val="10004"/>
                  </a:ext>
                </a:extLst>
              </a:tr>
              <a:tr h="554038">
                <a:tc vMerge="1">
                  <a:txBody>
                    <a:bodyPr/>
                    <a:lstStyle/>
                    <a:p>
                      <a:endParaRPr lang="en-US"/>
                    </a:p>
                  </a:txBody>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r-TR" sz="1600" b="0" i="0" u="none" strike="noStrike" cap="none" normalizeH="0" baseline="0" smtClean="0">
                          <a:ln>
                            <a:noFill/>
                          </a:ln>
                          <a:solidFill>
                            <a:schemeClr val="tx1"/>
                          </a:solidFill>
                          <a:effectLst/>
                          <a:latin typeface="+mn-lt"/>
                          <a:cs typeface="Times New Roman" pitchFamily="18" charset="0"/>
                        </a:rPr>
                        <a:t>Vergi İndirim (%)</a:t>
                      </a:r>
                      <a:endParaRPr kumimoji="0" lang="en-US" sz="1600" b="0" i="0" u="none" strike="noStrike" cap="none" normalizeH="0" baseline="0" smtClean="0">
                        <a:ln>
                          <a:noFill/>
                        </a:ln>
                        <a:solidFill>
                          <a:schemeClr val="tx1"/>
                        </a:solidFill>
                        <a:effectLst/>
                        <a:latin typeface="+mn-lt"/>
                        <a:cs typeface="Times New Roman" pitchFamily="18" charset="0"/>
                      </a:endParaRPr>
                    </a:p>
                  </a:txBody>
                  <a:tcPr marL="44450" marR="44450" marT="0" marB="0" anchor="ctr" horzOverflow="overflow">
                    <a:lnL w="12700" cap="flat" cmpd="sng" algn="ctr">
                      <a:solidFill>
                        <a:srgbClr val="000000"/>
                      </a:solidFill>
                      <a:prstDash val="solid"/>
                      <a:round/>
                      <a:headEnd type="none" w="med" len="med"/>
                      <a:tailEnd type="none" w="med" len="med"/>
                    </a:lnL>
                    <a:lnR w="19050" cap="flat" cmpd="sng" algn="ctr">
                      <a:solidFill>
                        <a:srgbClr val="003300"/>
                      </a:solidFill>
                      <a:prstDash val="solid"/>
                      <a:round/>
                      <a:headEnd type="none" w="med" len="med"/>
                      <a:tailEnd type="none" w="med" len="med"/>
                    </a:lnR>
                    <a:lnT w="12700" cap="flat" cmpd="sng" algn="ctr">
                      <a:solidFill>
                        <a:schemeClr val="tx1"/>
                      </a:solidFill>
                      <a:prstDash val="dash"/>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5">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smtClean="0">
                          <a:ln>
                            <a:noFill/>
                          </a:ln>
                          <a:solidFill>
                            <a:schemeClr val="tx1"/>
                          </a:solidFill>
                          <a:effectLst/>
                          <a:latin typeface="+mn-lt"/>
                          <a:cs typeface="Times New Roman" pitchFamily="18" charset="0"/>
                        </a:rPr>
                        <a:t>80</a:t>
                      </a:r>
                      <a:endParaRPr kumimoji="0" lang="en-US" sz="1600" b="0" i="0" u="none" strike="noStrike" cap="none" normalizeH="0" baseline="0" dirty="0" smtClean="0">
                        <a:ln>
                          <a:noFill/>
                        </a:ln>
                        <a:solidFill>
                          <a:schemeClr val="tx1"/>
                        </a:solidFill>
                        <a:effectLst/>
                        <a:latin typeface="+mn-lt"/>
                        <a:cs typeface="Times New Roman" pitchFamily="18" charset="0"/>
                      </a:endParaRPr>
                    </a:p>
                  </a:txBody>
                  <a:tcPr marL="44450" marR="44450" marT="0" marB="0" anchor="ctr" horzOverflow="overflow">
                    <a:lnL w="19050" cap="flat" cmpd="sng" algn="ctr">
                      <a:solidFill>
                        <a:srgbClr val="003300"/>
                      </a:solidFill>
                      <a:prstDash val="solid"/>
                      <a:round/>
                      <a:headEnd type="none" w="med" len="med"/>
                      <a:tailEnd type="none" w="med" len="med"/>
                    </a:lnL>
                    <a:lnR w="19050" cap="flat" cmpd="sng" algn="ctr">
                      <a:solidFill>
                        <a:srgbClr val="003300"/>
                      </a:solidFill>
                      <a:prstDash val="solid"/>
                      <a:round/>
                      <a:headEnd type="none" w="med" len="med"/>
                      <a:tailEnd type="none" w="med" len="med"/>
                    </a:lnR>
                    <a:lnT w="12700" cap="flat" cmpd="sng" algn="ctr">
                      <a:solidFill>
                        <a:schemeClr val="tx1"/>
                      </a:solidFill>
                      <a:prstDash val="dash"/>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 xmlns:a16="http://schemas.microsoft.com/office/drawing/2014/main" val="10005"/>
                  </a:ext>
                </a:extLst>
              </a:tr>
              <a:tr h="555625">
                <a:tc gridSpan="2">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smtClean="0">
                          <a:ln>
                            <a:noFill/>
                          </a:ln>
                          <a:solidFill>
                            <a:schemeClr val="tx1"/>
                          </a:solidFill>
                          <a:effectLst/>
                          <a:latin typeface="+mn-lt"/>
                          <a:cs typeface="Times New Roman" pitchFamily="18" charset="0"/>
                        </a:rPr>
                        <a:t>Sigorta Primi İşveren Hissesi Desteği</a:t>
                      </a:r>
                      <a:endParaRPr kumimoji="0" lang="en-US" sz="1600" b="0" i="0" u="none" strike="noStrike" cap="none" normalizeH="0" baseline="0" smtClean="0">
                        <a:ln>
                          <a:noFill/>
                        </a:ln>
                        <a:solidFill>
                          <a:schemeClr val="tx1"/>
                        </a:solidFill>
                        <a:effectLst/>
                        <a:latin typeface="+mn-lt"/>
                        <a:cs typeface="Times New Roman" pitchFamily="18" charset="0"/>
                      </a:endParaRPr>
                    </a:p>
                  </a:txBody>
                  <a:tcPr marL="44450" marR="44450" marT="0" marB="0" anchor="ctr" horzOverflow="overflow">
                    <a:lnL w="19050" cap="flat" cmpd="sng" algn="ctr">
                      <a:solidFill>
                        <a:srgbClr val="003300"/>
                      </a:solidFill>
                      <a:prstDash val="solid"/>
                      <a:round/>
                      <a:headEnd type="none" w="med" len="med"/>
                      <a:tailEnd type="none" w="med" len="med"/>
                    </a:lnL>
                    <a:lnR w="19050" cap="flat" cmpd="sng" algn="ctr">
                      <a:solidFill>
                        <a:srgbClr val="0033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hMerge="1">
                  <a:txBody>
                    <a:bodyPr/>
                    <a:lstStyle/>
                    <a:p>
                      <a:endParaRPr lang="en-US"/>
                    </a:p>
                  </a:txBody>
                  <a:tcPr/>
                </a:tc>
                <a:tc gridSpan="5">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smtClean="0">
                          <a:ln>
                            <a:noFill/>
                          </a:ln>
                          <a:solidFill>
                            <a:srgbClr val="000000"/>
                          </a:solidFill>
                          <a:effectLst/>
                          <a:latin typeface="+mn-lt"/>
                          <a:cs typeface="Times New Roman" pitchFamily="18" charset="0"/>
                        </a:rPr>
                        <a:t>7 yıl</a:t>
                      </a:r>
                      <a:endParaRPr kumimoji="0" lang="en-US" sz="1600" b="0" i="0" u="none" strike="noStrike" cap="none" normalizeH="0" baseline="0" smtClean="0">
                        <a:ln>
                          <a:noFill/>
                        </a:ln>
                        <a:solidFill>
                          <a:schemeClr val="tx1"/>
                        </a:solidFill>
                        <a:effectLst/>
                        <a:latin typeface="+mn-lt"/>
                        <a:cs typeface="Times New Roman" pitchFamily="18" charset="0"/>
                      </a:endParaRPr>
                    </a:p>
                  </a:txBody>
                  <a:tcPr marL="44450" marR="44450" marT="0" marB="0" anchor="ctr" horzOverflow="overflow">
                    <a:lnL w="19050" cap="flat" cmpd="sng" algn="ctr">
                      <a:solidFill>
                        <a:srgbClr val="003300"/>
                      </a:solidFill>
                      <a:prstDash val="solid"/>
                      <a:round/>
                      <a:headEnd type="none" w="med" len="med"/>
                      <a:tailEnd type="none" w="med" len="med"/>
                    </a:lnL>
                    <a:lnR w="19050" cap="flat" cmpd="sng" algn="ctr">
                      <a:solidFill>
                        <a:srgbClr val="0033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 xmlns:a16="http://schemas.microsoft.com/office/drawing/2014/main" val="10006"/>
                  </a:ext>
                </a:extLst>
              </a:tr>
              <a:tr h="452438">
                <a:tc gridSpan="2">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smtClean="0">
                          <a:ln>
                            <a:noFill/>
                          </a:ln>
                          <a:solidFill>
                            <a:srgbClr val="000000"/>
                          </a:solidFill>
                          <a:effectLst/>
                          <a:latin typeface="+mn-lt"/>
                          <a:cs typeface="Times New Roman" pitchFamily="18" charset="0"/>
                        </a:rPr>
                        <a:t>Yatırım Yeri Tahsisi</a:t>
                      </a:r>
                      <a:endParaRPr kumimoji="0" lang="en-US" sz="1600" b="0" i="0" u="none" strike="noStrike" cap="none" normalizeH="0" baseline="0" smtClean="0">
                        <a:ln>
                          <a:noFill/>
                        </a:ln>
                        <a:solidFill>
                          <a:schemeClr val="tx1"/>
                        </a:solidFill>
                        <a:effectLst/>
                        <a:latin typeface="+mn-lt"/>
                        <a:cs typeface="Times New Roman" pitchFamily="18" charset="0"/>
                      </a:endParaRPr>
                    </a:p>
                  </a:txBody>
                  <a:tcPr marL="44450" marR="44450" marT="0" marB="0" anchor="ctr" horzOverflow="overflow">
                    <a:lnL w="19050" cap="flat" cmpd="sng" algn="ctr">
                      <a:solidFill>
                        <a:srgbClr val="003300"/>
                      </a:solidFill>
                      <a:prstDash val="solid"/>
                      <a:round/>
                      <a:headEnd type="none" w="med" len="med"/>
                      <a:tailEnd type="none" w="med" len="med"/>
                    </a:lnL>
                    <a:lnR w="19050" cap="flat" cmpd="sng" algn="ctr">
                      <a:solidFill>
                        <a:srgbClr val="0033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en-US"/>
                    </a:p>
                  </a:txBody>
                  <a:tcPr/>
                </a:tc>
                <a:tc gridSpan="5">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smtClean="0">
                          <a:ln>
                            <a:noFill/>
                          </a:ln>
                          <a:solidFill>
                            <a:schemeClr val="tx1"/>
                          </a:solidFill>
                          <a:effectLst/>
                          <a:latin typeface="+mn-lt"/>
                          <a:cs typeface="Times New Roman" pitchFamily="18" charset="0"/>
                        </a:rPr>
                        <a:t>VAR</a:t>
                      </a:r>
                      <a:endParaRPr kumimoji="0" lang="en-US" sz="1600" b="0" i="0" u="none" strike="noStrike" cap="none" normalizeH="0" baseline="0" smtClean="0">
                        <a:ln>
                          <a:noFill/>
                        </a:ln>
                        <a:solidFill>
                          <a:schemeClr val="tx1"/>
                        </a:solidFill>
                        <a:effectLst/>
                        <a:latin typeface="+mn-lt"/>
                        <a:cs typeface="Times New Roman" pitchFamily="18" charset="0"/>
                      </a:endParaRPr>
                    </a:p>
                  </a:txBody>
                  <a:tcPr marL="44450" marR="44450" marT="0" marB="0" anchor="ctr" horzOverflow="overflow">
                    <a:lnL w="19050" cap="flat" cmpd="sng" algn="ctr">
                      <a:solidFill>
                        <a:srgbClr val="003300"/>
                      </a:solidFill>
                      <a:prstDash val="solid"/>
                      <a:round/>
                      <a:headEnd type="none" w="med" len="med"/>
                      <a:tailEnd type="none" w="med" len="med"/>
                    </a:lnL>
                    <a:lnR w="19050" cap="flat" cmpd="sng" algn="ctr">
                      <a:solidFill>
                        <a:srgbClr val="0033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 xmlns:a16="http://schemas.microsoft.com/office/drawing/2014/main" val="10007"/>
                  </a:ext>
                </a:extLst>
              </a:tr>
              <a:tr h="514350">
                <a:tc rowSpan="2">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smtClean="0">
                          <a:ln>
                            <a:noFill/>
                          </a:ln>
                          <a:solidFill>
                            <a:schemeClr val="tx1"/>
                          </a:solidFill>
                          <a:effectLst/>
                          <a:latin typeface="+mn-lt"/>
                          <a:cs typeface="Times New Roman" pitchFamily="18" charset="0"/>
                        </a:rPr>
                        <a:t>Faiz Desteği</a:t>
                      </a:r>
                      <a:endParaRPr kumimoji="0" lang="en-US" sz="1600" b="0" i="0" u="none" strike="noStrike" cap="none" normalizeH="0" baseline="0" dirty="0" smtClean="0">
                        <a:ln>
                          <a:noFill/>
                        </a:ln>
                        <a:solidFill>
                          <a:schemeClr val="tx1"/>
                        </a:solidFill>
                        <a:effectLst/>
                        <a:latin typeface="+mn-lt"/>
                        <a:cs typeface="Times New Roman" pitchFamily="18" charset="0"/>
                      </a:endParaRPr>
                    </a:p>
                  </a:txBody>
                  <a:tcPr marL="44450" marR="44450" marT="0" marB="0" anchor="ctr" horzOverflow="overflow">
                    <a:lnL w="19050" cap="flat" cmpd="sng" algn="ctr">
                      <a:solidFill>
                        <a:srgbClr val="0033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3300"/>
                      </a:solidFill>
                      <a:prstDash val="solid"/>
                      <a:round/>
                      <a:headEnd type="none" w="med" len="med"/>
                      <a:tailEnd type="none" w="med" len="med"/>
                    </a:lnB>
                    <a:lnTlToBr>
                      <a:noFill/>
                    </a:lnTlToBr>
                    <a:lnBlToTr>
                      <a:noFill/>
                    </a:lnBlToTr>
                    <a:solidFill>
                      <a:srgbClr val="CCFFCC"/>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r-TR" sz="1600" b="0" i="0" u="none" strike="noStrike" cap="none" normalizeH="0" baseline="0" smtClean="0">
                          <a:ln>
                            <a:noFill/>
                          </a:ln>
                          <a:solidFill>
                            <a:schemeClr val="tx1"/>
                          </a:solidFill>
                          <a:effectLst/>
                          <a:latin typeface="+mn-lt"/>
                          <a:cs typeface="Times New Roman" pitchFamily="18" charset="0"/>
                        </a:rPr>
                        <a:t>İç Kredi</a:t>
                      </a:r>
                      <a:endParaRPr kumimoji="0" lang="en-US" sz="1600" b="0" i="0" u="none" strike="noStrike" cap="none" normalizeH="0" baseline="0" smtClean="0">
                        <a:ln>
                          <a:noFill/>
                        </a:ln>
                        <a:solidFill>
                          <a:schemeClr val="tx1"/>
                        </a:solidFill>
                        <a:effectLst/>
                        <a:latin typeface="+mn-lt"/>
                        <a:cs typeface="Times New Roman" pitchFamily="18" charset="0"/>
                      </a:endParaRPr>
                    </a:p>
                  </a:txBody>
                  <a:tcPr marL="44450" marR="44450" marT="0" marB="0" anchor="ctr" horzOverflow="overflow">
                    <a:lnL w="12700" cap="flat" cmpd="sng" algn="ctr">
                      <a:solidFill>
                        <a:srgbClr val="000000"/>
                      </a:solidFill>
                      <a:prstDash val="solid"/>
                      <a:round/>
                      <a:headEnd type="none" w="med" len="med"/>
                      <a:tailEnd type="none" w="med" len="med"/>
                    </a:lnL>
                    <a:lnR w="19050" cap="flat" cmpd="sng" algn="ctr">
                      <a:solidFill>
                        <a:srgbClr val="0033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dash"/>
                      <a:round/>
                      <a:headEnd type="none" w="med" len="med"/>
                      <a:tailEnd type="none" w="med" len="med"/>
                    </a:lnB>
                    <a:lnTlToBr>
                      <a:noFill/>
                    </a:lnTlToBr>
                    <a:lnBlToTr>
                      <a:noFill/>
                    </a:lnBlToTr>
                    <a:solidFill>
                      <a:srgbClr val="CCFFCC"/>
                    </a:solidFill>
                  </a:tcPr>
                </a:tc>
                <a:tc gridSpan="5">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smtClean="0">
                          <a:ln>
                            <a:noFill/>
                          </a:ln>
                          <a:solidFill>
                            <a:schemeClr val="tx1"/>
                          </a:solidFill>
                          <a:effectLst/>
                          <a:latin typeface="+mn-lt"/>
                          <a:cs typeface="Times New Roman" pitchFamily="18" charset="0"/>
                        </a:rPr>
                        <a:t>5 Puan</a:t>
                      </a:r>
                      <a:endParaRPr kumimoji="0" lang="en-US" sz="1600" b="0" i="0" u="none" strike="noStrike" cap="none" normalizeH="0" baseline="0" smtClean="0">
                        <a:ln>
                          <a:noFill/>
                        </a:ln>
                        <a:solidFill>
                          <a:schemeClr val="tx1"/>
                        </a:solidFill>
                        <a:effectLst/>
                        <a:latin typeface="+mn-lt"/>
                        <a:cs typeface="Times New Roman" pitchFamily="18" charset="0"/>
                      </a:endParaRPr>
                    </a:p>
                  </a:txBody>
                  <a:tcPr marL="44450" marR="44450" marT="0" marB="0" anchor="ctr" horzOverflow="overflow">
                    <a:lnL w="19050" cap="flat" cmpd="sng" algn="ctr">
                      <a:solidFill>
                        <a:srgbClr val="003300"/>
                      </a:solidFill>
                      <a:prstDash val="solid"/>
                      <a:round/>
                      <a:headEnd type="none" w="med" len="med"/>
                      <a:tailEnd type="none" w="med" len="med"/>
                    </a:lnL>
                    <a:lnR w="19050" cap="flat" cmpd="sng" algn="ctr">
                      <a:solidFill>
                        <a:srgbClr val="0033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chemeClr val="tx1"/>
                      </a:solidFill>
                      <a:prstDash val="dash"/>
                      <a:round/>
                      <a:headEnd type="none" w="med" len="med"/>
                      <a:tailEnd type="none" w="med" len="med"/>
                    </a:lnB>
                    <a:lnTlToBr>
                      <a:noFill/>
                    </a:lnTlToBr>
                    <a:lnBlToTr>
                      <a:noFill/>
                    </a:lnBlToTr>
                    <a:solidFill>
                      <a:srgbClr val="CCFFCC"/>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 xmlns:a16="http://schemas.microsoft.com/office/drawing/2014/main" val="10008"/>
                  </a:ext>
                </a:extLst>
              </a:tr>
              <a:tr h="538163">
                <a:tc vMerge="1">
                  <a:txBody>
                    <a:bodyPr/>
                    <a:lstStyle/>
                    <a:p>
                      <a:endParaRPr lang="en-US"/>
                    </a:p>
                  </a:txBody>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r-TR" sz="1600" b="0" i="0" u="none" strike="noStrike" cap="none" normalizeH="0" baseline="0" dirty="0" smtClean="0">
                          <a:ln>
                            <a:noFill/>
                          </a:ln>
                          <a:solidFill>
                            <a:schemeClr val="tx1"/>
                          </a:solidFill>
                          <a:effectLst/>
                          <a:latin typeface="+mn-lt"/>
                          <a:cs typeface="Times New Roman" pitchFamily="18" charset="0"/>
                        </a:rPr>
                        <a:t>Döviz / Dövize Endeksli Kredi</a:t>
                      </a:r>
                      <a:endParaRPr kumimoji="0" lang="en-US" sz="1600" b="0" i="0" u="none" strike="noStrike" cap="none" normalizeH="0" baseline="0" dirty="0" smtClean="0">
                        <a:ln>
                          <a:noFill/>
                        </a:ln>
                        <a:solidFill>
                          <a:schemeClr val="tx1"/>
                        </a:solidFill>
                        <a:effectLst/>
                        <a:latin typeface="+mn-lt"/>
                        <a:cs typeface="Times New Roman" pitchFamily="18" charset="0"/>
                      </a:endParaRPr>
                    </a:p>
                  </a:txBody>
                  <a:tcPr marL="44450" marR="44450" marT="0" marB="0" anchor="ctr" horzOverflow="overflow">
                    <a:lnL w="12700" cap="flat" cmpd="sng" algn="ctr">
                      <a:solidFill>
                        <a:srgbClr val="000000"/>
                      </a:solidFill>
                      <a:prstDash val="solid"/>
                      <a:round/>
                      <a:headEnd type="none" w="med" len="med"/>
                      <a:tailEnd type="none" w="med" len="med"/>
                    </a:lnL>
                    <a:lnR w="19050" cap="flat" cmpd="sng" algn="ctr">
                      <a:solidFill>
                        <a:srgbClr val="003300"/>
                      </a:solidFill>
                      <a:prstDash val="solid"/>
                      <a:round/>
                      <a:headEnd type="none" w="med" len="med"/>
                      <a:tailEnd type="none" w="med" len="med"/>
                    </a:lnR>
                    <a:lnT w="12700" cap="flat" cmpd="sng" algn="ctr">
                      <a:solidFill>
                        <a:srgbClr val="000000"/>
                      </a:solidFill>
                      <a:prstDash val="dash"/>
                      <a:round/>
                      <a:headEnd type="none" w="med" len="med"/>
                      <a:tailEnd type="none" w="med" len="med"/>
                    </a:lnT>
                    <a:lnB w="19050" cap="flat" cmpd="sng" algn="ctr">
                      <a:solidFill>
                        <a:srgbClr val="003300"/>
                      </a:solidFill>
                      <a:prstDash val="solid"/>
                      <a:round/>
                      <a:headEnd type="none" w="med" len="med"/>
                      <a:tailEnd type="none" w="med" len="med"/>
                    </a:lnB>
                    <a:lnTlToBr>
                      <a:noFill/>
                    </a:lnTlToBr>
                    <a:lnBlToTr>
                      <a:noFill/>
                    </a:lnBlToTr>
                    <a:solidFill>
                      <a:srgbClr val="CCFFCC"/>
                    </a:solidFill>
                  </a:tcPr>
                </a:tc>
                <a:tc gridSpan="5">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smtClean="0">
                          <a:ln>
                            <a:noFill/>
                          </a:ln>
                          <a:solidFill>
                            <a:schemeClr val="tx1"/>
                          </a:solidFill>
                          <a:effectLst/>
                          <a:latin typeface="+mn-lt"/>
                          <a:cs typeface="Times New Roman" pitchFamily="18" charset="0"/>
                        </a:rPr>
                        <a:t>2 Puan</a:t>
                      </a:r>
                      <a:endParaRPr kumimoji="0" lang="en-US" sz="1600" b="0" i="0" u="none" strike="noStrike" cap="none" normalizeH="0" baseline="0" dirty="0" smtClean="0">
                        <a:ln>
                          <a:noFill/>
                        </a:ln>
                        <a:solidFill>
                          <a:schemeClr val="tx1"/>
                        </a:solidFill>
                        <a:effectLst/>
                        <a:latin typeface="+mn-lt"/>
                        <a:cs typeface="Times New Roman" pitchFamily="18" charset="0"/>
                      </a:endParaRPr>
                    </a:p>
                  </a:txBody>
                  <a:tcPr marL="44450" marR="44450" marT="0" marB="0" anchor="ctr" horzOverflow="overflow">
                    <a:lnL w="19050" cap="flat" cmpd="sng" algn="ctr">
                      <a:solidFill>
                        <a:srgbClr val="003300"/>
                      </a:solidFill>
                      <a:prstDash val="solid"/>
                      <a:round/>
                      <a:headEnd type="none" w="med" len="med"/>
                      <a:tailEnd type="none" w="med" len="med"/>
                    </a:lnL>
                    <a:lnR w="19050" cap="flat" cmpd="sng" algn="ctr">
                      <a:solidFill>
                        <a:srgbClr val="003300"/>
                      </a:solidFill>
                      <a:prstDash val="solid"/>
                      <a:round/>
                      <a:headEnd type="none" w="med" len="med"/>
                      <a:tailEnd type="none" w="med" len="med"/>
                    </a:lnR>
                    <a:lnT w="12700" cap="flat" cmpd="sng" algn="ctr">
                      <a:solidFill>
                        <a:schemeClr val="tx1"/>
                      </a:solidFill>
                      <a:prstDash val="dash"/>
                      <a:round/>
                      <a:headEnd type="none" w="med" len="med"/>
                      <a:tailEnd type="none" w="med" len="med"/>
                    </a:lnT>
                    <a:lnB w="19050" cap="flat" cmpd="sng" algn="ctr">
                      <a:solidFill>
                        <a:srgbClr val="003300"/>
                      </a:solidFill>
                      <a:prstDash val="solid"/>
                      <a:round/>
                      <a:headEnd type="none" w="med" len="med"/>
                      <a:tailEnd type="none" w="med" len="med"/>
                    </a:lnB>
                    <a:lnTlToBr>
                      <a:noFill/>
                    </a:lnTlToBr>
                    <a:lnBlToTr>
                      <a:noFill/>
                    </a:lnBlToTr>
                    <a:solidFill>
                      <a:srgbClr val="CCFFCC"/>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 xmlns:a16="http://schemas.microsoft.com/office/drawing/2014/main" val="10009"/>
                  </a:ext>
                </a:extLst>
              </a:tr>
            </a:tbl>
          </a:graphicData>
        </a:graphic>
      </p:graphicFrame>
      <p:sp>
        <p:nvSpPr>
          <p:cNvPr id="63540" name="Altbilgi Yer Tutucusu 1"/>
          <p:cNvSpPr txBox="1">
            <a:spLocks noGrp="1"/>
          </p:cNvSpPr>
          <p:nvPr/>
        </p:nvSpPr>
        <p:spPr bwMode="auto">
          <a:xfrm>
            <a:off x="1828800" y="6553200"/>
            <a:ext cx="5672138" cy="252413"/>
          </a:xfrm>
          <a:prstGeom prst="rect">
            <a:avLst/>
          </a:prstGeom>
          <a:noFill/>
          <a:ln w="9525">
            <a:noFill/>
            <a:miter lim="800000"/>
            <a:headEnd/>
            <a:tailEnd/>
          </a:ln>
        </p:spPr>
        <p:txBody>
          <a:bodyPr anchor="ctr"/>
          <a:lstStyle/>
          <a:p>
            <a:pPr algn="ctr"/>
            <a:r>
              <a:rPr lang="tr-TR" sz="1500" b="1">
                <a:solidFill>
                  <a:srgbClr val="D9D9D9"/>
                </a:solidFill>
                <a:latin typeface="Arial" charset="0"/>
                <a:cs typeface="Arial" charset="0"/>
              </a:rPr>
              <a:t>Teşvik Uygulama ve Yabancı Sermaye Genel Müdürlüğü</a:t>
            </a:r>
          </a:p>
        </p:txBody>
      </p:sp>
      <p:sp>
        <p:nvSpPr>
          <p:cNvPr id="7" name="6 Metin kutusu"/>
          <p:cNvSpPr txBox="1"/>
          <p:nvPr/>
        </p:nvSpPr>
        <p:spPr>
          <a:xfrm>
            <a:off x="5879222" y="188640"/>
            <a:ext cx="3229282" cy="461665"/>
          </a:xfrm>
          <a:prstGeom prst="rect">
            <a:avLst/>
          </a:prstGeom>
          <a:noFill/>
        </p:spPr>
        <p:txBody>
          <a:bodyPr wrap="none" rtlCol="0">
            <a:spAutoFit/>
          </a:bodyPr>
          <a:lstStyle/>
          <a:p>
            <a:pPr algn="r"/>
            <a:r>
              <a:rPr lang="tr-TR" sz="2400" b="1" dirty="0" smtClean="0">
                <a:solidFill>
                  <a:srgbClr val="FFFFFF"/>
                </a:solidFill>
                <a:effectLst>
                  <a:outerShdw blurRad="38100" dist="38100" dir="2700000" algn="tl">
                    <a:srgbClr val="000000">
                      <a:alpha val="43137"/>
                    </a:srgbClr>
                  </a:outerShdw>
                </a:effectLst>
                <a:latin typeface="Calibri"/>
                <a:cs typeface="Arial" charset="0"/>
              </a:rPr>
              <a:t>2. Yatırım Teşvik Sistemi</a:t>
            </a:r>
            <a:endParaRPr lang="tr-TR" sz="2400" b="1" dirty="0">
              <a:solidFill>
                <a:srgbClr val="FFFFFF"/>
              </a:solidFill>
              <a:effectLst>
                <a:outerShdw blurRad="38100" dist="38100" dir="2700000" algn="tl">
                  <a:srgbClr val="000000">
                    <a:alpha val="43137"/>
                  </a:srgbClr>
                </a:outerShdw>
              </a:effectLst>
              <a:latin typeface="Calibri"/>
              <a:cs typeface="Arial" charset="0"/>
            </a:endParaRPr>
          </a:p>
        </p:txBody>
      </p:sp>
      <p:sp>
        <p:nvSpPr>
          <p:cNvPr id="10" name="4 Yuvarlatılmış Dikdörtgen"/>
          <p:cNvSpPr>
            <a:spLocks noChangeArrowheads="1"/>
          </p:cNvSpPr>
          <p:nvPr/>
        </p:nvSpPr>
        <p:spPr bwMode="auto">
          <a:xfrm>
            <a:off x="155575" y="841357"/>
            <a:ext cx="8785225" cy="571419"/>
          </a:xfrm>
          <a:prstGeom prst="roundRect">
            <a:avLst>
              <a:gd name="adj" fmla="val 16667"/>
            </a:avLst>
          </a:prstGeom>
          <a:gradFill flip="none" rotWithShape="1">
            <a:gsLst>
              <a:gs pos="0">
                <a:srgbClr val="339933">
                  <a:shade val="30000"/>
                  <a:satMod val="115000"/>
                </a:srgbClr>
              </a:gs>
              <a:gs pos="50000">
                <a:srgbClr val="339933">
                  <a:shade val="67500"/>
                  <a:satMod val="115000"/>
                </a:srgbClr>
              </a:gs>
              <a:gs pos="100000">
                <a:srgbClr val="339933">
                  <a:shade val="100000"/>
                  <a:satMod val="115000"/>
                </a:srgbClr>
              </a:gs>
            </a:gsLst>
            <a:lin ang="16200000" scaled="1"/>
            <a:tileRect/>
          </a:gradFill>
          <a:ln>
            <a:headEnd/>
            <a:tailEnd/>
          </a:ln>
        </p:spPr>
        <p:style>
          <a:lnRef idx="2">
            <a:schemeClr val="dk1">
              <a:shade val="50000"/>
            </a:schemeClr>
          </a:lnRef>
          <a:fillRef idx="1">
            <a:schemeClr val="dk1"/>
          </a:fillRef>
          <a:effectRef idx="0">
            <a:schemeClr val="dk1"/>
          </a:effectRef>
          <a:fontRef idx="minor">
            <a:schemeClr val="lt1"/>
          </a:fontRef>
        </p:style>
        <p:txBody>
          <a:bodyPr/>
          <a:lstStyle/>
          <a:p>
            <a:pPr algn="ctr" eaLnBrk="0" hangingPunct="0">
              <a:defRPr/>
            </a:pPr>
            <a:r>
              <a:rPr lang="tr-TR" sz="2800" b="1" dirty="0" smtClean="0">
                <a:solidFill>
                  <a:srgbClr val="FFFFFF"/>
                </a:solidFill>
              </a:rPr>
              <a:t>Öncelikli Yatırımlara Sağlanan Destekler</a:t>
            </a:r>
            <a:endParaRPr lang="en-US" sz="2800" b="1" dirty="0" smtClean="0">
              <a:solidFill>
                <a:srgbClr val="FFFFFF"/>
              </a:solidFill>
            </a:endParaRPr>
          </a:p>
          <a:p>
            <a:pPr algn="ctr" eaLnBrk="0" hangingPunct="0">
              <a:defRPr/>
            </a:pPr>
            <a:endParaRPr lang="en-US" sz="2800" b="1" dirty="0">
              <a:solidFill>
                <a:srgbClr val="FFFFFF"/>
              </a:solidFill>
            </a:endParaRPr>
          </a:p>
        </p:txBody>
      </p:sp>
    </p:spTree>
    <p:extLst>
      <p:ext uri="{BB962C8B-B14F-4D97-AF65-F5344CB8AC3E}">
        <p14:creationId xmlns:p14="http://schemas.microsoft.com/office/powerpoint/2010/main" val="48404601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2 Diyagram"/>
          <p:cNvGraphicFramePr/>
          <p:nvPr>
            <p:extLst/>
          </p:nvPr>
        </p:nvGraphicFramePr>
        <p:xfrm>
          <a:off x="179512" y="908720"/>
          <a:ext cx="8784976" cy="5472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Altbilgi Yer Tutucusu 1"/>
          <p:cNvSpPr txBox="1">
            <a:spLocks noGrp="1"/>
          </p:cNvSpPr>
          <p:nvPr/>
        </p:nvSpPr>
        <p:spPr bwMode="auto">
          <a:xfrm>
            <a:off x="1828800" y="6553200"/>
            <a:ext cx="5672138" cy="252413"/>
          </a:xfrm>
          <a:prstGeom prst="rect">
            <a:avLst/>
          </a:prstGeom>
          <a:noFill/>
          <a:ln w="9525">
            <a:noFill/>
            <a:miter lim="800000"/>
            <a:headEnd/>
            <a:tailEnd/>
          </a:ln>
        </p:spPr>
        <p:txBody>
          <a:bodyPr anchor="ctr"/>
          <a:lstStyle/>
          <a:p>
            <a:pPr algn="ctr"/>
            <a:r>
              <a:rPr lang="tr-TR" sz="1500" b="1" dirty="0">
                <a:solidFill>
                  <a:srgbClr val="D9D9D9"/>
                </a:solidFill>
                <a:latin typeface="Arial" charset="0"/>
                <a:cs typeface="Arial" charset="0"/>
              </a:rPr>
              <a:t>Teşvik Uygulama ve Yabancı Sermaye Genel Müdürlüğü</a:t>
            </a:r>
          </a:p>
        </p:txBody>
      </p:sp>
    </p:spTree>
    <p:extLst>
      <p:ext uri="{BB962C8B-B14F-4D97-AF65-F5344CB8AC3E}">
        <p14:creationId xmlns:p14="http://schemas.microsoft.com/office/powerpoint/2010/main" val="18028002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3"/>
          <p:cNvSpPr>
            <a:spLocks noGrp="1" noChangeArrowheads="1"/>
          </p:cNvSpPr>
          <p:nvPr>
            <p:ph type="body" idx="4294967295"/>
          </p:nvPr>
        </p:nvSpPr>
        <p:spPr>
          <a:xfrm>
            <a:off x="0" y="1557338"/>
            <a:ext cx="8856663" cy="4824412"/>
          </a:xfrm>
        </p:spPr>
        <p:txBody>
          <a:bodyPr/>
          <a:lstStyle/>
          <a:p>
            <a:pPr marL="1588" lvl="1" indent="0" eaLnBrk="1" hangingPunct="1">
              <a:lnSpc>
                <a:spcPts val="3500"/>
              </a:lnSpc>
              <a:spcBef>
                <a:spcPct val="0"/>
              </a:spcBef>
              <a:buClr>
                <a:srgbClr val="CC0000"/>
              </a:buClr>
              <a:buSzTx/>
              <a:buFont typeface="Wingdings" pitchFamily="2" charset="2"/>
              <a:buNone/>
              <a:defRPr/>
            </a:pPr>
            <a:r>
              <a:rPr lang="tr-TR" sz="2400" dirty="0" smtClean="0">
                <a:solidFill>
                  <a:schemeClr val="tx1"/>
                </a:solidFill>
                <a:cs typeface="Arial" charset="0"/>
              </a:rPr>
              <a:t>Teknoloji ve Ar- </a:t>
            </a:r>
            <a:r>
              <a:rPr lang="tr-TR" sz="2400" dirty="0" err="1" smtClean="0">
                <a:solidFill>
                  <a:schemeClr val="tx1"/>
                </a:solidFill>
                <a:cs typeface="Arial" charset="0"/>
              </a:rPr>
              <a:t>Ge</a:t>
            </a:r>
            <a:r>
              <a:rPr lang="tr-TR" sz="2400" dirty="0" smtClean="0">
                <a:solidFill>
                  <a:schemeClr val="tx1"/>
                </a:solidFill>
                <a:cs typeface="Arial" charset="0"/>
              </a:rPr>
              <a:t> kapasitesini artıracak, uluslararası alanda rekabet üstünlüğü sağlayacak yatırımların desteklenmesini hedefler.</a:t>
            </a:r>
          </a:p>
          <a:p>
            <a:pPr marL="1588" lvl="1" indent="0" eaLnBrk="1" hangingPunct="1">
              <a:lnSpc>
                <a:spcPts val="4500"/>
              </a:lnSpc>
              <a:spcBef>
                <a:spcPct val="0"/>
              </a:spcBef>
              <a:buClr>
                <a:srgbClr val="CC0000"/>
              </a:buClr>
              <a:buSzTx/>
              <a:buFont typeface="Wingdings" pitchFamily="2" charset="2"/>
              <a:buNone/>
              <a:defRPr/>
            </a:pPr>
            <a:r>
              <a:rPr lang="tr-TR" sz="2400" b="1" u="sng" dirty="0" smtClean="0">
                <a:solidFill>
                  <a:srgbClr val="CC0000"/>
                </a:solidFill>
                <a:cs typeface="Arial" charset="0"/>
              </a:rPr>
              <a:t>DESTEK UNSURLARI</a:t>
            </a:r>
          </a:p>
          <a:p>
            <a:pPr marL="355600" lvl="1" indent="-354013" eaLnBrk="1" hangingPunct="1">
              <a:lnSpc>
                <a:spcPts val="3300"/>
              </a:lnSpc>
              <a:spcBef>
                <a:spcPct val="0"/>
              </a:spcBef>
              <a:buClr>
                <a:schemeClr val="accent2">
                  <a:lumMod val="75000"/>
                </a:schemeClr>
              </a:buClr>
              <a:buSzTx/>
              <a:buFont typeface="Wingdings" pitchFamily="2" charset="2"/>
              <a:buChar char="Ø"/>
              <a:defRPr/>
            </a:pPr>
            <a:r>
              <a:rPr lang="tr-TR" sz="2400" dirty="0" smtClean="0">
                <a:solidFill>
                  <a:schemeClr val="tx1"/>
                </a:solidFill>
                <a:cs typeface="Arial" charset="0"/>
              </a:rPr>
              <a:t>KDV İstisnası</a:t>
            </a:r>
          </a:p>
          <a:p>
            <a:pPr marL="355600" lvl="1" indent="-354013" eaLnBrk="1" hangingPunct="1">
              <a:lnSpc>
                <a:spcPts val="3300"/>
              </a:lnSpc>
              <a:spcBef>
                <a:spcPct val="0"/>
              </a:spcBef>
              <a:buClr>
                <a:schemeClr val="accent2">
                  <a:lumMod val="75000"/>
                </a:schemeClr>
              </a:buClr>
              <a:buSzTx/>
              <a:buFont typeface="Wingdings" pitchFamily="2" charset="2"/>
              <a:buChar char="Ø"/>
              <a:defRPr/>
            </a:pPr>
            <a:r>
              <a:rPr lang="tr-TR" sz="2400" dirty="0" smtClean="0">
                <a:solidFill>
                  <a:schemeClr val="tx1"/>
                </a:solidFill>
                <a:cs typeface="Arial" charset="0"/>
              </a:rPr>
              <a:t>Gümrük Vergisi Muafiyeti</a:t>
            </a:r>
          </a:p>
          <a:p>
            <a:pPr marL="355600" lvl="1" indent="-354013" eaLnBrk="1" hangingPunct="1">
              <a:lnSpc>
                <a:spcPts val="3300"/>
              </a:lnSpc>
              <a:spcBef>
                <a:spcPct val="0"/>
              </a:spcBef>
              <a:buClr>
                <a:schemeClr val="accent2">
                  <a:lumMod val="75000"/>
                </a:schemeClr>
              </a:buClr>
              <a:buSzTx/>
              <a:buFont typeface="Wingdings" pitchFamily="2" charset="2"/>
              <a:buChar char="Ø"/>
              <a:defRPr/>
            </a:pPr>
            <a:r>
              <a:rPr lang="tr-TR" sz="2400" dirty="0" smtClean="0">
                <a:solidFill>
                  <a:schemeClr val="tx1"/>
                </a:solidFill>
                <a:cs typeface="Arial" charset="0"/>
              </a:rPr>
              <a:t>Vergi İndirimi</a:t>
            </a:r>
          </a:p>
          <a:p>
            <a:pPr marL="355600" lvl="1" indent="-354013" eaLnBrk="1" hangingPunct="1">
              <a:lnSpc>
                <a:spcPts val="3300"/>
              </a:lnSpc>
              <a:spcBef>
                <a:spcPct val="0"/>
              </a:spcBef>
              <a:buClr>
                <a:schemeClr val="accent2">
                  <a:lumMod val="75000"/>
                </a:schemeClr>
              </a:buClr>
              <a:buSzTx/>
              <a:buFont typeface="Wingdings" pitchFamily="2" charset="2"/>
              <a:buChar char="Ø"/>
              <a:defRPr/>
            </a:pPr>
            <a:r>
              <a:rPr lang="tr-TR" sz="2400" dirty="0" smtClean="0">
                <a:solidFill>
                  <a:schemeClr val="tx1"/>
                </a:solidFill>
                <a:cs typeface="Arial" charset="0"/>
              </a:rPr>
              <a:t>Sigorta Primi İşveren Hissesi Desteği</a:t>
            </a:r>
          </a:p>
          <a:p>
            <a:pPr marL="355600" lvl="1" indent="-354013" eaLnBrk="1" hangingPunct="1">
              <a:lnSpc>
                <a:spcPts val="3300"/>
              </a:lnSpc>
              <a:spcBef>
                <a:spcPct val="0"/>
              </a:spcBef>
              <a:buClr>
                <a:schemeClr val="accent2">
                  <a:lumMod val="75000"/>
                </a:schemeClr>
              </a:buClr>
              <a:buSzTx/>
              <a:buFont typeface="Wingdings" pitchFamily="2" charset="2"/>
              <a:buChar char="Ø"/>
              <a:defRPr/>
            </a:pPr>
            <a:r>
              <a:rPr lang="tr-TR" sz="2400" dirty="0" smtClean="0">
                <a:solidFill>
                  <a:schemeClr val="tx1"/>
                </a:solidFill>
                <a:cs typeface="Arial" charset="0"/>
              </a:rPr>
              <a:t>Yatırım Yeri Tahsisi</a:t>
            </a:r>
          </a:p>
          <a:p>
            <a:pPr marL="355600" lvl="1" indent="-354013" eaLnBrk="1" hangingPunct="1">
              <a:lnSpc>
                <a:spcPts val="3300"/>
              </a:lnSpc>
              <a:spcBef>
                <a:spcPct val="0"/>
              </a:spcBef>
              <a:buClr>
                <a:schemeClr val="accent2">
                  <a:lumMod val="75000"/>
                </a:schemeClr>
              </a:buClr>
              <a:buSzTx/>
              <a:buFont typeface="Wingdings" pitchFamily="2" charset="2"/>
              <a:buChar char="Ø"/>
              <a:defRPr/>
            </a:pPr>
            <a:r>
              <a:rPr lang="tr-TR" sz="2400" dirty="0" smtClean="0">
                <a:solidFill>
                  <a:schemeClr val="tx1"/>
                </a:solidFill>
                <a:cs typeface="Arial" charset="0"/>
              </a:rPr>
              <a:t>Sigorta Primi Desteği </a:t>
            </a:r>
            <a:r>
              <a:rPr lang="tr-TR" sz="2400" b="1" dirty="0" smtClean="0">
                <a:solidFill>
                  <a:schemeClr val="tx1"/>
                </a:solidFill>
                <a:cs typeface="Arial" charset="0"/>
              </a:rPr>
              <a:t>(6. Bölgede)</a:t>
            </a:r>
          </a:p>
          <a:p>
            <a:pPr marL="355600" lvl="1" indent="-354013" eaLnBrk="1" hangingPunct="1">
              <a:lnSpc>
                <a:spcPts val="3300"/>
              </a:lnSpc>
              <a:spcBef>
                <a:spcPct val="0"/>
              </a:spcBef>
              <a:buClr>
                <a:schemeClr val="accent2">
                  <a:lumMod val="75000"/>
                </a:schemeClr>
              </a:buClr>
              <a:buSzTx/>
              <a:buFont typeface="Wingdings" pitchFamily="2" charset="2"/>
              <a:buChar char="Ø"/>
              <a:defRPr/>
            </a:pPr>
            <a:r>
              <a:rPr lang="tr-TR" sz="2400" dirty="0" smtClean="0">
                <a:solidFill>
                  <a:schemeClr val="tx1"/>
                </a:solidFill>
                <a:cs typeface="Arial" charset="0"/>
              </a:rPr>
              <a:t>Gelir Vergisi Stopajı Desteği </a:t>
            </a:r>
            <a:r>
              <a:rPr lang="tr-TR" sz="2400" b="1" dirty="0" smtClean="0">
                <a:solidFill>
                  <a:schemeClr val="tx1"/>
                </a:solidFill>
                <a:cs typeface="Arial" charset="0"/>
              </a:rPr>
              <a:t>(6. Bölgede)</a:t>
            </a:r>
          </a:p>
        </p:txBody>
      </p:sp>
      <p:sp>
        <p:nvSpPr>
          <p:cNvPr id="5" name="4 Yuvarlatılmış Dikdörtgen"/>
          <p:cNvSpPr>
            <a:spLocks noChangeArrowheads="1"/>
          </p:cNvSpPr>
          <p:nvPr/>
        </p:nvSpPr>
        <p:spPr bwMode="auto">
          <a:xfrm>
            <a:off x="179388" y="836613"/>
            <a:ext cx="8785225" cy="611981"/>
          </a:xfrm>
          <a:prstGeom prst="roundRect">
            <a:avLst>
              <a:gd name="adj" fmla="val 16667"/>
            </a:avLst>
          </a:prstGeom>
          <a:gradFill flip="none" rotWithShape="1">
            <a:gsLst>
              <a:gs pos="0">
                <a:schemeClr val="accent2">
                  <a:lumMod val="75000"/>
                  <a:shade val="30000"/>
                  <a:satMod val="115000"/>
                </a:schemeClr>
              </a:gs>
              <a:gs pos="50000">
                <a:schemeClr val="accent2">
                  <a:lumMod val="75000"/>
                  <a:shade val="67500"/>
                  <a:satMod val="115000"/>
                </a:schemeClr>
              </a:gs>
              <a:gs pos="100000">
                <a:schemeClr val="accent2">
                  <a:lumMod val="75000"/>
                  <a:shade val="100000"/>
                  <a:satMod val="115000"/>
                </a:schemeClr>
              </a:gs>
            </a:gsLst>
            <a:lin ang="18900000" scaled="1"/>
            <a:tileRect/>
          </a:gradFill>
          <a:ln>
            <a:headEnd/>
            <a:tailEnd/>
          </a:ln>
        </p:spPr>
        <p:style>
          <a:lnRef idx="2">
            <a:schemeClr val="accent2">
              <a:shade val="50000"/>
            </a:schemeClr>
          </a:lnRef>
          <a:fillRef idx="1">
            <a:schemeClr val="accent2"/>
          </a:fillRef>
          <a:effectRef idx="0">
            <a:schemeClr val="accent2"/>
          </a:effectRef>
          <a:fontRef idx="minor">
            <a:schemeClr val="lt1"/>
          </a:fontRef>
        </p:style>
        <p:txBody>
          <a:bodyPr/>
          <a:lstStyle/>
          <a:p>
            <a:pPr algn="ctr" eaLnBrk="0" hangingPunct="0">
              <a:defRPr/>
            </a:pPr>
            <a:r>
              <a:rPr lang="tr-TR" sz="3200" b="1" dirty="0">
                <a:solidFill>
                  <a:srgbClr val="FFFFFF"/>
                </a:solidFill>
              </a:rPr>
              <a:t>BÜYÜK ÖLÇEKLİ YATIRIMLARIN TEŞVİKİ</a:t>
            </a:r>
            <a:endParaRPr lang="en-US" sz="3200" b="1" dirty="0">
              <a:solidFill>
                <a:srgbClr val="FFFFFF"/>
              </a:solidFill>
            </a:endParaRPr>
          </a:p>
        </p:txBody>
      </p:sp>
      <p:sp>
        <p:nvSpPr>
          <p:cNvPr id="66565" name="Altbilgi Yer Tutucusu 1"/>
          <p:cNvSpPr txBox="1">
            <a:spLocks noGrp="1"/>
          </p:cNvSpPr>
          <p:nvPr/>
        </p:nvSpPr>
        <p:spPr bwMode="auto">
          <a:xfrm>
            <a:off x="1828800" y="6553200"/>
            <a:ext cx="5672138" cy="252413"/>
          </a:xfrm>
          <a:prstGeom prst="rect">
            <a:avLst/>
          </a:prstGeom>
          <a:noFill/>
          <a:ln w="9525">
            <a:noFill/>
            <a:miter lim="800000"/>
            <a:headEnd/>
            <a:tailEnd/>
          </a:ln>
        </p:spPr>
        <p:txBody>
          <a:bodyPr anchor="ctr"/>
          <a:lstStyle/>
          <a:p>
            <a:pPr algn="ctr"/>
            <a:r>
              <a:rPr lang="tr-TR" sz="1500" b="1">
                <a:solidFill>
                  <a:srgbClr val="D9D9D9"/>
                </a:solidFill>
                <a:latin typeface="Arial" charset="0"/>
                <a:cs typeface="Arial" charset="0"/>
              </a:rPr>
              <a:t>Teşvik Uygulama ve Yabancı Sermaye Genel Müdürlüğü</a:t>
            </a:r>
          </a:p>
        </p:txBody>
      </p:sp>
      <p:sp>
        <p:nvSpPr>
          <p:cNvPr id="6" name="5 Metin kutusu"/>
          <p:cNvSpPr txBox="1"/>
          <p:nvPr/>
        </p:nvSpPr>
        <p:spPr>
          <a:xfrm>
            <a:off x="5879222" y="188640"/>
            <a:ext cx="3229282" cy="461665"/>
          </a:xfrm>
          <a:prstGeom prst="rect">
            <a:avLst/>
          </a:prstGeom>
          <a:noFill/>
        </p:spPr>
        <p:txBody>
          <a:bodyPr wrap="none" rtlCol="0">
            <a:spAutoFit/>
          </a:bodyPr>
          <a:lstStyle/>
          <a:p>
            <a:pPr algn="r"/>
            <a:r>
              <a:rPr lang="tr-TR" sz="2400" b="1" dirty="0" smtClean="0">
                <a:solidFill>
                  <a:srgbClr val="FFFFFF"/>
                </a:solidFill>
                <a:effectLst>
                  <a:outerShdw blurRad="38100" dist="38100" dir="2700000" algn="tl">
                    <a:srgbClr val="000000">
                      <a:alpha val="43137"/>
                    </a:srgbClr>
                  </a:outerShdw>
                </a:effectLst>
                <a:latin typeface="Calibri"/>
                <a:cs typeface="Arial" charset="0"/>
              </a:rPr>
              <a:t>2. Yatırım Teşvik Sistemi</a:t>
            </a:r>
            <a:endParaRPr lang="tr-TR" sz="2400" b="1" dirty="0">
              <a:solidFill>
                <a:srgbClr val="FFFFFF"/>
              </a:solidFill>
              <a:effectLst>
                <a:outerShdw blurRad="38100" dist="38100" dir="2700000" algn="tl">
                  <a:srgbClr val="000000">
                    <a:alpha val="43137"/>
                  </a:srgbClr>
                </a:outerShdw>
              </a:effectLst>
              <a:latin typeface="Calibri"/>
              <a:cs typeface="Arial" charset="0"/>
            </a:endParaRPr>
          </a:p>
        </p:txBody>
      </p:sp>
    </p:spTree>
    <p:extLst>
      <p:ext uri="{BB962C8B-B14F-4D97-AF65-F5344CB8AC3E}">
        <p14:creationId xmlns:p14="http://schemas.microsoft.com/office/powerpoint/2010/main" val="25102230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9279" name="Group 255"/>
          <p:cNvGraphicFramePr>
            <a:graphicFrameLocks noGrp="1"/>
          </p:cNvGraphicFramePr>
          <p:nvPr>
            <p:extLst>
              <p:ext uri="{D42A27DB-BD31-4B8C-83A1-F6EECF244321}">
                <p14:modId xmlns:p14="http://schemas.microsoft.com/office/powerpoint/2010/main" val="3529117345"/>
              </p:ext>
            </p:extLst>
          </p:nvPr>
        </p:nvGraphicFramePr>
        <p:xfrm>
          <a:off x="179388" y="1634898"/>
          <a:ext cx="8785225" cy="4890446"/>
        </p:xfrm>
        <a:graphic>
          <a:graphicData uri="http://schemas.openxmlformats.org/drawingml/2006/table">
            <a:tbl>
              <a:tblPr/>
              <a:tblGrid>
                <a:gridCol w="576262">
                  <a:extLst>
                    <a:ext uri="{9D8B030D-6E8A-4147-A177-3AD203B41FA5}">
                      <a16:colId xmlns="" xmlns:a16="http://schemas.microsoft.com/office/drawing/2014/main" val="20000"/>
                    </a:ext>
                  </a:extLst>
                </a:gridCol>
                <a:gridCol w="6048375">
                  <a:extLst>
                    <a:ext uri="{9D8B030D-6E8A-4147-A177-3AD203B41FA5}">
                      <a16:colId xmlns="" xmlns:a16="http://schemas.microsoft.com/office/drawing/2014/main" val="20001"/>
                    </a:ext>
                  </a:extLst>
                </a:gridCol>
                <a:gridCol w="2160588">
                  <a:extLst>
                    <a:ext uri="{9D8B030D-6E8A-4147-A177-3AD203B41FA5}">
                      <a16:colId xmlns="" xmlns:a16="http://schemas.microsoft.com/office/drawing/2014/main" val="20002"/>
                    </a:ext>
                  </a:extLst>
                </a:gridCol>
              </a:tblGrid>
              <a:tr h="622280">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tr-TR" sz="1600" b="1" i="0" u="none" strike="noStrike" cap="none" normalizeH="0" baseline="0" dirty="0" smtClean="0">
                          <a:ln>
                            <a:noFill/>
                          </a:ln>
                          <a:solidFill>
                            <a:srgbClr val="FFFFFF"/>
                          </a:solidFill>
                          <a:effectLst/>
                          <a:latin typeface="+mn-lt"/>
                          <a:cs typeface="Times New Roman" pitchFamily="18" charset="0"/>
                        </a:rPr>
                        <a:t>Sıra No</a:t>
                      </a:r>
                      <a:endParaRPr kumimoji="0" lang="tr-TR" sz="1600" b="0" i="0" u="none" strike="noStrike" cap="none" normalizeH="0" baseline="0" dirty="0" smtClean="0">
                        <a:ln>
                          <a:noFill/>
                        </a:ln>
                        <a:solidFill>
                          <a:schemeClr val="tx1"/>
                        </a:solidFill>
                        <a:effectLst/>
                        <a:latin typeface="+mn-lt"/>
                        <a:cs typeface="Arial" charset="0"/>
                      </a:endParaRPr>
                    </a:p>
                  </a:txBody>
                  <a:tcPr anchor="ctr" horzOverflow="overflow">
                    <a:lnL w="25400" cap="flat" cmpd="sng" algn="ctr">
                      <a:solidFill>
                        <a:srgbClr val="000080"/>
                      </a:solidFill>
                      <a:prstDash val="solid"/>
                      <a:round/>
                      <a:headEnd type="none" w="med" len="med"/>
                      <a:tailEnd type="none" w="med" len="med"/>
                    </a:lnL>
                    <a:lnR w="12700" cap="flat" cmpd="sng" algn="ctr">
                      <a:solidFill>
                        <a:srgbClr val="FFFFFF"/>
                      </a:solidFill>
                      <a:prstDash val="solid"/>
                      <a:round/>
                      <a:headEnd type="none" w="med" len="med"/>
                      <a:tailEnd type="none" w="med" len="med"/>
                    </a:lnR>
                    <a:lnT w="25400" cap="flat" cmpd="sng" algn="ctr">
                      <a:solidFill>
                        <a:srgbClr val="000080"/>
                      </a:solidFill>
                      <a:prstDash val="solid"/>
                      <a:round/>
                      <a:headEnd type="none" w="med" len="med"/>
                      <a:tailEnd type="none" w="med" len="med"/>
                    </a:lnT>
                    <a:lnB w="25400" cap="flat" cmpd="sng" algn="ctr">
                      <a:solidFill>
                        <a:srgbClr val="000080"/>
                      </a:solidFill>
                      <a:prstDash val="solid"/>
                      <a:round/>
                      <a:headEnd type="none" w="med" len="med"/>
                      <a:tailEnd type="none" w="med" len="med"/>
                    </a:lnB>
                    <a:lnTlToBr>
                      <a:noFill/>
                    </a:lnTlToBr>
                    <a:lnBlToTr>
                      <a:noFill/>
                    </a:lnBlToTr>
                    <a:solidFill>
                      <a:srgbClr val="000080"/>
                    </a:solid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tr-TR" sz="1600" b="1" i="0" u="none" strike="noStrike" cap="none" normalizeH="0" baseline="0" dirty="0" smtClean="0">
                          <a:ln>
                            <a:noFill/>
                          </a:ln>
                          <a:solidFill>
                            <a:srgbClr val="FFFFFF"/>
                          </a:solidFill>
                          <a:effectLst/>
                          <a:latin typeface="+mn-lt"/>
                          <a:cs typeface="Times New Roman" pitchFamily="18" charset="0"/>
                        </a:rPr>
                        <a:t>Yatırım Konuları</a:t>
                      </a:r>
                      <a:endParaRPr kumimoji="0" lang="tr-TR" sz="1600" b="0" i="0" u="none" strike="noStrike" cap="none" normalizeH="0" baseline="0" dirty="0" smtClean="0">
                        <a:ln>
                          <a:noFill/>
                        </a:ln>
                        <a:solidFill>
                          <a:schemeClr val="tx1"/>
                        </a:solidFill>
                        <a:effectLst/>
                        <a:latin typeface="+mn-lt"/>
                        <a:cs typeface="Arial" charset="0"/>
                      </a:endParaRPr>
                    </a:p>
                  </a:txBody>
                  <a:tcPr anchor="ctr" horzOverflow="overflow">
                    <a:lnL w="12700" cap="flat" cmpd="sng" algn="ctr">
                      <a:solidFill>
                        <a:srgbClr val="FFFFFF"/>
                      </a:solidFill>
                      <a:prstDash val="solid"/>
                      <a:round/>
                      <a:headEnd type="none" w="med" len="med"/>
                      <a:tailEnd type="none" w="med" len="med"/>
                    </a:lnL>
                    <a:lnR w="12700" cap="flat" cmpd="sng" algn="ctr">
                      <a:solidFill>
                        <a:srgbClr val="000080"/>
                      </a:solidFill>
                      <a:prstDash val="solid"/>
                      <a:round/>
                      <a:headEnd type="none" w="med" len="med"/>
                      <a:tailEnd type="none" w="med" len="med"/>
                    </a:lnR>
                    <a:lnT w="25400" cap="flat" cmpd="sng" algn="ctr">
                      <a:solidFill>
                        <a:srgbClr val="000080"/>
                      </a:solidFill>
                      <a:prstDash val="solid"/>
                      <a:round/>
                      <a:headEnd type="none" w="med" len="med"/>
                      <a:tailEnd type="none" w="med" len="med"/>
                    </a:lnT>
                    <a:lnB w="25400" cap="flat" cmpd="sng" algn="ctr">
                      <a:solidFill>
                        <a:srgbClr val="000080"/>
                      </a:solidFill>
                      <a:prstDash val="solid"/>
                      <a:round/>
                      <a:headEnd type="none" w="med" len="med"/>
                      <a:tailEnd type="none" w="med" len="med"/>
                    </a:lnB>
                    <a:lnTlToBr>
                      <a:noFill/>
                    </a:lnTlToBr>
                    <a:lnBlToTr>
                      <a:noFill/>
                    </a:lnBlToTr>
                    <a:solidFill>
                      <a:srgbClr val="000080"/>
                    </a:solid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tr-TR" sz="1600" b="1" i="0" u="none" strike="noStrike" cap="none" normalizeH="0" baseline="0" smtClean="0">
                          <a:ln>
                            <a:noFill/>
                          </a:ln>
                          <a:solidFill>
                            <a:srgbClr val="FFFFFF"/>
                          </a:solidFill>
                          <a:effectLst/>
                          <a:latin typeface="+mn-lt"/>
                          <a:cs typeface="Times New Roman" pitchFamily="18" charset="0"/>
                        </a:rPr>
                        <a:t>Asgari Sabit Yatırım Tutarları (Milyon TL)</a:t>
                      </a:r>
                      <a:endParaRPr kumimoji="0" lang="tr-TR" sz="1600" b="0" i="0" u="none" strike="noStrike" cap="none" normalizeH="0" baseline="0" smtClean="0">
                        <a:ln>
                          <a:noFill/>
                        </a:ln>
                        <a:solidFill>
                          <a:schemeClr val="tx1"/>
                        </a:solidFill>
                        <a:effectLst/>
                        <a:latin typeface="+mn-lt"/>
                        <a:cs typeface="Arial" charset="0"/>
                      </a:endParaRPr>
                    </a:p>
                  </a:txBody>
                  <a:tcPr anchor="ctr" horzOverflow="overflow">
                    <a:lnL w="12700" cap="flat" cmpd="sng" algn="ctr">
                      <a:solidFill>
                        <a:srgbClr val="000080"/>
                      </a:solidFill>
                      <a:prstDash val="solid"/>
                      <a:round/>
                      <a:headEnd type="none" w="med" len="med"/>
                      <a:tailEnd type="none" w="med" len="med"/>
                    </a:lnL>
                    <a:lnR w="25400" cap="flat" cmpd="sng" algn="ctr">
                      <a:solidFill>
                        <a:srgbClr val="000080"/>
                      </a:solidFill>
                      <a:prstDash val="solid"/>
                      <a:round/>
                      <a:headEnd type="none" w="med" len="med"/>
                      <a:tailEnd type="none" w="med" len="med"/>
                    </a:lnR>
                    <a:lnT w="25400" cap="flat" cmpd="sng" algn="ctr">
                      <a:solidFill>
                        <a:srgbClr val="000080"/>
                      </a:solidFill>
                      <a:prstDash val="solid"/>
                      <a:round/>
                      <a:headEnd type="none" w="med" len="med"/>
                      <a:tailEnd type="none" w="med" len="med"/>
                    </a:lnT>
                    <a:lnB w="25400" cap="flat" cmpd="sng" algn="ctr">
                      <a:solidFill>
                        <a:srgbClr val="000080"/>
                      </a:solidFill>
                      <a:prstDash val="solid"/>
                      <a:round/>
                      <a:headEnd type="none" w="med" len="med"/>
                      <a:tailEnd type="none" w="med" len="med"/>
                    </a:lnB>
                    <a:lnTlToBr>
                      <a:noFill/>
                    </a:lnTlToBr>
                    <a:lnBlToTr>
                      <a:noFill/>
                    </a:lnBlToTr>
                    <a:solidFill>
                      <a:srgbClr val="000080"/>
                    </a:solidFill>
                  </a:tcPr>
                </a:tc>
                <a:extLst>
                  <a:ext uri="{0D108BD9-81ED-4DB2-BD59-A6C34878D82A}">
                    <a16:rowId xmlns="" xmlns:a16="http://schemas.microsoft.com/office/drawing/2014/main" val="10000"/>
                  </a:ext>
                </a:extLst>
              </a:tr>
              <a:tr h="237206">
                <a:tc>
                  <a:txBody>
                    <a:bodyPr/>
                    <a:lstStyle/>
                    <a:p>
                      <a:pPr marL="0" marR="0" lvl="0" indent="0" algn="ctr" defTabSz="914400" rtl="0" eaLnBrk="0" fontAlgn="base" latinLnBrk="0" hangingPunct="0">
                        <a:lnSpc>
                          <a:spcPct val="90000"/>
                        </a:lnSpc>
                        <a:spcBef>
                          <a:spcPct val="0"/>
                        </a:spcBef>
                        <a:spcAft>
                          <a:spcPct val="0"/>
                        </a:spcAft>
                        <a:buClrTx/>
                        <a:buSzTx/>
                        <a:buFontTx/>
                        <a:buNone/>
                        <a:tabLst/>
                      </a:pPr>
                      <a:r>
                        <a:rPr kumimoji="0" lang="tr-TR" sz="1600" b="0" i="0" u="none" strike="noStrike" cap="none" normalizeH="0" baseline="0" smtClean="0">
                          <a:ln>
                            <a:noFill/>
                          </a:ln>
                          <a:solidFill>
                            <a:schemeClr val="tx1"/>
                          </a:solidFill>
                          <a:effectLst/>
                          <a:latin typeface="+mn-lt"/>
                          <a:cs typeface="Times New Roman" pitchFamily="18" charset="0"/>
                        </a:rPr>
                        <a:t>1</a:t>
                      </a:r>
                      <a:endParaRPr kumimoji="0" lang="tr-TR" sz="1600" b="0" i="0" u="none" strike="noStrike" cap="none" normalizeH="0" baseline="0" smtClean="0">
                        <a:ln>
                          <a:noFill/>
                        </a:ln>
                        <a:solidFill>
                          <a:schemeClr val="tx1"/>
                        </a:solidFill>
                        <a:effectLst/>
                        <a:latin typeface="+mn-lt"/>
                        <a:cs typeface="Arial" charset="0"/>
                      </a:endParaRPr>
                    </a:p>
                  </a:txBody>
                  <a:tcPr marL="90000" marR="90000" marT="0" marB="0" anchor="ctr" horzOverflow="overflow">
                    <a:lnL w="25400" cap="flat" cmpd="sng" algn="ctr">
                      <a:solidFill>
                        <a:srgbClr val="000080"/>
                      </a:solidFill>
                      <a:prstDash val="solid"/>
                      <a:round/>
                      <a:headEnd type="none" w="med" len="med"/>
                      <a:tailEnd type="none" w="med" len="med"/>
                    </a:lnL>
                    <a:lnR w="12700" cap="flat" cmpd="sng" algn="ctr">
                      <a:solidFill>
                        <a:srgbClr val="000080"/>
                      </a:solidFill>
                      <a:prstDash val="solid"/>
                      <a:round/>
                      <a:headEnd type="none" w="med" len="med"/>
                      <a:tailEnd type="none" w="med" len="med"/>
                    </a:lnR>
                    <a:lnT w="25400" cap="flat" cmpd="sng" algn="ctr">
                      <a:solidFill>
                        <a:srgbClr val="000080"/>
                      </a:solidFill>
                      <a:prstDash val="solid"/>
                      <a:round/>
                      <a:headEnd type="none" w="med" len="med"/>
                      <a:tailEnd type="none" w="med" len="med"/>
                    </a:lnT>
                    <a:lnB w="12700" cap="flat" cmpd="sng" algn="ctr">
                      <a:solidFill>
                        <a:srgbClr val="00008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90000"/>
                        </a:lnSpc>
                        <a:spcBef>
                          <a:spcPct val="0"/>
                        </a:spcBef>
                        <a:spcAft>
                          <a:spcPct val="0"/>
                        </a:spcAft>
                        <a:buClrTx/>
                        <a:buSzTx/>
                        <a:buFontTx/>
                        <a:buNone/>
                        <a:tabLst/>
                      </a:pPr>
                      <a:r>
                        <a:rPr kumimoji="0" lang="tr-TR" sz="1600" b="0" i="0" u="none" strike="noStrike" cap="none" normalizeH="0" baseline="0" smtClean="0">
                          <a:ln>
                            <a:noFill/>
                          </a:ln>
                          <a:solidFill>
                            <a:schemeClr val="tx1"/>
                          </a:solidFill>
                          <a:effectLst/>
                          <a:latin typeface="+mn-lt"/>
                          <a:cs typeface="Times New Roman" pitchFamily="18" charset="0"/>
                        </a:rPr>
                        <a:t>Rafine Edilmiş Petrol Ürünleri İmalatı</a:t>
                      </a:r>
                      <a:endParaRPr kumimoji="0" lang="tr-TR" sz="1600" b="0" i="0" u="none" strike="noStrike" cap="none" normalizeH="0" baseline="0" smtClean="0">
                        <a:ln>
                          <a:noFill/>
                        </a:ln>
                        <a:solidFill>
                          <a:schemeClr val="tx1"/>
                        </a:solidFill>
                        <a:effectLst/>
                        <a:latin typeface="+mn-lt"/>
                        <a:cs typeface="Arial" charset="0"/>
                      </a:endParaRPr>
                    </a:p>
                  </a:txBody>
                  <a:tcPr marL="90000" marR="90000" marT="0" marB="0" anchor="ctr" horzOverflow="overflow">
                    <a:lnL w="12700" cap="flat" cmpd="sng" algn="ctr">
                      <a:solidFill>
                        <a:srgbClr val="000080"/>
                      </a:solidFill>
                      <a:prstDash val="solid"/>
                      <a:round/>
                      <a:headEnd type="none" w="med" len="med"/>
                      <a:tailEnd type="none" w="med" len="med"/>
                    </a:lnL>
                    <a:lnR w="12700" cap="flat" cmpd="sng" algn="ctr">
                      <a:solidFill>
                        <a:srgbClr val="000080"/>
                      </a:solidFill>
                      <a:prstDash val="solid"/>
                      <a:round/>
                      <a:headEnd type="none" w="med" len="med"/>
                      <a:tailEnd type="none" w="med" len="med"/>
                    </a:lnR>
                    <a:lnT w="25400" cap="flat" cmpd="sng" algn="ctr">
                      <a:solidFill>
                        <a:srgbClr val="000080"/>
                      </a:solidFill>
                      <a:prstDash val="solid"/>
                      <a:round/>
                      <a:headEnd type="none" w="med" len="med"/>
                      <a:tailEnd type="none" w="med" len="med"/>
                    </a:lnT>
                    <a:lnB w="12700" cap="flat" cmpd="sng" algn="ctr">
                      <a:solidFill>
                        <a:srgbClr val="00008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90000"/>
                        </a:lnSpc>
                        <a:spcBef>
                          <a:spcPct val="0"/>
                        </a:spcBef>
                        <a:spcAft>
                          <a:spcPct val="0"/>
                        </a:spcAft>
                        <a:buClrTx/>
                        <a:buSzTx/>
                        <a:buFontTx/>
                        <a:buNone/>
                        <a:tabLst/>
                      </a:pPr>
                      <a:r>
                        <a:rPr kumimoji="0" lang="tr-TR" sz="1600" b="1" i="0" u="none" strike="noStrike" cap="none" normalizeH="0" baseline="0" smtClean="0">
                          <a:ln>
                            <a:noFill/>
                          </a:ln>
                          <a:solidFill>
                            <a:schemeClr val="tx1"/>
                          </a:solidFill>
                          <a:effectLst/>
                          <a:latin typeface="+mn-lt"/>
                          <a:cs typeface="Times New Roman" pitchFamily="18" charset="0"/>
                        </a:rPr>
                        <a:t>1000</a:t>
                      </a:r>
                      <a:endParaRPr kumimoji="0" lang="tr-TR" sz="1600" b="1" i="0" u="none" strike="noStrike" cap="none" normalizeH="0" baseline="0" smtClean="0">
                        <a:ln>
                          <a:noFill/>
                        </a:ln>
                        <a:solidFill>
                          <a:schemeClr val="tx1"/>
                        </a:solidFill>
                        <a:effectLst/>
                        <a:latin typeface="+mn-lt"/>
                        <a:cs typeface="Arial" charset="0"/>
                      </a:endParaRPr>
                    </a:p>
                  </a:txBody>
                  <a:tcPr marL="90000" marR="90000" marT="0" marB="0" anchor="ctr" horzOverflow="overflow">
                    <a:lnL w="12700" cap="flat" cmpd="sng" algn="ctr">
                      <a:solidFill>
                        <a:srgbClr val="000080"/>
                      </a:solidFill>
                      <a:prstDash val="solid"/>
                      <a:round/>
                      <a:headEnd type="none" w="med" len="med"/>
                      <a:tailEnd type="none" w="med" len="med"/>
                    </a:lnL>
                    <a:lnR w="25400" cap="flat" cmpd="sng" algn="ctr">
                      <a:solidFill>
                        <a:srgbClr val="000080"/>
                      </a:solidFill>
                      <a:prstDash val="solid"/>
                      <a:round/>
                      <a:headEnd type="none" w="med" len="med"/>
                      <a:tailEnd type="none" w="med" len="med"/>
                    </a:lnR>
                    <a:lnT w="25400" cap="flat" cmpd="sng" algn="ctr">
                      <a:solidFill>
                        <a:srgbClr val="000080"/>
                      </a:solidFill>
                      <a:prstDash val="solid"/>
                      <a:round/>
                      <a:headEnd type="none" w="med" len="med"/>
                      <a:tailEnd type="none" w="med" len="med"/>
                    </a:lnT>
                    <a:lnB w="12700" cap="flat" cmpd="sng" algn="ctr">
                      <a:solidFill>
                        <a:srgbClr val="000080"/>
                      </a:solidFill>
                      <a:prstDash val="solid"/>
                      <a:round/>
                      <a:headEnd type="none" w="med" len="med"/>
                      <a:tailEnd type="none" w="med" len="med"/>
                    </a:lnB>
                    <a:lnTlToBr>
                      <a:noFill/>
                    </a:lnTlToBr>
                    <a:lnBlToTr>
                      <a:noFill/>
                    </a:lnBlToTr>
                    <a:noFill/>
                  </a:tcPr>
                </a:tc>
                <a:extLst>
                  <a:ext uri="{0D108BD9-81ED-4DB2-BD59-A6C34878D82A}">
                    <a16:rowId xmlns="" xmlns:a16="http://schemas.microsoft.com/office/drawing/2014/main" val="10001"/>
                  </a:ext>
                </a:extLst>
              </a:tr>
              <a:tr h="237206">
                <a:tc>
                  <a:txBody>
                    <a:bodyPr/>
                    <a:lstStyle/>
                    <a:p>
                      <a:pPr marL="0" marR="0" lvl="0" indent="0" algn="ctr" defTabSz="914400" rtl="0" eaLnBrk="0" fontAlgn="base" latinLnBrk="0" hangingPunct="0">
                        <a:lnSpc>
                          <a:spcPct val="90000"/>
                        </a:lnSpc>
                        <a:spcBef>
                          <a:spcPct val="0"/>
                        </a:spcBef>
                        <a:spcAft>
                          <a:spcPct val="0"/>
                        </a:spcAft>
                        <a:buClrTx/>
                        <a:buSzTx/>
                        <a:buFontTx/>
                        <a:buNone/>
                        <a:tabLst/>
                      </a:pPr>
                      <a:r>
                        <a:rPr kumimoji="0" lang="tr-TR" sz="1600" b="0" i="0" u="none" strike="noStrike" cap="none" normalizeH="0" baseline="0" smtClean="0">
                          <a:ln>
                            <a:noFill/>
                          </a:ln>
                          <a:solidFill>
                            <a:schemeClr val="tx1"/>
                          </a:solidFill>
                          <a:effectLst/>
                          <a:latin typeface="+mn-lt"/>
                          <a:cs typeface="Times New Roman" pitchFamily="18" charset="0"/>
                        </a:rPr>
                        <a:t>2</a:t>
                      </a:r>
                      <a:endParaRPr kumimoji="0" lang="tr-TR" sz="1600" b="0" i="0" u="none" strike="noStrike" cap="none" normalizeH="0" baseline="0" smtClean="0">
                        <a:ln>
                          <a:noFill/>
                        </a:ln>
                        <a:solidFill>
                          <a:schemeClr val="tx1"/>
                        </a:solidFill>
                        <a:effectLst/>
                        <a:latin typeface="+mn-lt"/>
                        <a:cs typeface="Arial" charset="0"/>
                      </a:endParaRPr>
                    </a:p>
                  </a:txBody>
                  <a:tcPr marL="90000" marR="90000" marT="0" marB="0" anchor="ctr" horzOverflow="overflow">
                    <a:lnL w="25400" cap="flat" cmpd="sng" algn="ctr">
                      <a:solidFill>
                        <a:srgbClr val="000080"/>
                      </a:solidFill>
                      <a:prstDash val="solid"/>
                      <a:round/>
                      <a:headEnd type="none" w="med" len="med"/>
                      <a:tailEnd type="none" w="med" len="med"/>
                    </a:lnL>
                    <a:lnR w="12700" cap="flat" cmpd="sng" algn="ctr">
                      <a:solidFill>
                        <a:srgbClr val="000080"/>
                      </a:solidFill>
                      <a:prstDash val="solid"/>
                      <a:round/>
                      <a:headEnd type="none" w="med" len="med"/>
                      <a:tailEnd type="none" w="med" len="med"/>
                    </a:lnR>
                    <a:lnT w="12700" cap="flat" cmpd="sng" algn="ctr">
                      <a:solidFill>
                        <a:srgbClr val="000080"/>
                      </a:solidFill>
                      <a:prstDash val="solid"/>
                      <a:round/>
                      <a:headEnd type="none" w="med" len="med"/>
                      <a:tailEnd type="none" w="med" len="med"/>
                    </a:lnT>
                    <a:lnB w="12700" cap="flat" cmpd="sng" algn="ctr">
                      <a:solidFill>
                        <a:srgbClr val="000080"/>
                      </a:solidFill>
                      <a:prstDash val="solid"/>
                      <a:round/>
                      <a:headEnd type="none" w="med" len="med"/>
                      <a:tailEnd type="none" w="med" len="med"/>
                    </a:lnB>
                    <a:lnTlToBr>
                      <a:noFill/>
                    </a:lnTlToBr>
                    <a:lnBlToTr>
                      <a:noFill/>
                    </a:lnBlToTr>
                    <a:solidFill>
                      <a:srgbClr val="CCECFF"/>
                    </a:solidFill>
                  </a:tcPr>
                </a:tc>
                <a:tc>
                  <a:txBody>
                    <a:bodyPr/>
                    <a:lstStyle/>
                    <a:p>
                      <a:pPr marL="0" marR="0" lvl="0" indent="0" algn="l" defTabSz="914400" rtl="0" eaLnBrk="0" fontAlgn="base" latinLnBrk="0" hangingPunct="0">
                        <a:lnSpc>
                          <a:spcPct val="90000"/>
                        </a:lnSpc>
                        <a:spcBef>
                          <a:spcPct val="0"/>
                        </a:spcBef>
                        <a:spcAft>
                          <a:spcPct val="0"/>
                        </a:spcAft>
                        <a:buClrTx/>
                        <a:buSzTx/>
                        <a:buFontTx/>
                        <a:buNone/>
                        <a:tabLst/>
                      </a:pPr>
                      <a:r>
                        <a:rPr kumimoji="0" lang="tr-TR" sz="1600" b="0" i="0" u="none" strike="noStrike" cap="none" normalizeH="0" baseline="0" smtClean="0">
                          <a:ln>
                            <a:noFill/>
                          </a:ln>
                          <a:solidFill>
                            <a:schemeClr val="tx1"/>
                          </a:solidFill>
                          <a:effectLst/>
                          <a:latin typeface="+mn-lt"/>
                          <a:cs typeface="Times New Roman" pitchFamily="18" charset="0"/>
                        </a:rPr>
                        <a:t>Kimyasal Madde ve Ürünlerin İmalatı</a:t>
                      </a:r>
                      <a:endParaRPr kumimoji="0" lang="tr-TR" sz="1600" b="0" i="0" u="none" strike="noStrike" cap="none" normalizeH="0" baseline="0" smtClean="0">
                        <a:ln>
                          <a:noFill/>
                        </a:ln>
                        <a:solidFill>
                          <a:schemeClr val="tx1"/>
                        </a:solidFill>
                        <a:effectLst/>
                        <a:latin typeface="+mn-lt"/>
                        <a:cs typeface="Arial" charset="0"/>
                      </a:endParaRPr>
                    </a:p>
                  </a:txBody>
                  <a:tcPr marL="90000" marR="90000" marT="0" marB="0" anchor="ctr" horzOverflow="overflow">
                    <a:lnL w="12700" cap="flat" cmpd="sng" algn="ctr">
                      <a:solidFill>
                        <a:srgbClr val="000080"/>
                      </a:solidFill>
                      <a:prstDash val="solid"/>
                      <a:round/>
                      <a:headEnd type="none" w="med" len="med"/>
                      <a:tailEnd type="none" w="med" len="med"/>
                    </a:lnL>
                    <a:lnR w="12700" cap="flat" cmpd="sng" algn="ctr">
                      <a:solidFill>
                        <a:srgbClr val="000080"/>
                      </a:solidFill>
                      <a:prstDash val="solid"/>
                      <a:round/>
                      <a:headEnd type="none" w="med" len="med"/>
                      <a:tailEnd type="none" w="med" len="med"/>
                    </a:lnR>
                    <a:lnT w="12700" cap="flat" cmpd="sng" algn="ctr">
                      <a:solidFill>
                        <a:srgbClr val="000080"/>
                      </a:solidFill>
                      <a:prstDash val="solid"/>
                      <a:round/>
                      <a:headEnd type="none" w="med" len="med"/>
                      <a:tailEnd type="none" w="med" len="med"/>
                    </a:lnT>
                    <a:lnB w="12700" cap="flat" cmpd="sng" algn="ctr">
                      <a:solidFill>
                        <a:srgbClr val="000080"/>
                      </a:solidFill>
                      <a:prstDash val="solid"/>
                      <a:round/>
                      <a:headEnd type="none" w="med" len="med"/>
                      <a:tailEnd type="none" w="med" len="med"/>
                    </a:lnB>
                    <a:lnTlToBr>
                      <a:noFill/>
                    </a:lnTlToBr>
                    <a:lnBlToTr>
                      <a:noFill/>
                    </a:lnBlToTr>
                    <a:solidFill>
                      <a:srgbClr val="CCECFF"/>
                    </a:solidFill>
                  </a:tcPr>
                </a:tc>
                <a:tc>
                  <a:txBody>
                    <a:bodyPr/>
                    <a:lstStyle/>
                    <a:p>
                      <a:pPr marL="0" marR="0" lvl="0" indent="0" algn="ctr" defTabSz="914400" rtl="0" eaLnBrk="0" fontAlgn="base" latinLnBrk="0" hangingPunct="0">
                        <a:lnSpc>
                          <a:spcPct val="90000"/>
                        </a:lnSpc>
                        <a:spcBef>
                          <a:spcPct val="0"/>
                        </a:spcBef>
                        <a:spcAft>
                          <a:spcPct val="0"/>
                        </a:spcAft>
                        <a:buClrTx/>
                        <a:buSzTx/>
                        <a:buFontTx/>
                        <a:buNone/>
                        <a:tabLst/>
                      </a:pPr>
                      <a:r>
                        <a:rPr kumimoji="0" lang="tr-TR" sz="1600" b="1" i="0" u="none" strike="noStrike" cap="none" normalizeH="0" baseline="0" smtClean="0">
                          <a:ln>
                            <a:noFill/>
                          </a:ln>
                          <a:solidFill>
                            <a:schemeClr val="tx1"/>
                          </a:solidFill>
                          <a:effectLst/>
                          <a:latin typeface="+mn-lt"/>
                          <a:cs typeface="Times New Roman" pitchFamily="18" charset="0"/>
                        </a:rPr>
                        <a:t>200</a:t>
                      </a:r>
                      <a:endParaRPr kumimoji="0" lang="tr-TR" sz="1600" b="1" i="0" u="none" strike="noStrike" cap="none" normalizeH="0" baseline="0" smtClean="0">
                        <a:ln>
                          <a:noFill/>
                        </a:ln>
                        <a:solidFill>
                          <a:schemeClr val="tx1"/>
                        </a:solidFill>
                        <a:effectLst/>
                        <a:latin typeface="+mn-lt"/>
                        <a:cs typeface="Arial" charset="0"/>
                      </a:endParaRPr>
                    </a:p>
                  </a:txBody>
                  <a:tcPr marL="90000" marR="90000" marT="0" marB="0" anchor="ctr" horzOverflow="overflow">
                    <a:lnL w="12700" cap="flat" cmpd="sng" algn="ctr">
                      <a:solidFill>
                        <a:srgbClr val="000080"/>
                      </a:solidFill>
                      <a:prstDash val="solid"/>
                      <a:round/>
                      <a:headEnd type="none" w="med" len="med"/>
                      <a:tailEnd type="none" w="med" len="med"/>
                    </a:lnL>
                    <a:lnR w="25400" cap="flat" cmpd="sng" algn="ctr">
                      <a:solidFill>
                        <a:srgbClr val="000080"/>
                      </a:solidFill>
                      <a:prstDash val="solid"/>
                      <a:round/>
                      <a:headEnd type="none" w="med" len="med"/>
                      <a:tailEnd type="none" w="med" len="med"/>
                    </a:lnR>
                    <a:lnT w="12700" cap="flat" cmpd="sng" algn="ctr">
                      <a:solidFill>
                        <a:srgbClr val="000080"/>
                      </a:solidFill>
                      <a:prstDash val="solid"/>
                      <a:round/>
                      <a:headEnd type="none" w="med" len="med"/>
                      <a:tailEnd type="none" w="med" len="med"/>
                    </a:lnT>
                    <a:lnB w="12700" cap="flat" cmpd="sng" algn="ctr">
                      <a:solidFill>
                        <a:srgbClr val="000080"/>
                      </a:solidFill>
                      <a:prstDash val="solid"/>
                      <a:round/>
                      <a:headEnd type="none" w="med" len="med"/>
                      <a:tailEnd type="none" w="med" len="med"/>
                    </a:lnB>
                    <a:lnTlToBr>
                      <a:noFill/>
                    </a:lnTlToBr>
                    <a:lnBlToTr>
                      <a:noFill/>
                    </a:lnBlToTr>
                    <a:solidFill>
                      <a:srgbClr val="CCECFF"/>
                    </a:solidFill>
                  </a:tcPr>
                </a:tc>
                <a:extLst>
                  <a:ext uri="{0D108BD9-81ED-4DB2-BD59-A6C34878D82A}">
                    <a16:rowId xmlns="" xmlns:a16="http://schemas.microsoft.com/office/drawing/2014/main" val="10002"/>
                  </a:ext>
                </a:extLst>
              </a:tr>
              <a:tr h="237206">
                <a:tc>
                  <a:txBody>
                    <a:bodyPr/>
                    <a:lstStyle/>
                    <a:p>
                      <a:pPr marL="0" marR="0" lvl="0" indent="0" algn="ctr" defTabSz="914400" rtl="0" eaLnBrk="0" fontAlgn="base" latinLnBrk="0" hangingPunct="0">
                        <a:lnSpc>
                          <a:spcPct val="90000"/>
                        </a:lnSpc>
                        <a:spcBef>
                          <a:spcPct val="0"/>
                        </a:spcBef>
                        <a:spcAft>
                          <a:spcPct val="0"/>
                        </a:spcAft>
                        <a:buClrTx/>
                        <a:buSzTx/>
                        <a:buFontTx/>
                        <a:buNone/>
                        <a:tabLst/>
                      </a:pPr>
                      <a:r>
                        <a:rPr kumimoji="0" lang="tr-TR" sz="1600" b="0" i="0" u="none" strike="noStrike" cap="none" normalizeH="0" baseline="0" smtClean="0">
                          <a:ln>
                            <a:noFill/>
                          </a:ln>
                          <a:solidFill>
                            <a:schemeClr val="tx1"/>
                          </a:solidFill>
                          <a:effectLst/>
                          <a:latin typeface="+mn-lt"/>
                          <a:cs typeface="Times New Roman" pitchFamily="18" charset="0"/>
                        </a:rPr>
                        <a:t>3</a:t>
                      </a:r>
                      <a:endParaRPr kumimoji="0" lang="tr-TR" sz="1600" b="0" i="0" u="none" strike="noStrike" cap="none" normalizeH="0" baseline="0" smtClean="0">
                        <a:ln>
                          <a:noFill/>
                        </a:ln>
                        <a:solidFill>
                          <a:schemeClr val="tx1"/>
                        </a:solidFill>
                        <a:effectLst/>
                        <a:latin typeface="+mn-lt"/>
                        <a:cs typeface="Arial" charset="0"/>
                      </a:endParaRPr>
                    </a:p>
                  </a:txBody>
                  <a:tcPr marL="90000" marR="90000" marT="0" marB="0" anchor="ctr" horzOverflow="overflow">
                    <a:lnL w="25400" cap="flat" cmpd="sng" algn="ctr">
                      <a:solidFill>
                        <a:srgbClr val="000080"/>
                      </a:solidFill>
                      <a:prstDash val="solid"/>
                      <a:round/>
                      <a:headEnd type="none" w="med" len="med"/>
                      <a:tailEnd type="none" w="med" len="med"/>
                    </a:lnL>
                    <a:lnR w="12700" cap="flat" cmpd="sng" algn="ctr">
                      <a:solidFill>
                        <a:srgbClr val="000080"/>
                      </a:solidFill>
                      <a:prstDash val="solid"/>
                      <a:round/>
                      <a:headEnd type="none" w="med" len="med"/>
                      <a:tailEnd type="none" w="med" len="med"/>
                    </a:lnR>
                    <a:lnT w="12700" cap="flat" cmpd="sng" algn="ctr">
                      <a:solidFill>
                        <a:srgbClr val="000080"/>
                      </a:solidFill>
                      <a:prstDash val="solid"/>
                      <a:round/>
                      <a:headEnd type="none" w="med" len="med"/>
                      <a:tailEnd type="none" w="med" len="med"/>
                    </a:lnT>
                    <a:lnB w="12700" cap="flat" cmpd="sng" algn="ctr">
                      <a:solidFill>
                        <a:srgbClr val="00008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90000"/>
                        </a:lnSpc>
                        <a:spcBef>
                          <a:spcPct val="0"/>
                        </a:spcBef>
                        <a:spcAft>
                          <a:spcPct val="0"/>
                        </a:spcAft>
                        <a:buClrTx/>
                        <a:buSzTx/>
                        <a:buFontTx/>
                        <a:buNone/>
                        <a:tabLst/>
                      </a:pPr>
                      <a:r>
                        <a:rPr kumimoji="0" lang="tr-TR" sz="1600" b="0" i="0" u="none" strike="noStrike" cap="none" normalizeH="0" baseline="0" dirty="0" smtClean="0">
                          <a:ln>
                            <a:noFill/>
                          </a:ln>
                          <a:solidFill>
                            <a:schemeClr val="tx1"/>
                          </a:solidFill>
                          <a:effectLst/>
                          <a:latin typeface="+mn-lt"/>
                          <a:cs typeface="Times New Roman" pitchFamily="18" charset="0"/>
                        </a:rPr>
                        <a:t>Liman ve Liman Hizmetleri Yatırımları ile Havalimanı Yatırımları </a:t>
                      </a:r>
                      <a:endParaRPr kumimoji="0" lang="tr-TR" sz="1600" b="0" i="0" u="none" strike="noStrike" cap="none" normalizeH="0" baseline="0" dirty="0" smtClean="0">
                        <a:ln>
                          <a:noFill/>
                        </a:ln>
                        <a:solidFill>
                          <a:schemeClr val="tx1"/>
                        </a:solidFill>
                        <a:effectLst/>
                        <a:latin typeface="+mn-lt"/>
                        <a:cs typeface="Arial" charset="0"/>
                      </a:endParaRPr>
                    </a:p>
                  </a:txBody>
                  <a:tcPr marL="90000" marR="90000" marT="0" marB="0" anchor="ctr" horzOverflow="overflow">
                    <a:lnL w="12700" cap="flat" cmpd="sng" algn="ctr">
                      <a:solidFill>
                        <a:srgbClr val="000080"/>
                      </a:solidFill>
                      <a:prstDash val="solid"/>
                      <a:round/>
                      <a:headEnd type="none" w="med" len="med"/>
                      <a:tailEnd type="none" w="med" len="med"/>
                    </a:lnL>
                    <a:lnR w="12700" cap="flat" cmpd="sng" algn="ctr">
                      <a:solidFill>
                        <a:srgbClr val="000080"/>
                      </a:solidFill>
                      <a:prstDash val="solid"/>
                      <a:round/>
                      <a:headEnd type="none" w="med" len="med"/>
                      <a:tailEnd type="none" w="med" len="med"/>
                    </a:lnR>
                    <a:lnT w="12700" cap="flat" cmpd="sng" algn="ctr">
                      <a:solidFill>
                        <a:srgbClr val="000080"/>
                      </a:solidFill>
                      <a:prstDash val="solid"/>
                      <a:round/>
                      <a:headEnd type="none" w="med" len="med"/>
                      <a:tailEnd type="none" w="med" len="med"/>
                    </a:lnT>
                    <a:lnB w="12700" cap="flat" cmpd="sng" algn="ctr">
                      <a:solidFill>
                        <a:srgbClr val="00008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90000"/>
                        </a:lnSpc>
                        <a:spcBef>
                          <a:spcPct val="0"/>
                        </a:spcBef>
                        <a:spcAft>
                          <a:spcPct val="0"/>
                        </a:spcAft>
                        <a:buClrTx/>
                        <a:buSzTx/>
                        <a:buFontTx/>
                        <a:buNone/>
                        <a:tabLst/>
                      </a:pPr>
                      <a:r>
                        <a:rPr kumimoji="0" lang="tr-TR" sz="1600" b="1" i="0" u="none" strike="noStrike" cap="none" normalizeH="0" baseline="0" smtClean="0">
                          <a:ln>
                            <a:noFill/>
                          </a:ln>
                          <a:solidFill>
                            <a:schemeClr val="tx1"/>
                          </a:solidFill>
                          <a:effectLst/>
                          <a:latin typeface="+mn-lt"/>
                          <a:cs typeface="Times New Roman" pitchFamily="18" charset="0"/>
                        </a:rPr>
                        <a:t>200</a:t>
                      </a:r>
                      <a:endParaRPr kumimoji="0" lang="tr-TR" sz="1600" b="1" i="0" u="none" strike="noStrike" cap="none" normalizeH="0" baseline="0" smtClean="0">
                        <a:ln>
                          <a:noFill/>
                        </a:ln>
                        <a:solidFill>
                          <a:schemeClr val="tx1"/>
                        </a:solidFill>
                        <a:effectLst/>
                        <a:latin typeface="+mn-lt"/>
                        <a:cs typeface="Arial" charset="0"/>
                      </a:endParaRPr>
                    </a:p>
                  </a:txBody>
                  <a:tcPr marL="90000" marR="90000" marT="0" marB="0" anchor="ctr" horzOverflow="overflow">
                    <a:lnL w="12700" cap="flat" cmpd="sng" algn="ctr">
                      <a:solidFill>
                        <a:srgbClr val="000080"/>
                      </a:solidFill>
                      <a:prstDash val="solid"/>
                      <a:round/>
                      <a:headEnd type="none" w="med" len="med"/>
                      <a:tailEnd type="none" w="med" len="med"/>
                    </a:lnL>
                    <a:lnR w="25400" cap="flat" cmpd="sng" algn="ctr">
                      <a:solidFill>
                        <a:srgbClr val="000080"/>
                      </a:solidFill>
                      <a:prstDash val="solid"/>
                      <a:round/>
                      <a:headEnd type="none" w="med" len="med"/>
                      <a:tailEnd type="none" w="med" len="med"/>
                    </a:lnR>
                    <a:lnT w="12700" cap="flat" cmpd="sng" algn="ctr">
                      <a:solidFill>
                        <a:srgbClr val="000080"/>
                      </a:solidFill>
                      <a:prstDash val="solid"/>
                      <a:round/>
                      <a:headEnd type="none" w="med" len="med"/>
                      <a:tailEnd type="none" w="med" len="med"/>
                    </a:lnT>
                    <a:lnB w="12700" cap="flat" cmpd="sng" algn="ctr">
                      <a:solidFill>
                        <a:srgbClr val="000080"/>
                      </a:solidFill>
                      <a:prstDash val="solid"/>
                      <a:round/>
                      <a:headEnd type="none" w="med" len="med"/>
                      <a:tailEnd type="none" w="med" len="med"/>
                    </a:lnB>
                    <a:lnTlToBr>
                      <a:noFill/>
                    </a:lnTlToBr>
                    <a:lnBlToTr>
                      <a:noFill/>
                    </a:lnBlToTr>
                    <a:noFill/>
                  </a:tcPr>
                </a:tc>
                <a:extLst>
                  <a:ext uri="{0D108BD9-81ED-4DB2-BD59-A6C34878D82A}">
                    <a16:rowId xmlns="" xmlns:a16="http://schemas.microsoft.com/office/drawing/2014/main" val="10003"/>
                  </a:ext>
                </a:extLst>
              </a:tr>
              <a:tr h="237206">
                <a:tc>
                  <a:txBody>
                    <a:bodyPr/>
                    <a:lstStyle/>
                    <a:p>
                      <a:pPr marL="0" marR="0" lvl="0" indent="0" algn="ctr" defTabSz="914400" rtl="0" eaLnBrk="0" fontAlgn="base" latinLnBrk="0" hangingPunct="0">
                        <a:lnSpc>
                          <a:spcPct val="90000"/>
                        </a:lnSpc>
                        <a:spcBef>
                          <a:spcPct val="0"/>
                        </a:spcBef>
                        <a:spcAft>
                          <a:spcPct val="0"/>
                        </a:spcAft>
                        <a:buClrTx/>
                        <a:buSzTx/>
                        <a:buFontTx/>
                        <a:buNone/>
                        <a:tabLst/>
                      </a:pPr>
                      <a:r>
                        <a:rPr kumimoji="0" lang="tr-TR" sz="1600" b="0" i="0" u="none" strike="noStrike" cap="none" normalizeH="0" baseline="0" smtClean="0">
                          <a:ln>
                            <a:noFill/>
                          </a:ln>
                          <a:solidFill>
                            <a:schemeClr val="tx1"/>
                          </a:solidFill>
                          <a:effectLst/>
                          <a:latin typeface="+mn-lt"/>
                          <a:cs typeface="Times New Roman" pitchFamily="18" charset="0"/>
                        </a:rPr>
                        <a:t>4</a:t>
                      </a:r>
                      <a:endParaRPr kumimoji="0" lang="tr-TR" sz="1600" b="0" i="0" u="none" strike="noStrike" cap="none" normalizeH="0" baseline="0" smtClean="0">
                        <a:ln>
                          <a:noFill/>
                        </a:ln>
                        <a:solidFill>
                          <a:schemeClr val="tx1"/>
                        </a:solidFill>
                        <a:effectLst/>
                        <a:latin typeface="+mn-lt"/>
                        <a:cs typeface="Arial" charset="0"/>
                      </a:endParaRPr>
                    </a:p>
                  </a:txBody>
                  <a:tcPr marL="90000" marR="90000" marT="0" marB="0" anchor="ctr" horzOverflow="overflow">
                    <a:lnL w="25400" cap="flat" cmpd="sng" algn="ctr">
                      <a:solidFill>
                        <a:srgbClr val="00008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80"/>
                      </a:solidFill>
                      <a:prstDash val="solid"/>
                      <a:round/>
                      <a:headEnd type="none" w="med" len="med"/>
                      <a:tailEnd type="none" w="med" len="med"/>
                    </a:lnT>
                    <a:lnB>
                      <a:noFill/>
                    </a:lnB>
                    <a:lnTlToBr>
                      <a:noFill/>
                    </a:lnTlToBr>
                    <a:lnBlToTr>
                      <a:noFill/>
                    </a:lnBlToTr>
                    <a:solidFill>
                      <a:srgbClr val="CCECFF"/>
                    </a:solidFill>
                  </a:tcPr>
                </a:tc>
                <a:tc>
                  <a:txBody>
                    <a:bodyPr/>
                    <a:lstStyle/>
                    <a:p>
                      <a:pPr marL="0" marR="0" lvl="0" indent="0" algn="l" defTabSz="914400" rtl="0" eaLnBrk="0" fontAlgn="base" latinLnBrk="0" hangingPunct="0">
                        <a:lnSpc>
                          <a:spcPct val="90000"/>
                        </a:lnSpc>
                        <a:spcBef>
                          <a:spcPct val="0"/>
                        </a:spcBef>
                        <a:spcAft>
                          <a:spcPct val="0"/>
                        </a:spcAft>
                        <a:buClrTx/>
                        <a:buSzTx/>
                        <a:buFontTx/>
                        <a:buNone/>
                        <a:tabLst/>
                      </a:pPr>
                      <a:r>
                        <a:rPr kumimoji="0" lang="tr-TR" sz="1600" b="0" i="0" u="none" strike="noStrike" cap="none" normalizeH="0" baseline="0" smtClean="0">
                          <a:ln>
                            <a:noFill/>
                          </a:ln>
                          <a:solidFill>
                            <a:schemeClr val="tx1"/>
                          </a:solidFill>
                          <a:effectLst/>
                          <a:latin typeface="+mn-lt"/>
                          <a:cs typeface="Times New Roman" pitchFamily="18" charset="0"/>
                        </a:rPr>
                        <a:t>Motorlu Kara Taşıtlarının İmalatı Yatırımları</a:t>
                      </a:r>
                      <a:endParaRPr kumimoji="0" lang="tr-TR" sz="1600" b="0" i="0" u="none" strike="noStrike" cap="none" normalizeH="0" baseline="0" smtClean="0">
                        <a:ln>
                          <a:noFill/>
                        </a:ln>
                        <a:solidFill>
                          <a:schemeClr val="tx1"/>
                        </a:solidFill>
                        <a:effectLst/>
                        <a:latin typeface="+mn-lt"/>
                        <a:cs typeface="Arial" charset="0"/>
                      </a:endParaRPr>
                    </a:p>
                  </a:txBody>
                  <a:tcPr marL="90000" marR="9000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80"/>
                      </a:solidFill>
                      <a:prstDash val="solid"/>
                      <a:round/>
                      <a:headEnd type="none" w="med" len="med"/>
                      <a:tailEnd type="none" w="med" len="med"/>
                    </a:lnT>
                    <a:lnB>
                      <a:noFill/>
                    </a:lnB>
                    <a:lnTlToBr>
                      <a:noFill/>
                    </a:lnTlToBr>
                    <a:lnBlToTr>
                      <a:noFill/>
                    </a:lnBlToTr>
                    <a:solidFill>
                      <a:srgbClr val="CCECFF"/>
                    </a:solidFill>
                  </a:tcPr>
                </a:tc>
                <a:tc>
                  <a:txBody>
                    <a:bodyPr/>
                    <a:lstStyle/>
                    <a:p>
                      <a:pPr marL="0" marR="0" lvl="0" indent="0" algn="l" defTabSz="914400" rtl="0" eaLnBrk="0" fontAlgn="base" latinLnBrk="0" hangingPunct="0">
                        <a:lnSpc>
                          <a:spcPct val="90000"/>
                        </a:lnSpc>
                        <a:spcBef>
                          <a:spcPct val="0"/>
                        </a:spcBef>
                        <a:spcAft>
                          <a:spcPct val="0"/>
                        </a:spcAft>
                        <a:buClr>
                          <a:srgbClr val="FF0000"/>
                        </a:buClr>
                        <a:buSzPct val="75000"/>
                        <a:buFont typeface="Wingdings" pitchFamily="2" charset="2"/>
                        <a:buNone/>
                        <a:tabLst/>
                      </a:pPr>
                      <a:endParaRPr kumimoji="0" lang="en-US" sz="1600" b="1" i="0" u="none" strike="noStrike" cap="none" normalizeH="0" baseline="0" smtClean="0">
                        <a:ln>
                          <a:noFill/>
                        </a:ln>
                        <a:solidFill>
                          <a:schemeClr val="accent2"/>
                        </a:solidFill>
                        <a:effectLst/>
                        <a:latin typeface="+mn-lt"/>
                        <a:cs typeface="Arial" charset="0"/>
                      </a:endParaRPr>
                    </a:p>
                  </a:txBody>
                  <a:tcPr marL="90000" marR="90000" marT="0" marB="0" anchor="ctr" horzOverflow="overflow">
                    <a:lnL w="12700" cap="flat" cmpd="sng" algn="ctr">
                      <a:solidFill>
                        <a:srgbClr val="000000"/>
                      </a:solidFill>
                      <a:prstDash val="solid"/>
                      <a:round/>
                      <a:headEnd type="none" w="med" len="med"/>
                      <a:tailEnd type="none" w="med" len="med"/>
                    </a:lnL>
                    <a:lnR w="25400" cap="flat" cmpd="sng" algn="ctr">
                      <a:solidFill>
                        <a:srgbClr val="000080"/>
                      </a:solidFill>
                      <a:prstDash val="solid"/>
                      <a:round/>
                      <a:headEnd type="none" w="med" len="med"/>
                      <a:tailEnd type="none" w="med" len="med"/>
                    </a:lnR>
                    <a:lnT w="12700" cap="flat" cmpd="sng" algn="ctr">
                      <a:solidFill>
                        <a:srgbClr val="000080"/>
                      </a:solidFill>
                      <a:prstDash val="solid"/>
                      <a:round/>
                      <a:headEnd type="none" w="med" len="med"/>
                      <a:tailEnd type="none" w="med" len="med"/>
                    </a:lnT>
                    <a:lnB>
                      <a:noFill/>
                    </a:lnB>
                    <a:lnTlToBr>
                      <a:noFill/>
                    </a:lnTlToBr>
                    <a:lnBlToTr>
                      <a:noFill/>
                    </a:lnBlToTr>
                    <a:solidFill>
                      <a:srgbClr val="CCECFF"/>
                    </a:solidFill>
                  </a:tcPr>
                </a:tc>
                <a:extLst>
                  <a:ext uri="{0D108BD9-81ED-4DB2-BD59-A6C34878D82A}">
                    <a16:rowId xmlns="" xmlns:a16="http://schemas.microsoft.com/office/drawing/2014/main" val="10004"/>
                  </a:ext>
                </a:extLst>
              </a:tr>
              <a:tr h="237206">
                <a:tc>
                  <a:txBody>
                    <a:bodyPr/>
                    <a:lstStyle/>
                    <a:p>
                      <a:pPr marL="0" marR="0" lvl="0" indent="0" algn="ctr" defTabSz="914400" rtl="0" eaLnBrk="0" fontAlgn="base" latinLnBrk="0" hangingPunct="0">
                        <a:lnSpc>
                          <a:spcPct val="90000"/>
                        </a:lnSpc>
                        <a:spcBef>
                          <a:spcPct val="0"/>
                        </a:spcBef>
                        <a:spcAft>
                          <a:spcPct val="0"/>
                        </a:spcAft>
                        <a:buClrTx/>
                        <a:buSzTx/>
                        <a:buFontTx/>
                        <a:buNone/>
                        <a:tabLst/>
                      </a:pPr>
                      <a:r>
                        <a:rPr kumimoji="0" lang="tr-TR" sz="1600" b="0" i="0" u="none" strike="noStrike" cap="none" normalizeH="0" baseline="0" smtClean="0">
                          <a:ln>
                            <a:noFill/>
                          </a:ln>
                          <a:solidFill>
                            <a:schemeClr val="tx1"/>
                          </a:solidFill>
                          <a:effectLst/>
                          <a:latin typeface="+mn-lt"/>
                          <a:cs typeface="Times New Roman" pitchFamily="18" charset="0"/>
                        </a:rPr>
                        <a:t>4-a</a:t>
                      </a:r>
                      <a:endParaRPr kumimoji="0" lang="tr-TR" sz="1600" b="0" i="0" u="none" strike="noStrike" cap="none" normalizeH="0" baseline="0" smtClean="0">
                        <a:ln>
                          <a:noFill/>
                        </a:ln>
                        <a:solidFill>
                          <a:schemeClr val="tx1"/>
                        </a:solidFill>
                        <a:effectLst/>
                        <a:latin typeface="+mn-lt"/>
                        <a:cs typeface="Arial" charset="0"/>
                      </a:endParaRPr>
                    </a:p>
                  </a:txBody>
                  <a:tcPr marL="90000" marR="90000" marT="0" marB="0" anchor="ctr" horzOverflow="overflow">
                    <a:lnL w="25400" cap="flat" cmpd="sng" algn="ctr">
                      <a:solidFill>
                        <a:srgbClr val="00008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solidFill>
                      <a:srgbClr val="CCECFF"/>
                    </a:solidFill>
                  </a:tcPr>
                </a:tc>
                <a:tc>
                  <a:txBody>
                    <a:bodyPr/>
                    <a:lstStyle/>
                    <a:p>
                      <a:pPr marL="0" marR="0" lvl="0" indent="0" algn="l" defTabSz="914400" rtl="0" eaLnBrk="0" fontAlgn="base" latinLnBrk="0" hangingPunct="0">
                        <a:lnSpc>
                          <a:spcPct val="90000"/>
                        </a:lnSpc>
                        <a:spcBef>
                          <a:spcPct val="0"/>
                        </a:spcBef>
                        <a:spcAft>
                          <a:spcPct val="0"/>
                        </a:spcAft>
                        <a:buClrTx/>
                        <a:buSzTx/>
                        <a:buFontTx/>
                        <a:buNone/>
                        <a:tabLst/>
                      </a:pPr>
                      <a:r>
                        <a:rPr kumimoji="0" lang="tr-TR" sz="1600" b="0" i="0" u="none" strike="noStrike" cap="none" normalizeH="0" baseline="0" smtClean="0">
                          <a:ln>
                            <a:noFill/>
                          </a:ln>
                          <a:solidFill>
                            <a:schemeClr val="tx1"/>
                          </a:solidFill>
                          <a:effectLst/>
                          <a:latin typeface="+mn-lt"/>
                          <a:cs typeface="Times New Roman" pitchFamily="18" charset="0"/>
                        </a:rPr>
                        <a:t>Motorlu Kara Taşıtları Ana Sanayi Yatırımları</a:t>
                      </a:r>
                      <a:endParaRPr kumimoji="0" lang="tr-TR" sz="1600" b="0" i="0" u="none" strike="noStrike" cap="none" normalizeH="0" baseline="0" smtClean="0">
                        <a:ln>
                          <a:noFill/>
                        </a:ln>
                        <a:solidFill>
                          <a:schemeClr val="tx1"/>
                        </a:solidFill>
                        <a:effectLst/>
                        <a:latin typeface="+mn-lt"/>
                        <a:cs typeface="Arial" charset="0"/>
                      </a:endParaRPr>
                    </a:p>
                  </a:txBody>
                  <a:tcPr marL="90000" marR="9000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solidFill>
                      <a:srgbClr val="CCECFF"/>
                    </a:solidFill>
                  </a:tcPr>
                </a:tc>
                <a:tc>
                  <a:txBody>
                    <a:bodyPr/>
                    <a:lstStyle/>
                    <a:p>
                      <a:pPr marL="0" marR="0" lvl="0" indent="0" algn="ctr" defTabSz="914400" rtl="0" eaLnBrk="0" fontAlgn="base" latinLnBrk="0" hangingPunct="0">
                        <a:lnSpc>
                          <a:spcPct val="90000"/>
                        </a:lnSpc>
                        <a:spcBef>
                          <a:spcPct val="0"/>
                        </a:spcBef>
                        <a:spcAft>
                          <a:spcPct val="0"/>
                        </a:spcAft>
                        <a:buClrTx/>
                        <a:buSzTx/>
                        <a:buFontTx/>
                        <a:buNone/>
                        <a:tabLst/>
                      </a:pPr>
                      <a:r>
                        <a:rPr kumimoji="0" lang="tr-TR" sz="1600" b="1" i="0" u="none" strike="noStrike" cap="none" normalizeH="0" baseline="0" smtClean="0">
                          <a:ln>
                            <a:noFill/>
                          </a:ln>
                          <a:solidFill>
                            <a:schemeClr val="tx1"/>
                          </a:solidFill>
                          <a:effectLst/>
                          <a:latin typeface="+mn-lt"/>
                          <a:cs typeface="Times New Roman" pitchFamily="18" charset="0"/>
                        </a:rPr>
                        <a:t>200</a:t>
                      </a:r>
                      <a:endParaRPr kumimoji="0" lang="tr-TR" sz="1600" b="1" i="0" u="none" strike="noStrike" cap="none" normalizeH="0" baseline="0" smtClean="0">
                        <a:ln>
                          <a:noFill/>
                        </a:ln>
                        <a:solidFill>
                          <a:schemeClr val="tx1"/>
                        </a:solidFill>
                        <a:effectLst/>
                        <a:latin typeface="+mn-lt"/>
                        <a:cs typeface="Arial" charset="0"/>
                      </a:endParaRPr>
                    </a:p>
                  </a:txBody>
                  <a:tcPr marL="90000" marR="90000" marT="0" marB="0" anchor="ctr" horzOverflow="overflow">
                    <a:lnL w="12700" cap="flat" cmpd="sng" algn="ctr">
                      <a:solidFill>
                        <a:srgbClr val="000000"/>
                      </a:solidFill>
                      <a:prstDash val="solid"/>
                      <a:round/>
                      <a:headEnd type="none" w="med" len="med"/>
                      <a:tailEnd type="none" w="med" len="med"/>
                    </a:lnL>
                    <a:lnR w="25400" cap="flat" cmpd="sng" algn="ctr">
                      <a:solidFill>
                        <a:srgbClr val="000080"/>
                      </a:solidFill>
                      <a:prstDash val="solid"/>
                      <a:round/>
                      <a:headEnd type="none" w="med" len="med"/>
                      <a:tailEnd type="none" w="med" len="med"/>
                    </a:lnR>
                    <a:lnT>
                      <a:noFill/>
                    </a:lnT>
                    <a:lnB>
                      <a:noFill/>
                    </a:lnB>
                    <a:lnTlToBr>
                      <a:noFill/>
                    </a:lnTlToBr>
                    <a:lnBlToTr>
                      <a:noFill/>
                    </a:lnBlToTr>
                    <a:solidFill>
                      <a:srgbClr val="CCECFF"/>
                    </a:solidFill>
                  </a:tcPr>
                </a:tc>
                <a:extLst>
                  <a:ext uri="{0D108BD9-81ED-4DB2-BD59-A6C34878D82A}">
                    <a16:rowId xmlns="" xmlns:a16="http://schemas.microsoft.com/office/drawing/2014/main" val="10005"/>
                  </a:ext>
                </a:extLst>
              </a:tr>
              <a:tr h="237206">
                <a:tc>
                  <a:txBody>
                    <a:bodyPr/>
                    <a:lstStyle/>
                    <a:p>
                      <a:pPr marL="0" marR="0" lvl="0" indent="0" algn="ctr" defTabSz="914400" rtl="0" eaLnBrk="0" fontAlgn="base" latinLnBrk="0" hangingPunct="0">
                        <a:lnSpc>
                          <a:spcPct val="90000"/>
                        </a:lnSpc>
                        <a:spcBef>
                          <a:spcPct val="0"/>
                        </a:spcBef>
                        <a:spcAft>
                          <a:spcPct val="0"/>
                        </a:spcAft>
                        <a:buClrTx/>
                        <a:buSzTx/>
                        <a:buFontTx/>
                        <a:buNone/>
                        <a:tabLst/>
                      </a:pPr>
                      <a:r>
                        <a:rPr kumimoji="0" lang="tr-TR" sz="1600" b="0" i="0" u="none" strike="noStrike" cap="none" normalizeH="0" baseline="0" smtClean="0">
                          <a:ln>
                            <a:noFill/>
                          </a:ln>
                          <a:solidFill>
                            <a:schemeClr val="tx1"/>
                          </a:solidFill>
                          <a:effectLst/>
                          <a:latin typeface="+mn-lt"/>
                          <a:cs typeface="Times New Roman" pitchFamily="18" charset="0"/>
                        </a:rPr>
                        <a:t>4-b</a:t>
                      </a:r>
                      <a:endParaRPr kumimoji="0" lang="tr-TR" sz="1600" b="0" i="0" u="none" strike="noStrike" cap="none" normalizeH="0" baseline="0" smtClean="0">
                        <a:ln>
                          <a:noFill/>
                        </a:ln>
                        <a:solidFill>
                          <a:schemeClr val="tx1"/>
                        </a:solidFill>
                        <a:effectLst/>
                        <a:latin typeface="+mn-lt"/>
                        <a:cs typeface="Arial" charset="0"/>
                      </a:endParaRPr>
                    </a:p>
                  </a:txBody>
                  <a:tcPr marL="90000" marR="90000" marT="0" marB="0" anchor="ctr" horzOverflow="overflow">
                    <a:lnL w="25400" cap="flat" cmpd="sng" algn="ctr">
                      <a:solidFill>
                        <a:srgbClr val="00008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80"/>
                      </a:solidFill>
                      <a:prstDash val="solid"/>
                      <a:round/>
                      <a:headEnd type="none" w="med" len="med"/>
                      <a:tailEnd type="none" w="med" len="med"/>
                    </a:lnB>
                    <a:lnTlToBr>
                      <a:noFill/>
                    </a:lnTlToBr>
                    <a:lnBlToTr>
                      <a:noFill/>
                    </a:lnBlToTr>
                    <a:solidFill>
                      <a:srgbClr val="CCECFF"/>
                    </a:solidFill>
                  </a:tcPr>
                </a:tc>
                <a:tc>
                  <a:txBody>
                    <a:bodyPr/>
                    <a:lstStyle/>
                    <a:p>
                      <a:pPr marL="0" marR="0" lvl="0" indent="0" algn="l" defTabSz="914400" rtl="0" eaLnBrk="0" fontAlgn="base" latinLnBrk="0" hangingPunct="0">
                        <a:lnSpc>
                          <a:spcPct val="90000"/>
                        </a:lnSpc>
                        <a:spcBef>
                          <a:spcPct val="0"/>
                        </a:spcBef>
                        <a:spcAft>
                          <a:spcPct val="0"/>
                        </a:spcAft>
                        <a:buClrTx/>
                        <a:buSzTx/>
                        <a:buFontTx/>
                        <a:buNone/>
                        <a:tabLst/>
                      </a:pPr>
                      <a:r>
                        <a:rPr kumimoji="0" lang="tr-TR" sz="1600" b="0" i="0" u="none" strike="noStrike" cap="none" normalizeH="0" baseline="0" smtClean="0">
                          <a:ln>
                            <a:noFill/>
                          </a:ln>
                          <a:solidFill>
                            <a:schemeClr val="tx1"/>
                          </a:solidFill>
                          <a:effectLst/>
                          <a:latin typeface="+mn-lt"/>
                          <a:cs typeface="Times New Roman" pitchFamily="18" charset="0"/>
                        </a:rPr>
                        <a:t>Motorlu Kara Taşıtları Yan Sanayi Yatırımları</a:t>
                      </a:r>
                      <a:endParaRPr kumimoji="0" lang="tr-TR" sz="1600" b="0" i="0" u="none" strike="noStrike" cap="none" normalizeH="0" baseline="0" smtClean="0">
                        <a:ln>
                          <a:noFill/>
                        </a:ln>
                        <a:solidFill>
                          <a:schemeClr val="tx1"/>
                        </a:solidFill>
                        <a:effectLst/>
                        <a:latin typeface="+mn-lt"/>
                        <a:cs typeface="Arial" charset="0"/>
                      </a:endParaRPr>
                    </a:p>
                  </a:txBody>
                  <a:tcPr marL="90000" marR="9000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80"/>
                      </a:solidFill>
                      <a:prstDash val="solid"/>
                      <a:round/>
                      <a:headEnd type="none" w="med" len="med"/>
                      <a:tailEnd type="none" w="med" len="med"/>
                    </a:lnB>
                    <a:lnTlToBr>
                      <a:noFill/>
                    </a:lnTlToBr>
                    <a:lnBlToTr>
                      <a:noFill/>
                    </a:lnBlToTr>
                    <a:solidFill>
                      <a:srgbClr val="CCECFF"/>
                    </a:solidFill>
                  </a:tcPr>
                </a:tc>
                <a:tc>
                  <a:txBody>
                    <a:bodyPr/>
                    <a:lstStyle/>
                    <a:p>
                      <a:pPr marL="0" marR="0" lvl="0" indent="0" algn="ctr" defTabSz="914400" rtl="0" eaLnBrk="0" fontAlgn="base" latinLnBrk="0" hangingPunct="0">
                        <a:lnSpc>
                          <a:spcPct val="90000"/>
                        </a:lnSpc>
                        <a:spcBef>
                          <a:spcPct val="0"/>
                        </a:spcBef>
                        <a:spcAft>
                          <a:spcPct val="0"/>
                        </a:spcAft>
                        <a:buClrTx/>
                        <a:buSzTx/>
                        <a:buFontTx/>
                        <a:buNone/>
                        <a:tabLst/>
                      </a:pPr>
                      <a:r>
                        <a:rPr kumimoji="0" lang="tr-TR" sz="1600" b="1" i="0" u="none" strike="noStrike" cap="none" normalizeH="0" baseline="0" smtClean="0">
                          <a:ln>
                            <a:noFill/>
                          </a:ln>
                          <a:solidFill>
                            <a:schemeClr val="tx1"/>
                          </a:solidFill>
                          <a:effectLst/>
                          <a:latin typeface="+mn-lt"/>
                          <a:cs typeface="Times New Roman" pitchFamily="18" charset="0"/>
                        </a:rPr>
                        <a:t>50</a:t>
                      </a:r>
                      <a:endParaRPr kumimoji="0" lang="tr-TR" sz="1600" b="1" i="0" u="none" strike="noStrike" cap="none" normalizeH="0" baseline="0" smtClean="0">
                        <a:ln>
                          <a:noFill/>
                        </a:ln>
                        <a:solidFill>
                          <a:schemeClr val="tx1"/>
                        </a:solidFill>
                        <a:effectLst/>
                        <a:latin typeface="+mn-lt"/>
                        <a:cs typeface="Arial" charset="0"/>
                      </a:endParaRPr>
                    </a:p>
                  </a:txBody>
                  <a:tcPr marL="90000" marR="90000" marT="0" marB="0" anchor="ctr" horzOverflow="overflow">
                    <a:lnL w="12700" cap="flat" cmpd="sng" algn="ctr">
                      <a:solidFill>
                        <a:srgbClr val="000000"/>
                      </a:solidFill>
                      <a:prstDash val="solid"/>
                      <a:round/>
                      <a:headEnd type="none" w="med" len="med"/>
                      <a:tailEnd type="none" w="med" len="med"/>
                    </a:lnL>
                    <a:lnR w="25400" cap="flat" cmpd="sng" algn="ctr">
                      <a:solidFill>
                        <a:srgbClr val="000080"/>
                      </a:solidFill>
                      <a:prstDash val="solid"/>
                      <a:round/>
                      <a:headEnd type="none" w="med" len="med"/>
                      <a:tailEnd type="none" w="med" len="med"/>
                    </a:lnR>
                    <a:lnT>
                      <a:noFill/>
                    </a:lnT>
                    <a:lnB w="12700" cap="flat" cmpd="sng" algn="ctr">
                      <a:solidFill>
                        <a:srgbClr val="000080"/>
                      </a:solidFill>
                      <a:prstDash val="solid"/>
                      <a:round/>
                      <a:headEnd type="none" w="med" len="med"/>
                      <a:tailEnd type="none" w="med" len="med"/>
                    </a:lnB>
                    <a:lnTlToBr>
                      <a:noFill/>
                    </a:lnTlToBr>
                    <a:lnBlToTr>
                      <a:noFill/>
                    </a:lnBlToTr>
                    <a:solidFill>
                      <a:srgbClr val="CCECFF"/>
                    </a:solidFill>
                  </a:tcPr>
                </a:tc>
                <a:extLst>
                  <a:ext uri="{0D108BD9-81ED-4DB2-BD59-A6C34878D82A}">
                    <a16:rowId xmlns="" xmlns:a16="http://schemas.microsoft.com/office/drawing/2014/main" val="10006"/>
                  </a:ext>
                </a:extLst>
              </a:tr>
              <a:tr h="474411">
                <a:tc>
                  <a:txBody>
                    <a:bodyPr/>
                    <a:lstStyle/>
                    <a:p>
                      <a:pPr marL="0" marR="0" lvl="0" indent="0" algn="ctr" defTabSz="914400" rtl="0" eaLnBrk="0" fontAlgn="base" latinLnBrk="0" hangingPunct="0">
                        <a:lnSpc>
                          <a:spcPct val="90000"/>
                        </a:lnSpc>
                        <a:spcBef>
                          <a:spcPct val="0"/>
                        </a:spcBef>
                        <a:spcAft>
                          <a:spcPct val="0"/>
                        </a:spcAft>
                        <a:buClrTx/>
                        <a:buSzTx/>
                        <a:buFontTx/>
                        <a:buNone/>
                        <a:tabLst/>
                      </a:pPr>
                      <a:r>
                        <a:rPr kumimoji="0" lang="tr-TR" sz="1600" b="0" i="0" u="none" strike="noStrike" cap="none" normalizeH="0" baseline="0" smtClean="0">
                          <a:ln>
                            <a:noFill/>
                          </a:ln>
                          <a:solidFill>
                            <a:schemeClr val="tx1"/>
                          </a:solidFill>
                          <a:effectLst/>
                          <a:latin typeface="+mn-lt"/>
                          <a:cs typeface="Times New Roman" pitchFamily="18" charset="0"/>
                        </a:rPr>
                        <a:t>5</a:t>
                      </a:r>
                      <a:endParaRPr kumimoji="0" lang="tr-TR" sz="1600" b="0" i="0" u="none" strike="noStrike" cap="none" normalizeH="0" baseline="0" smtClean="0">
                        <a:ln>
                          <a:noFill/>
                        </a:ln>
                        <a:solidFill>
                          <a:schemeClr val="tx1"/>
                        </a:solidFill>
                        <a:effectLst/>
                        <a:latin typeface="+mn-lt"/>
                        <a:cs typeface="Arial" charset="0"/>
                      </a:endParaRPr>
                    </a:p>
                  </a:txBody>
                  <a:tcPr marL="90000" marR="90000" marT="0" marB="0" anchor="ctr" horzOverflow="overflow">
                    <a:lnL w="25400" cap="flat" cmpd="sng" algn="ctr">
                      <a:solidFill>
                        <a:srgbClr val="000080"/>
                      </a:solidFill>
                      <a:prstDash val="solid"/>
                      <a:round/>
                      <a:headEnd type="none" w="med" len="med"/>
                      <a:tailEnd type="none" w="med" len="med"/>
                    </a:lnL>
                    <a:lnR w="12700" cap="flat" cmpd="sng" algn="ctr">
                      <a:solidFill>
                        <a:srgbClr val="000080"/>
                      </a:solidFill>
                      <a:prstDash val="solid"/>
                      <a:round/>
                      <a:headEnd type="none" w="med" len="med"/>
                      <a:tailEnd type="none" w="med" len="med"/>
                    </a:lnR>
                    <a:lnT w="12700" cap="flat" cmpd="sng" algn="ctr">
                      <a:solidFill>
                        <a:srgbClr val="000080"/>
                      </a:solidFill>
                      <a:prstDash val="solid"/>
                      <a:round/>
                      <a:headEnd type="none" w="med" len="med"/>
                      <a:tailEnd type="none" w="med" len="med"/>
                    </a:lnT>
                    <a:lnB w="12700" cap="flat" cmpd="sng" algn="ctr">
                      <a:solidFill>
                        <a:srgbClr val="00008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90000"/>
                        </a:lnSpc>
                        <a:spcBef>
                          <a:spcPct val="0"/>
                        </a:spcBef>
                        <a:spcAft>
                          <a:spcPct val="0"/>
                        </a:spcAft>
                        <a:buClrTx/>
                        <a:buSzTx/>
                        <a:buFontTx/>
                        <a:buNone/>
                        <a:tabLst/>
                      </a:pPr>
                      <a:r>
                        <a:rPr kumimoji="0" lang="tr-TR" sz="1600" b="0" i="0" u="none" strike="noStrike" cap="none" normalizeH="0" baseline="0" smtClean="0">
                          <a:ln>
                            <a:noFill/>
                          </a:ln>
                          <a:solidFill>
                            <a:schemeClr val="tx1"/>
                          </a:solidFill>
                          <a:effectLst/>
                          <a:latin typeface="+mn-lt"/>
                          <a:cs typeface="Times New Roman" pitchFamily="18" charset="0"/>
                        </a:rPr>
                        <a:t>Demiryolu ve Tramvay Lokomotifleri ve/veya Vagon İmalatı Yatırımları</a:t>
                      </a:r>
                      <a:endParaRPr kumimoji="0" lang="tr-TR" sz="1600" b="0" i="0" u="none" strike="noStrike" cap="none" normalizeH="0" baseline="0" smtClean="0">
                        <a:ln>
                          <a:noFill/>
                        </a:ln>
                        <a:solidFill>
                          <a:schemeClr val="tx1"/>
                        </a:solidFill>
                        <a:effectLst/>
                        <a:latin typeface="+mn-lt"/>
                        <a:cs typeface="Arial" charset="0"/>
                      </a:endParaRPr>
                    </a:p>
                  </a:txBody>
                  <a:tcPr marL="90000" marR="90000" marT="0" marB="0" anchor="ctr" horzOverflow="overflow">
                    <a:lnL w="12700" cap="flat" cmpd="sng" algn="ctr">
                      <a:solidFill>
                        <a:srgbClr val="000080"/>
                      </a:solidFill>
                      <a:prstDash val="solid"/>
                      <a:round/>
                      <a:headEnd type="none" w="med" len="med"/>
                      <a:tailEnd type="none" w="med" len="med"/>
                    </a:lnL>
                    <a:lnR w="12700" cap="flat" cmpd="sng" algn="ctr">
                      <a:solidFill>
                        <a:srgbClr val="000080"/>
                      </a:solidFill>
                      <a:prstDash val="solid"/>
                      <a:round/>
                      <a:headEnd type="none" w="med" len="med"/>
                      <a:tailEnd type="none" w="med" len="med"/>
                    </a:lnR>
                    <a:lnT w="12700" cap="flat" cmpd="sng" algn="ctr">
                      <a:solidFill>
                        <a:srgbClr val="000080"/>
                      </a:solidFill>
                      <a:prstDash val="solid"/>
                      <a:round/>
                      <a:headEnd type="none" w="med" len="med"/>
                      <a:tailEnd type="none" w="med" len="med"/>
                    </a:lnT>
                    <a:lnB w="12700" cap="flat" cmpd="sng" algn="ctr">
                      <a:solidFill>
                        <a:srgbClr val="000080"/>
                      </a:solidFill>
                      <a:prstDash val="solid"/>
                      <a:round/>
                      <a:headEnd type="none" w="med" len="med"/>
                      <a:tailEnd type="none" w="med" len="med"/>
                    </a:lnB>
                    <a:lnTlToBr>
                      <a:noFill/>
                    </a:lnTlToBr>
                    <a:lnBlToTr>
                      <a:noFill/>
                    </a:lnBlToTr>
                    <a:noFill/>
                  </a:tcPr>
                </a:tc>
                <a:tc rowSpan="8">
                  <a:txBody>
                    <a:bodyPr/>
                    <a:lstStyle/>
                    <a:p>
                      <a:pPr marL="0" marR="0" lvl="0" indent="0" algn="ctr" defTabSz="914400" rtl="0" eaLnBrk="0" fontAlgn="base" latinLnBrk="0" hangingPunct="0">
                        <a:lnSpc>
                          <a:spcPct val="90000"/>
                        </a:lnSpc>
                        <a:spcBef>
                          <a:spcPct val="0"/>
                        </a:spcBef>
                        <a:spcAft>
                          <a:spcPct val="0"/>
                        </a:spcAft>
                        <a:buClrTx/>
                        <a:buSzTx/>
                        <a:buFontTx/>
                        <a:buNone/>
                        <a:tabLst/>
                      </a:pPr>
                      <a:r>
                        <a:rPr kumimoji="0" lang="tr-TR" sz="1600" b="1" i="0" u="none" strike="noStrike" cap="none" normalizeH="0" baseline="0" smtClean="0">
                          <a:ln>
                            <a:noFill/>
                          </a:ln>
                          <a:solidFill>
                            <a:schemeClr val="tx1"/>
                          </a:solidFill>
                          <a:effectLst/>
                          <a:latin typeface="+mn-lt"/>
                          <a:cs typeface="Times New Roman" pitchFamily="18" charset="0"/>
                        </a:rPr>
                        <a:t>50</a:t>
                      </a:r>
                      <a:endParaRPr kumimoji="0" lang="tr-TR" sz="1600" b="1" i="0" u="none" strike="noStrike" cap="none" normalizeH="0" baseline="0" smtClean="0">
                        <a:ln>
                          <a:noFill/>
                        </a:ln>
                        <a:solidFill>
                          <a:schemeClr val="tx1"/>
                        </a:solidFill>
                        <a:effectLst/>
                        <a:latin typeface="+mn-lt"/>
                        <a:cs typeface="Arial" charset="0"/>
                      </a:endParaRPr>
                    </a:p>
                  </a:txBody>
                  <a:tcPr marL="90000" marR="90000" marT="0" marB="0" anchor="ctr" horzOverflow="overflow">
                    <a:lnL w="12700" cap="flat" cmpd="sng" algn="ctr">
                      <a:solidFill>
                        <a:srgbClr val="000080"/>
                      </a:solidFill>
                      <a:prstDash val="solid"/>
                      <a:round/>
                      <a:headEnd type="none" w="med" len="med"/>
                      <a:tailEnd type="none" w="med" len="med"/>
                    </a:lnL>
                    <a:lnR w="25400" cap="flat" cmpd="sng" algn="ctr">
                      <a:solidFill>
                        <a:srgbClr val="000080"/>
                      </a:solidFill>
                      <a:prstDash val="solid"/>
                      <a:round/>
                      <a:headEnd type="none" w="med" len="med"/>
                      <a:tailEnd type="none" w="med" len="med"/>
                    </a:lnR>
                    <a:lnT w="12700" cap="flat" cmpd="sng" algn="ctr">
                      <a:solidFill>
                        <a:srgbClr val="000080"/>
                      </a:solidFill>
                      <a:prstDash val="solid"/>
                      <a:round/>
                      <a:headEnd type="none" w="med" len="med"/>
                      <a:tailEnd type="none" w="med" len="med"/>
                    </a:lnT>
                    <a:lnB w="25400" cap="flat" cmpd="sng" algn="ctr">
                      <a:solidFill>
                        <a:srgbClr val="000080"/>
                      </a:solidFill>
                      <a:prstDash val="solid"/>
                      <a:round/>
                      <a:headEnd type="none" w="med" len="med"/>
                      <a:tailEnd type="none" w="med" len="med"/>
                    </a:lnB>
                    <a:lnTlToBr>
                      <a:noFill/>
                    </a:lnTlToBr>
                    <a:lnBlToTr>
                      <a:noFill/>
                    </a:lnBlToTr>
                    <a:noFill/>
                  </a:tcPr>
                </a:tc>
                <a:extLst>
                  <a:ext uri="{0D108BD9-81ED-4DB2-BD59-A6C34878D82A}">
                    <a16:rowId xmlns="" xmlns:a16="http://schemas.microsoft.com/office/drawing/2014/main" val="10007"/>
                  </a:ext>
                </a:extLst>
              </a:tr>
              <a:tr h="237206">
                <a:tc>
                  <a:txBody>
                    <a:bodyPr/>
                    <a:lstStyle/>
                    <a:p>
                      <a:pPr marL="0" marR="0" lvl="0" indent="0" algn="ctr" defTabSz="914400" rtl="0" eaLnBrk="0" fontAlgn="base" latinLnBrk="0" hangingPunct="0">
                        <a:lnSpc>
                          <a:spcPct val="90000"/>
                        </a:lnSpc>
                        <a:spcBef>
                          <a:spcPct val="0"/>
                        </a:spcBef>
                        <a:spcAft>
                          <a:spcPct val="0"/>
                        </a:spcAft>
                        <a:buClrTx/>
                        <a:buSzTx/>
                        <a:buFontTx/>
                        <a:buNone/>
                        <a:tabLst/>
                      </a:pPr>
                      <a:r>
                        <a:rPr kumimoji="0" lang="tr-TR" sz="1600" b="0" i="0" u="none" strike="noStrike" cap="none" normalizeH="0" baseline="0" smtClean="0">
                          <a:ln>
                            <a:noFill/>
                          </a:ln>
                          <a:solidFill>
                            <a:schemeClr val="tx1"/>
                          </a:solidFill>
                          <a:effectLst/>
                          <a:latin typeface="+mn-lt"/>
                          <a:cs typeface="Times New Roman" pitchFamily="18" charset="0"/>
                        </a:rPr>
                        <a:t>6</a:t>
                      </a:r>
                      <a:endParaRPr kumimoji="0" lang="tr-TR" sz="1600" b="0" i="0" u="none" strike="noStrike" cap="none" normalizeH="0" baseline="0" smtClean="0">
                        <a:ln>
                          <a:noFill/>
                        </a:ln>
                        <a:solidFill>
                          <a:schemeClr val="tx1"/>
                        </a:solidFill>
                        <a:effectLst/>
                        <a:latin typeface="+mn-lt"/>
                        <a:cs typeface="Arial" charset="0"/>
                      </a:endParaRPr>
                    </a:p>
                  </a:txBody>
                  <a:tcPr marL="90000" marR="90000" marT="0" marB="0" anchor="ctr" horzOverflow="overflow">
                    <a:lnL w="25400" cap="flat" cmpd="sng" algn="ctr">
                      <a:solidFill>
                        <a:srgbClr val="000080"/>
                      </a:solidFill>
                      <a:prstDash val="solid"/>
                      <a:round/>
                      <a:headEnd type="none" w="med" len="med"/>
                      <a:tailEnd type="none" w="med" len="med"/>
                    </a:lnL>
                    <a:lnR w="12700" cap="flat" cmpd="sng" algn="ctr">
                      <a:solidFill>
                        <a:srgbClr val="000080"/>
                      </a:solidFill>
                      <a:prstDash val="solid"/>
                      <a:round/>
                      <a:headEnd type="none" w="med" len="med"/>
                      <a:tailEnd type="none" w="med" len="med"/>
                    </a:lnR>
                    <a:lnT w="12700" cap="flat" cmpd="sng" algn="ctr">
                      <a:solidFill>
                        <a:srgbClr val="000080"/>
                      </a:solidFill>
                      <a:prstDash val="solid"/>
                      <a:round/>
                      <a:headEnd type="none" w="med" len="med"/>
                      <a:tailEnd type="none" w="med" len="med"/>
                    </a:lnT>
                    <a:lnB w="12700" cap="flat" cmpd="sng" algn="ctr">
                      <a:solidFill>
                        <a:srgbClr val="000080"/>
                      </a:solidFill>
                      <a:prstDash val="solid"/>
                      <a:round/>
                      <a:headEnd type="none" w="med" len="med"/>
                      <a:tailEnd type="none" w="med" len="med"/>
                    </a:lnB>
                    <a:lnTlToBr>
                      <a:noFill/>
                    </a:lnTlToBr>
                    <a:lnBlToTr>
                      <a:noFill/>
                    </a:lnBlToTr>
                    <a:solidFill>
                      <a:srgbClr val="CCECFF"/>
                    </a:solidFill>
                  </a:tcPr>
                </a:tc>
                <a:tc>
                  <a:txBody>
                    <a:bodyPr/>
                    <a:lstStyle/>
                    <a:p>
                      <a:pPr marL="0" marR="0" lvl="0" indent="0" algn="l" defTabSz="914400" rtl="0" eaLnBrk="0" fontAlgn="base" latinLnBrk="0" hangingPunct="0">
                        <a:lnSpc>
                          <a:spcPct val="90000"/>
                        </a:lnSpc>
                        <a:spcBef>
                          <a:spcPct val="0"/>
                        </a:spcBef>
                        <a:spcAft>
                          <a:spcPct val="0"/>
                        </a:spcAft>
                        <a:buClrTx/>
                        <a:buSzTx/>
                        <a:buFontTx/>
                        <a:buNone/>
                        <a:tabLst/>
                      </a:pPr>
                      <a:r>
                        <a:rPr kumimoji="0" lang="tr-TR" sz="1600" b="0" i="0" u="none" strike="noStrike" cap="none" normalizeH="0" baseline="0" smtClean="0">
                          <a:ln>
                            <a:noFill/>
                          </a:ln>
                          <a:solidFill>
                            <a:schemeClr val="tx1"/>
                          </a:solidFill>
                          <a:effectLst/>
                          <a:latin typeface="+mn-lt"/>
                          <a:cs typeface="Times New Roman" pitchFamily="18" charset="0"/>
                        </a:rPr>
                        <a:t>Transit Boru Hattıyla Taşımacılık Hizmetleri Yatırımları</a:t>
                      </a:r>
                      <a:endParaRPr kumimoji="0" lang="tr-TR" sz="1600" b="0" i="0" u="none" strike="noStrike" cap="none" normalizeH="0" baseline="0" smtClean="0">
                        <a:ln>
                          <a:noFill/>
                        </a:ln>
                        <a:solidFill>
                          <a:schemeClr val="tx1"/>
                        </a:solidFill>
                        <a:effectLst/>
                        <a:latin typeface="+mn-lt"/>
                        <a:cs typeface="Arial" charset="0"/>
                      </a:endParaRPr>
                    </a:p>
                  </a:txBody>
                  <a:tcPr marL="90000" marR="90000" marT="0" marB="0" anchor="ctr" horzOverflow="overflow">
                    <a:lnL w="12700" cap="flat" cmpd="sng" algn="ctr">
                      <a:solidFill>
                        <a:srgbClr val="000080"/>
                      </a:solidFill>
                      <a:prstDash val="solid"/>
                      <a:round/>
                      <a:headEnd type="none" w="med" len="med"/>
                      <a:tailEnd type="none" w="med" len="med"/>
                    </a:lnL>
                    <a:lnR w="12700" cap="flat" cmpd="sng" algn="ctr">
                      <a:solidFill>
                        <a:srgbClr val="000080"/>
                      </a:solidFill>
                      <a:prstDash val="solid"/>
                      <a:round/>
                      <a:headEnd type="none" w="med" len="med"/>
                      <a:tailEnd type="none" w="med" len="med"/>
                    </a:lnR>
                    <a:lnT w="12700" cap="flat" cmpd="sng" algn="ctr">
                      <a:solidFill>
                        <a:srgbClr val="000080"/>
                      </a:solidFill>
                      <a:prstDash val="solid"/>
                      <a:round/>
                      <a:headEnd type="none" w="med" len="med"/>
                      <a:tailEnd type="none" w="med" len="med"/>
                    </a:lnT>
                    <a:lnB w="12700" cap="flat" cmpd="sng" algn="ctr">
                      <a:solidFill>
                        <a:srgbClr val="000080"/>
                      </a:solidFill>
                      <a:prstDash val="solid"/>
                      <a:round/>
                      <a:headEnd type="none" w="med" len="med"/>
                      <a:tailEnd type="none" w="med" len="med"/>
                    </a:lnB>
                    <a:lnTlToBr>
                      <a:noFill/>
                    </a:lnTlToBr>
                    <a:lnBlToTr>
                      <a:noFill/>
                    </a:lnBlToTr>
                    <a:solidFill>
                      <a:srgbClr val="CCECFF"/>
                    </a:solidFill>
                  </a:tcPr>
                </a:tc>
                <a:tc vMerge="1">
                  <a:txBody>
                    <a:bodyPr/>
                    <a:lstStyle/>
                    <a:p>
                      <a:endParaRPr lang="en-US"/>
                    </a:p>
                  </a:txBody>
                  <a:tcPr/>
                </a:tc>
                <a:extLst>
                  <a:ext uri="{0D108BD9-81ED-4DB2-BD59-A6C34878D82A}">
                    <a16:rowId xmlns="" xmlns:a16="http://schemas.microsoft.com/office/drawing/2014/main" val="10008"/>
                  </a:ext>
                </a:extLst>
              </a:tr>
              <a:tr h="237206">
                <a:tc>
                  <a:txBody>
                    <a:bodyPr/>
                    <a:lstStyle/>
                    <a:p>
                      <a:pPr marL="0" marR="0" lvl="0" indent="0" algn="ctr" defTabSz="914400" rtl="0" eaLnBrk="0" fontAlgn="base" latinLnBrk="0" hangingPunct="0">
                        <a:lnSpc>
                          <a:spcPct val="90000"/>
                        </a:lnSpc>
                        <a:spcBef>
                          <a:spcPct val="0"/>
                        </a:spcBef>
                        <a:spcAft>
                          <a:spcPct val="0"/>
                        </a:spcAft>
                        <a:buClrTx/>
                        <a:buSzTx/>
                        <a:buFontTx/>
                        <a:buNone/>
                        <a:tabLst/>
                      </a:pPr>
                      <a:r>
                        <a:rPr kumimoji="0" lang="tr-TR" sz="1600" b="0" i="0" u="none" strike="noStrike" cap="none" normalizeH="0" baseline="0" smtClean="0">
                          <a:ln>
                            <a:noFill/>
                          </a:ln>
                          <a:solidFill>
                            <a:schemeClr val="tx1"/>
                          </a:solidFill>
                          <a:effectLst/>
                          <a:latin typeface="+mn-lt"/>
                          <a:cs typeface="Times New Roman" pitchFamily="18" charset="0"/>
                        </a:rPr>
                        <a:t>7</a:t>
                      </a:r>
                      <a:endParaRPr kumimoji="0" lang="tr-TR" sz="1600" b="0" i="0" u="none" strike="noStrike" cap="none" normalizeH="0" baseline="0" smtClean="0">
                        <a:ln>
                          <a:noFill/>
                        </a:ln>
                        <a:solidFill>
                          <a:schemeClr val="tx1"/>
                        </a:solidFill>
                        <a:effectLst/>
                        <a:latin typeface="+mn-lt"/>
                        <a:cs typeface="Arial" charset="0"/>
                      </a:endParaRPr>
                    </a:p>
                  </a:txBody>
                  <a:tcPr marL="90000" marR="90000" marT="0" marB="0" anchor="ctr" horzOverflow="overflow">
                    <a:lnL w="25400" cap="flat" cmpd="sng" algn="ctr">
                      <a:solidFill>
                        <a:srgbClr val="000080"/>
                      </a:solidFill>
                      <a:prstDash val="solid"/>
                      <a:round/>
                      <a:headEnd type="none" w="med" len="med"/>
                      <a:tailEnd type="none" w="med" len="med"/>
                    </a:lnL>
                    <a:lnR w="12700" cap="flat" cmpd="sng" algn="ctr">
                      <a:solidFill>
                        <a:srgbClr val="000080"/>
                      </a:solidFill>
                      <a:prstDash val="solid"/>
                      <a:round/>
                      <a:headEnd type="none" w="med" len="med"/>
                      <a:tailEnd type="none" w="med" len="med"/>
                    </a:lnR>
                    <a:lnT w="12700" cap="flat" cmpd="sng" algn="ctr">
                      <a:solidFill>
                        <a:srgbClr val="000080"/>
                      </a:solidFill>
                      <a:prstDash val="solid"/>
                      <a:round/>
                      <a:headEnd type="none" w="med" len="med"/>
                      <a:tailEnd type="none" w="med" len="med"/>
                    </a:lnT>
                    <a:lnB w="12700" cap="flat" cmpd="sng" algn="ctr">
                      <a:solidFill>
                        <a:srgbClr val="00008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90000"/>
                        </a:lnSpc>
                        <a:spcBef>
                          <a:spcPct val="0"/>
                        </a:spcBef>
                        <a:spcAft>
                          <a:spcPct val="0"/>
                        </a:spcAft>
                        <a:buClrTx/>
                        <a:buSzTx/>
                        <a:buFontTx/>
                        <a:buNone/>
                        <a:tabLst/>
                      </a:pPr>
                      <a:r>
                        <a:rPr kumimoji="0" lang="tr-TR" sz="1600" b="0" i="0" u="none" strike="noStrike" cap="none" normalizeH="0" baseline="0" smtClean="0">
                          <a:ln>
                            <a:noFill/>
                          </a:ln>
                          <a:solidFill>
                            <a:schemeClr val="tx1"/>
                          </a:solidFill>
                          <a:effectLst/>
                          <a:latin typeface="+mn-lt"/>
                          <a:cs typeface="Times New Roman" pitchFamily="18" charset="0"/>
                        </a:rPr>
                        <a:t>Elektronik Sanayi Yatırımları</a:t>
                      </a:r>
                      <a:endParaRPr kumimoji="0" lang="tr-TR" sz="1600" b="0" i="0" u="none" strike="noStrike" cap="none" normalizeH="0" baseline="0" smtClean="0">
                        <a:ln>
                          <a:noFill/>
                        </a:ln>
                        <a:solidFill>
                          <a:schemeClr val="tx1"/>
                        </a:solidFill>
                        <a:effectLst/>
                        <a:latin typeface="+mn-lt"/>
                        <a:cs typeface="Arial" charset="0"/>
                      </a:endParaRPr>
                    </a:p>
                  </a:txBody>
                  <a:tcPr marL="90000" marR="90000" marT="0" marB="0" anchor="ctr" horzOverflow="overflow">
                    <a:lnL w="12700" cap="flat" cmpd="sng" algn="ctr">
                      <a:solidFill>
                        <a:srgbClr val="000080"/>
                      </a:solidFill>
                      <a:prstDash val="solid"/>
                      <a:round/>
                      <a:headEnd type="none" w="med" len="med"/>
                      <a:tailEnd type="none" w="med" len="med"/>
                    </a:lnL>
                    <a:lnR w="12700" cap="flat" cmpd="sng" algn="ctr">
                      <a:solidFill>
                        <a:srgbClr val="000080"/>
                      </a:solidFill>
                      <a:prstDash val="solid"/>
                      <a:round/>
                      <a:headEnd type="none" w="med" len="med"/>
                      <a:tailEnd type="none" w="med" len="med"/>
                    </a:lnR>
                    <a:lnT w="12700" cap="flat" cmpd="sng" algn="ctr">
                      <a:solidFill>
                        <a:srgbClr val="000080"/>
                      </a:solidFill>
                      <a:prstDash val="solid"/>
                      <a:round/>
                      <a:headEnd type="none" w="med" len="med"/>
                      <a:tailEnd type="none" w="med" len="med"/>
                    </a:lnT>
                    <a:lnB w="12700" cap="flat" cmpd="sng" algn="ctr">
                      <a:solidFill>
                        <a:srgbClr val="000080"/>
                      </a:solidFill>
                      <a:prstDash val="solid"/>
                      <a:round/>
                      <a:headEnd type="none" w="med" len="med"/>
                      <a:tailEnd type="none" w="med" len="med"/>
                    </a:lnB>
                    <a:lnTlToBr>
                      <a:noFill/>
                    </a:lnTlToBr>
                    <a:lnBlToTr>
                      <a:noFill/>
                    </a:lnBlToTr>
                    <a:noFill/>
                  </a:tcPr>
                </a:tc>
                <a:tc vMerge="1">
                  <a:txBody>
                    <a:bodyPr/>
                    <a:lstStyle/>
                    <a:p>
                      <a:endParaRPr lang="en-US"/>
                    </a:p>
                  </a:txBody>
                  <a:tcPr/>
                </a:tc>
                <a:extLst>
                  <a:ext uri="{0D108BD9-81ED-4DB2-BD59-A6C34878D82A}">
                    <a16:rowId xmlns="" xmlns:a16="http://schemas.microsoft.com/office/drawing/2014/main" val="10009"/>
                  </a:ext>
                </a:extLst>
              </a:tr>
              <a:tr h="235666">
                <a:tc>
                  <a:txBody>
                    <a:bodyPr/>
                    <a:lstStyle/>
                    <a:p>
                      <a:pPr marL="0" marR="0" lvl="0" indent="0" algn="ctr" defTabSz="914400" rtl="0" eaLnBrk="0" fontAlgn="base" latinLnBrk="0" hangingPunct="0">
                        <a:lnSpc>
                          <a:spcPct val="90000"/>
                        </a:lnSpc>
                        <a:spcBef>
                          <a:spcPct val="0"/>
                        </a:spcBef>
                        <a:spcAft>
                          <a:spcPct val="0"/>
                        </a:spcAft>
                        <a:buClrTx/>
                        <a:buSzTx/>
                        <a:buFontTx/>
                        <a:buNone/>
                        <a:tabLst/>
                      </a:pPr>
                      <a:r>
                        <a:rPr kumimoji="0" lang="tr-TR" sz="1600" b="0" i="0" u="none" strike="noStrike" cap="none" normalizeH="0" baseline="0" smtClean="0">
                          <a:ln>
                            <a:noFill/>
                          </a:ln>
                          <a:solidFill>
                            <a:schemeClr val="tx1"/>
                          </a:solidFill>
                          <a:effectLst/>
                          <a:latin typeface="+mn-lt"/>
                          <a:cs typeface="Times New Roman" pitchFamily="18" charset="0"/>
                        </a:rPr>
                        <a:t>8</a:t>
                      </a:r>
                      <a:endParaRPr kumimoji="0" lang="tr-TR" sz="1600" b="0" i="0" u="none" strike="noStrike" cap="none" normalizeH="0" baseline="0" smtClean="0">
                        <a:ln>
                          <a:noFill/>
                        </a:ln>
                        <a:solidFill>
                          <a:schemeClr val="tx1"/>
                        </a:solidFill>
                        <a:effectLst/>
                        <a:latin typeface="+mn-lt"/>
                        <a:cs typeface="Arial" charset="0"/>
                      </a:endParaRPr>
                    </a:p>
                  </a:txBody>
                  <a:tcPr marL="90000" marR="90000" marT="0" marB="0" anchor="ctr" horzOverflow="overflow">
                    <a:lnL w="25400" cap="flat" cmpd="sng" algn="ctr">
                      <a:solidFill>
                        <a:srgbClr val="000080"/>
                      </a:solidFill>
                      <a:prstDash val="solid"/>
                      <a:round/>
                      <a:headEnd type="none" w="med" len="med"/>
                      <a:tailEnd type="none" w="med" len="med"/>
                    </a:lnL>
                    <a:lnR w="12700" cap="flat" cmpd="sng" algn="ctr">
                      <a:solidFill>
                        <a:srgbClr val="000080"/>
                      </a:solidFill>
                      <a:prstDash val="solid"/>
                      <a:round/>
                      <a:headEnd type="none" w="med" len="med"/>
                      <a:tailEnd type="none" w="med" len="med"/>
                    </a:lnR>
                    <a:lnT w="12700" cap="flat" cmpd="sng" algn="ctr">
                      <a:solidFill>
                        <a:srgbClr val="000080"/>
                      </a:solidFill>
                      <a:prstDash val="solid"/>
                      <a:round/>
                      <a:headEnd type="none" w="med" len="med"/>
                      <a:tailEnd type="none" w="med" len="med"/>
                    </a:lnT>
                    <a:lnB w="12700" cap="flat" cmpd="sng" algn="ctr">
                      <a:solidFill>
                        <a:srgbClr val="000080"/>
                      </a:solidFill>
                      <a:prstDash val="solid"/>
                      <a:round/>
                      <a:headEnd type="none" w="med" len="med"/>
                      <a:tailEnd type="none" w="med" len="med"/>
                    </a:lnB>
                    <a:lnTlToBr>
                      <a:noFill/>
                    </a:lnTlToBr>
                    <a:lnBlToTr>
                      <a:noFill/>
                    </a:lnBlToTr>
                    <a:solidFill>
                      <a:srgbClr val="CCECFF"/>
                    </a:solidFill>
                  </a:tcPr>
                </a:tc>
                <a:tc>
                  <a:txBody>
                    <a:bodyPr/>
                    <a:lstStyle/>
                    <a:p>
                      <a:pPr marL="0" marR="0" lvl="0" indent="0" algn="l" defTabSz="914400" rtl="0" eaLnBrk="0" fontAlgn="base" latinLnBrk="0" hangingPunct="0">
                        <a:lnSpc>
                          <a:spcPct val="90000"/>
                        </a:lnSpc>
                        <a:spcBef>
                          <a:spcPct val="0"/>
                        </a:spcBef>
                        <a:spcAft>
                          <a:spcPct val="0"/>
                        </a:spcAft>
                        <a:buClrTx/>
                        <a:buSzTx/>
                        <a:buFontTx/>
                        <a:buNone/>
                        <a:tabLst/>
                      </a:pPr>
                      <a:r>
                        <a:rPr kumimoji="0" lang="tr-TR" sz="1600" b="0" i="0" u="none" strike="noStrike" cap="none" normalizeH="0" baseline="0" smtClean="0">
                          <a:ln>
                            <a:noFill/>
                          </a:ln>
                          <a:solidFill>
                            <a:schemeClr val="tx1"/>
                          </a:solidFill>
                          <a:effectLst/>
                          <a:latin typeface="+mn-lt"/>
                          <a:cs typeface="Times New Roman" pitchFamily="18" charset="0"/>
                        </a:rPr>
                        <a:t>Tıbbi Alet, Hassas ve Optik Aletler İmalatı Yatırımları</a:t>
                      </a:r>
                      <a:endParaRPr kumimoji="0" lang="tr-TR" sz="1600" b="0" i="0" u="none" strike="noStrike" cap="none" normalizeH="0" baseline="0" smtClean="0">
                        <a:ln>
                          <a:noFill/>
                        </a:ln>
                        <a:solidFill>
                          <a:schemeClr val="tx1"/>
                        </a:solidFill>
                        <a:effectLst/>
                        <a:latin typeface="+mn-lt"/>
                        <a:cs typeface="Arial" charset="0"/>
                      </a:endParaRPr>
                    </a:p>
                  </a:txBody>
                  <a:tcPr marL="90000" marR="90000" marT="0" marB="0" anchor="ctr" horzOverflow="overflow">
                    <a:lnL w="12700" cap="flat" cmpd="sng" algn="ctr">
                      <a:solidFill>
                        <a:srgbClr val="000080"/>
                      </a:solidFill>
                      <a:prstDash val="solid"/>
                      <a:round/>
                      <a:headEnd type="none" w="med" len="med"/>
                      <a:tailEnd type="none" w="med" len="med"/>
                    </a:lnL>
                    <a:lnR w="12700" cap="flat" cmpd="sng" algn="ctr">
                      <a:solidFill>
                        <a:srgbClr val="000080"/>
                      </a:solidFill>
                      <a:prstDash val="solid"/>
                      <a:round/>
                      <a:headEnd type="none" w="med" len="med"/>
                      <a:tailEnd type="none" w="med" len="med"/>
                    </a:lnR>
                    <a:lnT w="12700" cap="flat" cmpd="sng" algn="ctr">
                      <a:solidFill>
                        <a:srgbClr val="000080"/>
                      </a:solidFill>
                      <a:prstDash val="solid"/>
                      <a:round/>
                      <a:headEnd type="none" w="med" len="med"/>
                      <a:tailEnd type="none" w="med" len="med"/>
                    </a:lnT>
                    <a:lnB w="12700" cap="flat" cmpd="sng" algn="ctr">
                      <a:solidFill>
                        <a:srgbClr val="000080"/>
                      </a:solidFill>
                      <a:prstDash val="solid"/>
                      <a:round/>
                      <a:headEnd type="none" w="med" len="med"/>
                      <a:tailEnd type="none" w="med" len="med"/>
                    </a:lnB>
                    <a:lnTlToBr>
                      <a:noFill/>
                    </a:lnTlToBr>
                    <a:lnBlToTr>
                      <a:noFill/>
                    </a:lnBlToTr>
                    <a:solidFill>
                      <a:srgbClr val="CCECFF"/>
                    </a:solidFill>
                  </a:tcPr>
                </a:tc>
                <a:tc vMerge="1">
                  <a:txBody>
                    <a:bodyPr/>
                    <a:lstStyle/>
                    <a:p>
                      <a:endParaRPr lang="en-US"/>
                    </a:p>
                  </a:txBody>
                  <a:tcPr/>
                </a:tc>
                <a:extLst>
                  <a:ext uri="{0D108BD9-81ED-4DB2-BD59-A6C34878D82A}">
                    <a16:rowId xmlns="" xmlns:a16="http://schemas.microsoft.com/office/drawing/2014/main" val="10010"/>
                  </a:ext>
                </a:extLst>
              </a:tr>
              <a:tr h="237206">
                <a:tc>
                  <a:txBody>
                    <a:bodyPr/>
                    <a:lstStyle/>
                    <a:p>
                      <a:pPr marL="0" marR="0" lvl="0" indent="0" algn="ctr" defTabSz="914400" rtl="0" eaLnBrk="0" fontAlgn="base" latinLnBrk="0" hangingPunct="0">
                        <a:lnSpc>
                          <a:spcPct val="90000"/>
                        </a:lnSpc>
                        <a:spcBef>
                          <a:spcPct val="0"/>
                        </a:spcBef>
                        <a:spcAft>
                          <a:spcPct val="0"/>
                        </a:spcAft>
                        <a:buClrTx/>
                        <a:buSzTx/>
                        <a:buFontTx/>
                        <a:buNone/>
                        <a:tabLst/>
                      </a:pPr>
                      <a:r>
                        <a:rPr kumimoji="0" lang="tr-TR" sz="1600" b="0" i="0" u="none" strike="noStrike" cap="none" normalizeH="0" baseline="0" smtClean="0">
                          <a:ln>
                            <a:noFill/>
                          </a:ln>
                          <a:solidFill>
                            <a:schemeClr val="tx1"/>
                          </a:solidFill>
                          <a:effectLst/>
                          <a:latin typeface="+mn-lt"/>
                          <a:cs typeface="Times New Roman" pitchFamily="18" charset="0"/>
                        </a:rPr>
                        <a:t>9</a:t>
                      </a:r>
                      <a:endParaRPr kumimoji="0" lang="tr-TR" sz="1600" b="0" i="0" u="none" strike="noStrike" cap="none" normalizeH="0" baseline="0" smtClean="0">
                        <a:ln>
                          <a:noFill/>
                        </a:ln>
                        <a:solidFill>
                          <a:schemeClr val="tx1"/>
                        </a:solidFill>
                        <a:effectLst/>
                        <a:latin typeface="+mn-lt"/>
                        <a:cs typeface="Arial" charset="0"/>
                      </a:endParaRPr>
                    </a:p>
                  </a:txBody>
                  <a:tcPr marL="90000" marR="90000" marT="0" marB="0" anchor="ctr" horzOverflow="overflow">
                    <a:lnL w="25400" cap="flat" cmpd="sng" algn="ctr">
                      <a:solidFill>
                        <a:srgbClr val="000080"/>
                      </a:solidFill>
                      <a:prstDash val="solid"/>
                      <a:round/>
                      <a:headEnd type="none" w="med" len="med"/>
                      <a:tailEnd type="none" w="med" len="med"/>
                    </a:lnL>
                    <a:lnR w="12700" cap="flat" cmpd="sng" algn="ctr">
                      <a:solidFill>
                        <a:srgbClr val="000080"/>
                      </a:solidFill>
                      <a:prstDash val="solid"/>
                      <a:round/>
                      <a:headEnd type="none" w="med" len="med"/>
                      <a:tailEnd type="none" w="med" len="med"/>
                    </a:lnR>
                    <a:lnT w="12700" cap="flat" cmpd="sng" algn="ctr">
                      <a:solidFill>
                        <a:srgbClr val="000080"/>
                      </a:solidFill>
                      <a:prstDash val="solid"/>
                      <a:round/>
                      <a:headEnd type="none" w="med" len="med"/>
                      <a:tailEnd type="none" w="med" len="med"/>
                    </a:lnT>
                    <a:lnB w="12700" cap="flat" cmpd="sng" algn="ctr">
                      <a:solidFill>
                        <a:srgbClr val="00008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90000"/>
                        </a:lnSpc>
                        <a:spcBef>
                          <a:spcPct val="0"/>
                        </a:spcBef>
                        <a:spcAft>
                          <a:spcPct val="0"/>
                        </a:spcAft>
                        <a:buClrTx/>
                        <a:buSzTx/>
                        <a:buFontTx/>
                        <a:buNone/>
                        <a:tabLst/>
                      </a:pPr>
                      <a:r>
                        <a:rPr kumimoji="0" lang="tr-TR" sz="1600" b="0" i="0" u="none" strike="noStrike" cap="none" normalizeH="0" baseline="0" smtClean="0">
                          <a:ln>
                            <a:noFill/>
                          </a:ln>
                          <a:solidFill>
                            <a:schemeClr val="tx1"/>
                          </a:solidFill>
                          <a:effectLst/>
                          <a:latin typeface="+mn-lt"/>
                          <a:cs typeface="Times New Roman" pitchFamily="18" charset="0"/>
                        </a:rPr>
                        <a:t>İlaç Üretimi Yatırımları </a:t>
                      </a:r>
                      <a:endParaRPr kumimoji="0" lang="tr-TR" sz="1600" b="0" i="0" u="none" strike="noStrike" cap="none" normalizeH="0" baseline="0" smtClean="0">
                        <a:ln>
                          <a:noFill/>
                        </a:ln>
                        <a:solidFill>
                          <a:schemeClr val="tx1"/>
                        </a:solidFill>
                        <a:effectLst/>
                        <a:latin typeface="+mn-lt"/>
                        <a:cs typeface="Arial" charset="0"/>
                      </a:endParaRPr>
                    </a:p>
                  </a:txBody>
                  <a:tcPr marL="90000" marR="90000" marT="0" marB="0" anchor="ctr" horzOverflow="overflow">
                    <a:lnL w="12700" cap="flat" cmpd="sng" algn="ctr">
                      <a:solidFill>
                        <a:srgbClr val="000080"/>
                      </a:solidFill>
                      <a:prstDash val="solid"/>
                      <a:round/>
                      <a:headEnd type="none" w="med" len="med"/>
                      <a:tailEnd type="none" w="med" len="med"/>
                    </a:lnL>
                    <a:lnR w="12700" cap="flat" cmpd="sng" algn="ctr">
                      <a:solidFill>
                        <a:srgbClr val="000080"/>
                      </a:solidFill>
                      <a:prstDash val="solid"/>
                      <a:round/>
                      <a:headEnd type="none" w="med" len="med"/>
                      <a:tailEnd type="none" w="med" len="med"/>
                    </a:lnR>
                    <a:lnT w="12700" cap="flat" cmpd="sng" algn="ctr">
                      <a:solidFill>
                        <a:srgbClr val="000080"/>
                      </a:solidFill>
                      <a:prstDash val="solid"/>
                      <a:round/>
                      <a:headEnd type="none" w="med" len="med"/>
                      <a:tailEnd type="none" w="med" len="med"/>
                    </a:lnT>
                    <a:lnB w="12700" cap="flat" cmpd="sng" algn="ctr">
                      <a:solidFill>
                        <a:srgbClr val="000080"/>
                      </a:solidFill>
                      <a:prstDash val="solid"/>
                      <a:round/>
                      <a:headEnd type="none" w="med" len="med"/>
                      <a:tailEnd type="none" w="med" len="med"/>
                    </a:lnB>
                    <a:lnTlToBr>
                      <a:noFill/>
                    </a:lnTlToBr>
                    <a:lnBlToTr>
                      <a:noFill/>
                    </a:lnBlToTr>
                    <a:noFill/>
                  </a:tcPr>
                </a:tc>
                <a:tc vMerge="1">
                  <a:txBody>
                    <a:bodyPr/>
                    <a:lstStyle/>
                    <a:p>
                      <a:endParaRPr lang="en-US"/>
                    </a:p>
                  </a:txBody>
                  <a:tcPr/>
                </a:tc>
                <a:extLst>
                  <a:ext uri="{0D108BD9-81ED-4DB2-BD59-A6C34878D82A}">
                    <a16:rowId xmlns="" xmlns:a16="http://schemas.microsoft.com/office/drawing/2014/main" val="10011"/>
                  </a:ext>
                </a:extLst>
              </a:tr>
              <a:tr h="237206">
                <a:tc>
                  <a:txBody>
                    <a:bodyPr/>
                    <a:lstStyle/>
                    <a:p>
                      <a:pPr marL="0" marR="0" lvl="0" indent="0" algn="ctr" defTabSz="914400" rtl="0" eaLnBrk="0" fontAlgn="base" latinLnBrk="0" hangingPunct="0">
                        <a:lnSpc>
                          <a:spcPct val="90000"/>
                        </a:lnSpc>
                        <a:spcBef>
                          <a:spcPct val="0"/>
                        </a:spcBef>
                        <a:spcAft>
                          <a:spcPct val="0"/>
                        </a:spcAft>
                        <a:buClrTx/>
                        <a:buSzTx/>
                        <a:buFontTx/>
                        <a:buNone/>
                        <a:tabLst/>
                      </a:pPr>
                      <a:r>
                        <a:rPr kumimoji="0" lang="tr-TR" sz="1600" b="0" i="0" u="none" strike="noStrike" cap="none" normalizeH="0" baseline="0" smtClean="0">
                          <a:ln>
                            <a:noFill/>
                          </a:ln>
                          <a:solidFill>
                            <a:schemeClr val="tx1"/>
                          </a:solidFill>
                          <a:effectLst/>
                          <a:latin typeface="+mn-lt"/>
                          <a:cs typeface="Times New Roman" pitchFamily="18" charset="0"/>
                        </a:rPr>
                        <a:t>10</a:t>
                      </a:r>
                      <a:endParaRPr kumimoji="0" lang="tr-TR" sz="1600" b="0" i="0" u="none" strike="noStrike" cap="none" normalizeH="0" baseline="0" smtClean="0">
                        <a:ln>
                          <a:noFill/>
                        </a:ln>
                        <a:solidFill>
                          <a:schemeClr val="tx1"/>
                        </a:solidFill>
                        <a:effectLst/>
                        <a:latin typeface="+mn-lt"/>
                        <a:cs typeface="Arial" charset="0"/>
                      </a:endParaRPr>
                    </a:p>
                  </a:txBody>
                  <a:tcPr marL="90000" marR="90000" marT="0" marB="0" anchor="ctr" horzOverflow="overflow">
                    <a:lnL w="25400" cap="flat" cmpd="sng" algn="ctr">
                      <a:solidFill>
                        <a:srgbClr val="000080"/>
                      </a:solidFill>
                      <a:prstDash val="solid"/>
                      <a:round/>
                      <a:headEnd type="none" w="med" len="med"/>
                      <a:tailEnd type="none" w="med" len="med"/>
                    </a:lnL>
                    <a:lnR w="12700" cap="flat" cmpd="sng" algn="ctr">
                      <a:solidFill>
                        <a:srgbClr val="000080"/>
                      </a:solidFill>
                      <a:prstDash val="solid"/>
                      <a:round/>
                      <a:headEnd type="none" w="med" len="med"/>
                      <a:tailEnd type="none" w="med" len="med"/>
                    </a:lnR>
                    <a:lnT w="12700" cap="flat" cmpd="sng" algn="ctr">
                      <a:solidFill>
                        <a:srgbClr val="000080"/>
                      </a:solidFill>
                      <a:prstDash val="solid"/>
                      <a:round/>
                      <a:headEnd type="none" w="med" len="med"/>
                      <a:tailEnd type="none" w="med" len="med"/>
                    </a:lnT>
                    <a:lnB w="12700" cap="flat" cmpd="sng" algn="ctr">
                      <a:solidFill>
                        <a:srgbClr val="000080"/>
                      </a:solidFill>
                      <a:prstDash val="solid"/>
                      <a:round/>
                      <a:headEnd type="none" w="med" len="med"/>
                      <a:tailEnd type="none" w="med" len="med"/>
                    </a:lnB>
                    <a:lnTlToBr>
                      <a:noFill/>
                    </a:lnTlToBr>
                    <a:lnBlToTr>
                      <a:noFill/>
                    </a:lnBlToTr>
                    <a:solidFill>
                      <a:srgbClr val="CCECFF"/>
                    </a:solidFill>
                  </a:tcPr>
                </a:tc>
                <a:tc>
                  <a:txBody>
                    <a:bodyPr/>
                    <a:lstStyle/>
                    <a:p>
                      <a:pPr marL="0" marR="0" lvl="0" indent="0" algn="l" defTabSz="914400" rtl="0" eaLnBrk="0" fontAlgn="base" latinLnBrk="0" hangingPunct="0">
                        <a:lnSpc>
                          <a:spcPct val="90000"/>
                        </a:lnSpc>
                        <a:spcBef>
                          <a:spcPct val="0"/>
                        </a:spcBef>
                        <a:spcAft>
                          <a:spcPct val="0"/>
                        </a:spcAft>
                        <a:buClrTx/>
                        <a:buSzTx/>
                        <a:buFontTx/>
                        <a:buNone/>
                        <a:tabLst/>
                      </a:pPr>
                      <a:r>
                        <a:rPr kumimoji="0" lang="tr-TR" sz="1600" b="0" i="0" u="none" strike="noStrike" cap="none" normalizeH="0" baseline="0" smtClean="0">
                          <a:ln>
                            <a:noFill/>
                          </a:ln>
                          <a:solidFill>
                            <a:schemeClr val="tx1"/>
                          </a:solidFill>
                          <a:effectLst/>
                          <a:latin typeface="+mn-lt"/>
                          <a:cs typeface="Times New Roman" pitchFamily="18" charset="0"/>
                        </a:rPr>
                        <a:t>Hava ve Uzay Taşıtları ve/veya Parçaları İmalatı Yatırımları</a:t>
                      </a:r>
                      <a:endParaRPr kumimoji="0" lang="tr-TR" sz="1600" b="0" i="0" u="none" strike="noStrike" cap="none" normalizeH="0" baseline="0" smtClean="0">
                        <a:ln>
                          <a:noFill/>
                        </a:ln>
                        <a:solidFill>
                          <a:schemeClr val="tx1"/>
                        </a:solidFill>
                        <a:effectLst/>
                        <a:latin typeface="+mn-lt"/>
                        <a:cs typeface="Arial" charset="0"/>
                      </a:endParaRPr>
                    </a:p>
                  </a:txBody>
                  <a:tcPr marL="90000" marR="90000" marT="0" marB="0" anchor="ctr" horzOverflow="overflow">
                    <a:lnL w="12700" cap="flat" cmpd="sng" algn="ctr">
                      <a:solidFill>
                        <a:srgbClr val="000080"/>
                      </a:solidFill>
                      <a:prstDash val="solid"/>
                      <a:round/>
                      <a:headEnd type="none" w="med" len="med"/>
                      <a:tailEnd type="none" w="med" len="med"/>
                    </a:lnL>
                    <a:lnR w="12700" cap="flat" cmpd="sng" algn="ctr">
                      <a:solidFill>
                        <a:srgbClr val="000080"/>
                      </a:solidFill>
                      <a:prstDash val="solid"/>
                      <a:round/>
                      <a:headEnd type="none" w="med" len="med"/>
                      <a:tailEnd type="none" w="med" len="med"/>
                    </a:lnR>
                    <a:lnT w="12700" cap="flat" cmpd="sng" algn="ctr">
                      <a:solidFill>
                        <a:srgbClr val="000080"/>
                      </a:solidFill>
                      <a:prstDash val="solid"/>
                      <a:round/>
                      <a:headEnd type="none" w="med" len="med"/>
                      <a:tailEnd type="none" w="med" len="med"/>
                    </a:lnT>
                    <a:lnB w="12700" cap="flat" cmpd="sng" algn="ctr">
                      <a:solidFill>
                        <a:srgbClr val="000080"/>
                      </a:solidFill>
                      <a:prstDash val="solid"/>
                      <a:round/>
                      <a:headEnd type="none" w="med" len="med"/>
                      <a:tailEnd type="none" w="med" len="med"/>
                    </a:lnB>
                    <a:lnTlToBr>
                      <a:noFill/>
                    </a:lnTlToBr>
                    <a:lnBlToTr>
                      <a:noFill/>
                    </a:lnBlToTr>
                    <a:solidFill>
                      <a:srgbClr val="CCECFF"/>
                    </a:solidFill>
                  </a:tcPr>
                </a:tc>
                <a:tc vMerge="1">
                  <a:txBody>
                    <a:bodyPr/>
                    <a:lstStyle/>
                    <a:p>
                      <a:endParaRPr lang="en-US"/>
                    </a:p>
                  </a:txBody>
                  <a:tcPr/>
                </a:tc>
                <a:extLst>
                  <a:ext uri="{0D108BD9-81ED-4DB2-BD59-A6C34878D82A}">
                    <a16:rowId xmlns="" xmlns:a16="http://schemas.microsoft.com/office/drawing/2014/main" val="10012"/>
                  </a:ext>
                </a:extLst>
              </a:tr>
              <a:tr h="237206">
                <a:tc>
                  <a:txBody>
                    <a:bodyPr/>
                    <a:lstStyle/>
                    <a:p>
                      <a:pPr marL="0" marR="0" lvl="0" indent="0" algn="ctr" defTabSz="914400" rtl="0" eaLnBrk="0" fontAlgn="base" latinLnBrk="0" hangingPunct="0">
                        <a:lnSpc>
                          <a:spcPct val="90000"/>
                        </a:lnSpc>
                        <a:spcBef>
                          <a:spcPct val="0"/>
                        </a:spcBef>
                        <a:spcAft>
                          <a:spcPct val="0"/>
                        </a:spcAft>
                        <a:buClrTx/>
                        <a:buSzTx/>
                        <a:buFontTx/>
                        <a:buNone/>
                        <a:tabLst/>
                      </a:pPr>
                      <a:r>
                        <a:rPr kumimoji="0" lang="tr-TR" sz="1600" b="0" i="0" u="none" strike="noStrike" cap="none" normalizeH="0" baseline="0" smtClean="0">
                          <a:ln>
                            <a:noFill/>
                          </a:ln>
                          <a:solidFill>
                            <a:schemeClr val="tx1"/>
                          </a:solidFill>
                          <a:effectLst/>
                          <a:latin typeface="+mn-lt"/>
                          <a:cs typeface="Times New Roman" pitchFamily="18" charset="0"/>
                        </a:rPr>
                        <a:t>11</a:t>
                      </a:r>
                      <a:endParaRPr kumimoji="0" lang="tr-TR" sz="1600" b="0" i="0" u="none" strike="noStrike" cap="none" normalizeH="0" baseline="0" smtClean="0">
                        <a:ln>
                          <a:noFill/>
                        </a:ln>
                        <a:solidFill>
                          <a:schemeClr val="tx1"/>
                        </a:solidFill>
                        <a:effectLst/>
                        <a:latin typeface="+mn-lt"/>
                        <a:cs typeface="Arial" charset="0"/>
                      </a:endParaRPr>
                    </a:p>
                  </a:txBody>
                  <a:tcPr marL="90000" marR="90000" marT="0" marB="0" anchor="ctr" horzOverflow="overflow">
                    <a:lnL w="25400" cap="flat" cmpd="sng" algn="ctr">
                      <a:solidFill>
                        <a:srgbClr val="000080"/>
                      </a:solidFill>
                      <a:prstDash val="solid"/>
                      <a:round/>
                      <a:headEnd type="none" w="med" len="med"/>
                      <a:tailEnd type="none" w="med" len="med"/>
                    </a:lnL>
                    <a:lnR w="12700" cap="flat" cmpd="sng" algn="ctr">
                      <a:solidFill>
                        <a:srgbClr val="000080"/>
                      </a:solidFill>
                      <a:prstDash val="solid"/>
                      <a:round/>
                      <a:headEnd type="none" w="med" len="med"/>
                      <a:tailEnd type="none" w="med" len="med"/>
                    </a:lnR>
                    <a:lnT w="12700" cap="flat" cmpd="sng" algn="ctr">
                      <a:solidFill>
                        <a:srgbClr val="000080"/>
                      </a:solidFill>
                      <a:prstDash val="solid"/>
                      <a:round/>
                      <a:headEnd type="none" w="med" len="med"/>
                      <a:tailEnd type="none" w="med" len="med"/>
                    </a:lnT>
                    <a:lnB w="12700" cap="flat" cmpd="sng" algn="ctr">
                      <a:solidFill>
                        <a:srgbClr val="00008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90000"/>
                        </a:lnSpc>
                        <a:spcBef>
                          <a:spcPct val="0"/>
                        </a:spcBef>
                        <a:spcAft>
                          <a:spcPct val="0"/>
                        </a:spcAft>
                        <a:buClrTx/>
                        <a:buSzTx/>
                        <a:buFontTx/>
                        <a:buNone/>
                        <a:tabLst/>
                      </a:pPr>
                      <a:r>
                        <a:rPr kumimoji="0" lang="tr-TR" sz="1600" b="0" i="0" u="none" strike="noStrike" cap="none" normalizeH="0" baseline="0" smtClean="0">
                          <a:ln>
                            <a:noFill/>
                          </a:ln>
                          <a:solidFill>
                            <a:schemeClr val="tx1"/>
                          </a:solidFill>
                          <a:effectLst/>
                          <a:latin typeface="+mn-lt"/>
                          <a:cs typeface="Times New Roman" pitchFamily="18" charset="0"/>
                        </a:rPr>
                        <a:t>Makine (Elektrikli Makine ve Cihazlar Dahil) İmalatı Yatırımları</a:t>
                      </a:r>
                      <a:endParaRPr kumimoji="0" lang="tr-TR" sz="1600" b="0" i="0" u="none" strike="noStrike" cap="none" normalizeH="0" baseline="0" smtClean="0">
                        <a:ln>
                          <a:noFill/>
                        </a:ln>
                        <a:solidFill>
                          <a:schemeClr val="tx1"/>
                        </a:solidFill>
                        <a:effectLst/>
                        <a:latin typeface="+mn-lt"/>
                        <a:cs typeface="Arial" charset="0"/>
                      </a:endParaRPr>
                    </a:p>
                  </a:txBody>
                  <a:tcPr marL="90000" marR="90000" marT="0" marB="0" anchor="ctr" horzOverflow="overflow">
                    <a:lnL w="12700" cap="flat" cmpd="sng" algn="ctr">
                      <a:solidFill>
                        <a:srgbClr val="000080"/>
                      </a:solidFill>
                      <a:prstDash val="solid"/>
                      <a:round/>
                      <a:headEnd type="none" w="med" len="med"/>
                      <a:tailEnd type="none" w="med" len="med"/>
                    </a:lnL>
                    <a:lnR w="12700" cap="flat" cmpd="sng" algn="ctr">
                      <a:solidFill>
                        <a:srgbClr val="000080"/>
                      </a:solidFill>
                      <a:prstDash val="solid"/>
                      <a:round/>
                      <a:headEnd type="none" w="med" len="med"/>
                      <a:tailEnd type="none" w="med" len="med"/>
                    </a:lnR>
                    <a:lnT w="12700" cap="flat" cmpd="sng" algn="ctr">
                      <a:solidFill>
                        <a:srgbClr val="000080"/>
                      </a:solidFill>
                      <a:prstDash val="solid"/>
                      <a:round/>
                      <a:headEnd type="none" w="med" len="med"/>
                      <a:tailEnd type="none" w="med" len="med"/>
                    </a:lnT>
                    <a:lnB w="12700" cap="flat" cmpd="sng" algn="ctr">
                      <a:solidFill>
                        <a:srgbClr val="000080"/>
                      </a:solidFill>
                      <a:prstDash val="solid"/>
                      <a:round/>
                      <a:headEnd type="none" w="med" len="med"/>
                      <a:tailEnd type="none" w="med" len="med"/>
                    </a:lnB>
                    <a:lnTlToBr>
                      <a:noFill/>
                    </a:lnTlToBr>
                    <a:lnBlToTr>
                      <a:noFill/>
                    </a:lnBlToTr>
                    <a:noFill/>
                  </a:tcPr>
                </a:tc>
                <a:tc vMerge="1">
                  <a:txBody>
                    <a:bodyPr/>
                    <a:lstStyle/>
                    <a:p>
                      <a:endParaRPr lang="en-US"/>
                    </a:p>
                  </a:txBody>
                  <a:tcPr/>
                </a:tc>
                <a:extLst>
                  <a:ext uri="{0D108BD9-81ED-4DB2-BD59-A6C34878D82A}">
                    <a16:rowId xmlns="" xmlns:a16="http://schemas.microsoft.com/office/drawing/2014/main" val="10013"/>
                  </a:ext>
                </a:extLst>
              </a:tr>
              <a:tr h="948823">
                <a:tc>
                  <a:txBody>
                    <a:bodyPr/>
                    <a:lstStyle/>
                    <a:p>
                      <a:pPr marL="0" marR="0" lvl="0" indent="0" algn="ctr" defTabSz="914400" rtl="0" eaLnBrk="0" fontAlgn="base" latinLnBrk="0" hangingPunct="0">
                        <a:lnSpc>
                          <a:spcPct val="90000"/>
                        </a:lnSpc>
                        <a:spcBef>
                          <a:spcPct val="0"/>
                        </a:spcBef>
                        <a:spcAft>
                          <a:spcPct val="0"/>
                        </a:spcAft>
                        <a:buClrTx/>
                        <a:buSzTx/>
                        <a:buFontTx/>
                        <a:buNone/>
                        <a:tabLst/>
                      </a:pPr>
                      <a:r>
                        <a:rPr kumimoji="0" lang="tr-TR" sz="1600" b="0" i="0" u="none" strike="noStrike" cap="none" normalizeH="0" baseline="0" smtClean="0">
                          <a:ln>
                            <a:noFill/>
                          </a:ln>
                          <a:solidFill>
                            <a:schemeClr val="tx1"/>
                          </a:solidFill>
                          <a:effectLst/>
                          <a:latin typeface="+mn-lt"/>
                          <a:cs typeface="Times New Roman" pitchFamily="18" charset="0"/>
                        </a:rPr>
                        <a:t>12</a:t>
                      </a:r>
                      <a:endParaRPr kumimoji="0" lang="tr-TR" sz="1600" b="0" i="0" u="none" strike="noStrike" cap="none" normalizeH="0" baseline="0" smtClean="0">
                        <a:ln>
                          <a:noFill/>
                        </a:ln>
                        <a:solidFill>
                          <a:schemeClr val="tx1"/>
                        </a:solidFill>
                        <a:effectLst/>
                        <a:latin typeface="+mn-lt"/>
                        <a:cs typeface="Arial" charset="0"/>
                      </a:endParaRPr>
                    </a:p>
                  </a:txBody>
                  <a:tcPr marL="90000" marR="90000" marT="0" marB="0" anchor="ctr" horzOverflow="overflow">
                    <a:lnL w="25400" cap="flat" cmpd="sng" algn="ctr">
                      <a:solidFill>
                        <a:srgbClr val="000080"/>
                      </a:solidFill>
                      <a:prstDash val="solid"/>
                      <a:round/>
                      <a:headEnd type="none" w="med" len="med"/>
                      <a:tailEnd type="none" w="med" len="med"/>
                    </a:lnL>
                    <a:lnR w="12700" cap="flat" cmpd="sng" algn="ctr">
                      <a:solidFill>
                        <a:srgbClr val="000080"/>
                      </a:solidFill>
                      <a:prstDash val="solid"/>
                      <a:round/>
                      <a:headEnd type="none" w="med" len="med"/>
                      <a:tailEnd type="none" w="med" len="med"/>
                    </a:lnR>
                    <a:lnT w="12700" cap="flat" cmpd="sng" algn="ctr">
                      <a:solidFill>
                        <a:srgbClr val="000080"/>
                      </a:solidFill>
                      <a:prstDash val="solid"/>
                      <a:round/>
                      <a:headEnd type="none" w="med" len="med"/>
                      <a:tailEnd type="none" w="med" len="med"/>
                    </a:lnT>
                    <a:lnB w="25400" cap="flat" cmpd="sng" algn="ctr">
                      <a:solidFill>
                        <a:srgbClr val="000080"/>
                      </a:solidFill>
                      <a:prstDash val="solid"/>
                      <a:round/>
                      <a:headEnd type="none" w="med" len="med"/>
                      <a:tailEnd type="none" w="med" len="med"/>
                    </a:lnB>
                    <a:lnTlToBr>
                      <a:noFill/>
                    </a:lnTlToBr>
                    <a:lnBlToTr>
                      <a:noFill/>
                    </a:lnBlToTr>
                    <a:solidFill>
                      <a:srgbClr val="CCECFF"/>
                    </a:solidFill>
                  </a:tcPr>
                </a:tc>
                <a:tc>
                  <a:txBody>
                    <a:bodyPr/>
                    <a:lstStyle/>
                    <a:p>
                      <a:pPr marL="0" marR="0" lvl="0" indent="0" algn="l" defTabSz="914400" rtl="0" eaLnBrk="0" fontAlgn="base" latinLnBrk="0" hangingPunct="0">
                        <a:lnSpc>
                          <a:spcPct val="90000"/>
                        </a:lnSpc>
                        <a:spcBef>
                          <a:spcPct val="0"/>
                        </a:spcBef>
                        <a:spcAft>
                          <a:spcPct val="0"/>
                        </a:spcAft>
                        <a:buClrTx/>
                        <a:buSzTx/>
                        <a:buFontTx/>
                        <a:buNone/>
                        <a:tabLst/>
                      </a:pPr>
                      <a:r>
                        <a:rPr kumimoji="0" lang="tr-TR" sz="1600" b="0" i="0" u="none" strike="noStrike" cap="none" normalizeH="0" baseline="0" dirty="0" smtClean="0">
                          <a:ln>
                            <a:noFill/>
                          </a:ln>
                          <a:solidFill>
                            <a:schemeClr val="tx1"/>
                          </a:solidFill>
                          <a:effectLst/>
                          <a:latin typeface="+mn-lt"/>
                          <a:cs typeface="Times New Roman" pitchFamily="18" charset="0"/>
                        </a:rPr>
                        <a:t>Metal Üretimine Yönelik Yatırımlar:</a:t>
                      </a:r>
                      <a:br>
                        <a:rPr kumimoji="0" lang="tr-TR" sz="1600" b="0" i="0" u="none" strike="noStrike" cap="none" normalizeH="0" baseline="0" dirty="0" smtClean="0">
                          <a:ln>
                            <a:noFill/>
                          </a:ln>
                          <a:solidFill>
                            <a:schemeClr val="tx1"/>
                          </a:solidFill>
                          <a:effectLst/>
                          <a:latin typeface="+mn-lt"/>
                          <a:cs typeface="Times New Roman" pitchFamily="18" charset="0"/>
                        </a:rPr>
                      </a:br>
                      <a:r>
                        <a:rPr kumimoji="0" lang="tr-TR" sz="1600" b="0" i="0" u="none" strike="noStrike" cap="none" normalizeH="0" baseline="0" dirty="0" smtClean="0">
                          <a:ln>
                            <a:noFill/>
                          </a:ln>
                          <a:solidFill>
                            <a:schemeClr val="tx1"/>
                          </a:solidFill>
                          <a:effectLst/>
                          <a:latin typeface="+mn-lt"/>
                          <a:cs typeface="Times New Roman" pitchFamily="18" charset="0"/>
                        </a:rPr>
                        <a:t>Maden Kanununda belirtilen IV/c grubu metalik madenlerin cevher ve/veya konsantresinden nihai metal üretimine yönelik yatırımlar (bu tesislere entegre madencilik yatırımları dahil)</a:t>
                      </a:r>
                      <a:endParaRPr kumimoji="0" lang="tr-TR" sz="1600" b="0" i="0" u="none" strike="noStrike" cap="none" normalizeH="0" baseline="0" dirty="0" smtClean="0">
                        <a:ln>
                          <a:noFill/>
                        </a:ln>
                        <a:solidFill>
                          <a:schemeClr val="tx1"/>
                        </a:solidFill>
                        <a:effectLst/>
                        <a:latin typeface="+mn-lt"/>
                        <a:cs typeface="Arial" charset="0"/>
                      </a:endParaRPr>
                    </a:p>
                  </a:txBody>
                  <a:tcPr marL="90000" marR="90000" marT="0" marB="0" anchor="ctr" horzOverflow="overflow">
                    <a:lnL w="12700" cap="flat" cmpd="sng" algn="ctr">
                      <a:solidFill>
                        <a:srgbClr val="000080"/>
                      </a:solidFill>
                      <a:prstDash val="solid"/>
                      <a:round/>
                      <a:headEnd type="none" w="med" len="med"/>
                      <a:tailEnd type="none" w="med" len="med"/>
                    </a:lnL>
                    <a:lnR w="12700" cap="flat" cmpd="sng" algn="ctr">
                      <a:solidFill>
                        <a:srgbClr val="000080"/>
                      </a:solidFill>
                      <a:prstDash val="solid"/>
                      <a:round/>
                      <a:headEnd type="none" w="med" len="med"/>
                      <a:tailEnd type="none" w="med" len="med"/>
                    </a:lnR>
                    <a:lnT w="12700" cap="flat" cmpd="sng" algn="ctr">
                      <a:solidFill>
                        <a:srgbClr val="000080"/>
                      </a:solidFill>
                      <a:prstDash val="solid"/>
                      <a:round/>
                      <a:headEnd type="none" w="med" len="med"/>
                      <a:tailEnd type="none" w="med" len="med"/>
                    </a:lnT>
                    <a:lnB w="25400" cap="flat" cmpd="sng" algn="ctr">
                      <a:solidFill>
                        <a:srgbClr val="000080"/>
                      </a:solidFill>
                      <a:prstDash val="solid"/>
                      <a:round/>
                      <a:headEnd type="none" w="med" len="med"/>
                      <a:tailEnd type="none" w="med" len="med"/>
                    </a:lnB>
                    <a:lnTlToBr>
                      <a:noFill/>
                    </a:lnTlToBr>
                    <a:lnBlToTr>
                      <a:noFill/>
                    </a:lnBlToTr>
                    <a:solidFill>
                      <a:srgbClr val="CCECFF"/>
                    </a:solidFill>
                  </a:tcPr>
                </a:tc>
                <a:tc vMerge="1">
                  <a:txBody>
                    <a:bodyPr/>
                    <a:lstStyle/>
                    <a:p>
                      <a:endParaRPr lang="en-US"/>
                    </a:p>
                  </a:txBody>
                  <a:tcPr/>
                </a:tc>
                <a:extLst>
                  <a:ext uri="{0D108BD9-81ED-4DB2-BD59-A6C34878D82A}">
                    <a16:rowId xmlns="" xmlns:a16="http://schemas.microsoft.com/office/drawing/2014/main" val="10014"/>
                  </a:ext>
                </a:extLst>
              </a:tr>
            </a:tbl>
          </a:graphicData>
        </a:graphic>
      </p:graphicFrame>
      <p:sp>
        <p:nvSpPr>
          <p:cNvPr id="75840" name="Altbilgi Yer Tutucusu 1"/>
          <p:cNvSpPr txBox="1">
            <a:spLocks noGrp="1"/>
          </p:cNvSpPr>
          <p:nvPr/>
        </p:nvSpPr>
        <p:spPr bwMode="auto">
          <a:xfrm>
            <a:off x="1828800" y="6553200"/>
            <a:ext cx="5672138" cy="252413"/>
          </a:xfrm>
          <a:prstGeom prst="rect">
            <a:avLst/>
          </a:prstGeom>
          <a:noFill/>
          <a:ln w="9525">
            <a:noFill/>
            <a:miter lim="800000"/>
            <a:headEnd/>
            <a:tailEnd/>
          </a:ln>
        </p:spPr>
        <p:txBody>
          <a:bodyPr anchor="ctr"/>
          <a:lstStyle/>
          <a:p>
            <a:pPr algn="ctr"/>
            <a:r>
              <a:rPr lang="tr-TR" sz="1500" b="1">
                <a:solidFill>
                  <a:srgbClr val="D9D9D9"/>
                </a:solidFill>
                <a:latin typeface="Arial" charset="0"/>
                <a:cs typeface="Arial" charset="0"/>
              </a:rPr>
              <a:t>Teşvik Uygulama ve Yabancı Sermaye Genel Müdürlüğü</a:t>
            </a:r>
          </a:p>
        </p:txBody>
      </p:sp>
      <p:sp>
        <p:nvSpPr>
          <p:cNvPr id="5" name="4 Metin kutusu"/>
          <p:cNvSpPr txBox="1"/>
          <p:nvPr/>
        </p:nvSpPr>
        <p:spPr>
          <a:xfrm>
            <a:off x="5879222" y="188640"/>
            <a:ext cx="3229282" cy="461665"/>
          </a:xfrm>
          <a:prstGeom prst="rect">
            <a:avLst/>
          </a:prstGeom>
          <a:noFill/>
        </p:spPr>
        <p:txBody>
          <a:bodyPr wrap="none" rtlCol="0">
            <a:spAutoFit/>
          </a:bodyPr>
          <a:lstStyle/>
          <a:p>
            <a:pPr algn="r"/>
            <a:r>
              <a:rPr lang="tr-TR" sz="2400" b="1" dirty="0" smtClean="0">
                <a:solidFill>
                  <a:srgbClr val="FFFFFF"/>
                </a:solidFill>
                <a:effectLst>
                  <a:outerShdw blurRad="38100" dist="38100" dir="2700000" algn="tl">
                    <a:srgbClr val="000000">
                      <a:alpha val="43137"/>
                    </a:srgbClr>
                  </a:outerShdw>
                </a:effectLst>
                <a:latin typeface="Calibri"/>
                <a:cs typeface="Arial" charset="0"/>
              </a:rPr>
              <a:t>2. Yatırım Teşvik Sistemi</a:t>
            </a:r>
            <a:endParaRPr lang="tr-TR" sz="2400" b="1" dirty="0">
              <a:solidFill>
                <a:srgbClr val="FFFFFF"/>
              </a:solidFill>
              <a:effectLst>
                <a:outerShdw blurRad="38100" dist="38100" dir="2700000" algn="tl">
                  <a:srgbClr val="000000">
                    <a:alpha val="43137"/>
                  </a:srgbClr>
                </a:outerShdw>
              </a:effectLst>
              <a:latin typeface="Calibri"/>
              <a:cs typeface="Arial" charset="0"/>
            </a:endParaRPr>
          </a:p>
        </p:txBody>
      </p:sp>
      <p:sp>
        <p:nvSpPr>
          <p:cNvPr id="7" name="4 Yuvarlatılmış Dikdörtgen"/>
          <p:cNvSpPr>
            <a:spLocks noChangeArrowheads="1"/>
          </p:cNvSpPr>
          <p:nvPr/>
        </p:nvSpPr>
        <p:spPr bwMode="auto">
          <a:xfrm>
            <a:off x="179388" y="836613"/>
            <a:ext cx="8785225" cy="611981"/>
          </a:xfrm>
          <a:prstGeom prst="roundRect">
            <a:avLst>
              <a:gd name="adj" fmla="val 16667"/>
            </a:avLst>
          </a:prstGeom>
          <a:gradFill flip="none" rotWithShape="1">
            <a:gsLst>
              <a:gs pos="0">
                <a:schemeClr val="accent2">
                  <a:lumMod val="75000"/>
                  <a:shade val="30000"/>
                  <a:satMod val="115000"/>
                </a:schemeClr>
              </a:gs>
              <a:gs pos="50000">
                <a:schemeClr val="accent2">
                  <a:lumMod val="75000"/>
                  <a:shade val="67500"/>
                  <a:satMod val="115000"/>
                </a:schemeClr>
              </a:gs>
              <a:gs pos="100000">
                <a:schemeClr val="accent2">
                  <a:lumMod val="75000"/>
                  <a:shade val="100000"/>
                  <a:satMod val="115000"/>
                </a:schemeClr>
              </a:gs>
            </a:gsLst>
            <a:lin ang="18900000" scaled="1"/>
            <a:tileRect/>
          </a:gradFill>
          <a:ln>
            <a:headEnd/>
            <a:tailEnd/>
          </a:ln>
        </p:spPr>
        <p:style>
          <a:lnRef idx="2">
            <a:schemeClr val="accent2">
              <a:shade val="50000"/>
            </a:schemeClr>
          </a:lnRef>
          <a:fillRef idx="1">
            <a:schemeClr val="accent2"/>
          </a:fillRef>
          <a:effectRef idx="0">
            <a:schemeClr val="accent2"/>
          </a:effectRef>
          <a:fontRef idx="minor">
            <a:schemeClr val="lt1"/>
          </a:fontRef>
        </p:style>
        <p:txBody>
          <a:bodyPr/>
          <a:lstStyle/>
          <a:p>
            <a:pPr algn="ctr" eaLnBrk="0" hangingPunct="0">
              <a:defRPr/>
            </a:pPr>
            <a:r>
              <a:rPr lang="tr-TR" sz="3200" b="1" dirty="0">
                <a:solidFill>
                  <a:srgbClr val="FFFFFF"/>
                </a:solidFill>
              </a:rPr>
              <a:t>BÜYÜK ÖLÇEKLİ </a:t>
            </a:r>
            <a:r>
              <a:rPr lang="tr-TR" sz="3200" b="1" dirty="0" smtClean="0">
                <a:solidFill>
                  <a:srgbClr val="FFFFFF"/>
                </a:solidFill>
              </a:rPr>
              <a:t>YATIRIMLAR</a:t>
            </a:r>
            <a:endParaRPr lang="en-US" sz="3200" b="1" dirty="0">
              <a:solidFill>
                <a:srgbClr val="FFFFFF"/>
              </a:solidFill>
            </a:endParaRPr>
          </a:p>
        </p:txBody>
      </p:sp>
    </p:spTree>
    <p:extLst>
      <p:ext uri="{BB962C8B-B14F-4D97-AF65-F5344CB8AC3E}">
        <p14:creationId xmlns:p14="http://schemas.microsoft.com/office/powerpoint/2010/main" val="412182655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4 Tablo"/>
          <p:cNvGraphicFramePr>
            <a:graphicFrameLocks noGrp="1"/>
          </p:cNvGraphicFramePr>
          <p:nvPr>
            <p:extLst>
              <p:ext uri="{D42A27DB-BD31-4B8C-83A1-F6EECF244321}">
                <p14:modId xmlns:p14="http://schemas.microsoft.com/office/powerpoint/2010/main" val="1131429344"/>
              </p:ext>
            </p:extLst>
          </p:nvPr>
        </p:nvGraphicFramePr>
        <p:xfrm>
          <a:off x="179388" y="1196754"/>
          <a:ext cx="8785225" cy="5113562"/>
        </p:xfrm>
        <a:graphic>
          <a:graphicData uri="http://schemas.openxmlformats.org/drawingml/2006/table">
            <a:tbl>
              <a:tblPr/>
              <a:tblGrid>
                <a:gridCol w="1609725">
                  <a:extLst>
                    <a:ext uri="{9D8B030D-6E8A-4147-A177-3AD203B41FA5}">
                      <a16:colId xmlns="" xmlns:a16="http://schemas.microsoft.com/office/drawing/2014/main" val="20000"/>
                    </a:ext>
                  </a:extLst>
                </a:gridCol>
                <a:gridCol w="1222375">
                  <a:extLst>
                    <a:ext uri="{9D8B030D-6E8A-4147-A177-3AD203B41FA5}">
                      <a16:colId xmlns="" xmlns:a16="http://schemas.microsoft.com/office/drawing/2014/main" val="20001"/>
                    </a:ext>
                  </a:extLst>
                </a:gridCol>
                <a:gridCol w="909637">
                  <a:extLst>
                    <a:ext uri="{9D8B030D-6E8A-4147-A177-3AD203B41FA5}">
                      <a16:colId xmlns="" xmlns:a16="http://schemas.microsoft.com/office/drawing/2014/main" val="20002"/>
                    </a:ext>
                  </a:extLst>
                </a:gridCol>
                <a:gridCol w="841375">
                  <a:extLst>
                    <a:ext uri="{9D8B030D-6E8A-4147-A177-3AD203B41FA5}">
                      <a16:colId xmlns="" xmlns:a16="http://schemas.microsoft.com/office/drawing/2014/main" val="20003"/>
                    </a:ext>
                  </a:extLst>
                </a:gridCol>
                <a:gridCol w="839788">
                  <a:extLst>
                    <a:ext uri="{9D8B030D-6E8A-4147-A177-3AD203B41FA5}">
                      <a16:colId xmlns="" xmlns:a16="http://schemas.microsoft.com/office/drawing/2014/main" val="20004"/>
                    </a:ext>
                  </a:extLst>
                </a:gridCol>
                <a:gridCol w="839787">
                  <a:extLst>
                    <a:ext uri="{9D8B030D-6E8A-4147-A177-3AD203B41FA5}">
                      <a16:colId xmlns="" xmlns:a16="http://schemas.microsoft.com/office/drawing/2014/main" val="20005"/>
                    </a:ext>
                  </a:extLst>
                </a:gridCol>
                <a:gridCol w="839788">
                  <a:extLst>
                    <a:ext uri="{9D8B030D-6E8A-4147-A177-3AD203B41FA5}">
                      <a16:colId xmlns="" xmlns:a16="http://schemas.microsoft.com/office/drawing/2014/main" val="20006"/>
                    </a:ext>
                  </a:extLst>
                </a:gridCol>
                <a:gridCol w="842962">
                  <a:extLst>
                    <a:ext uri="{9D8B030D-6E8A-4147-A177-3AD203B41FA5}">
                      <a16:colId xmlns="" xmlns:a16="http://schemas.microsoft.com/office/drawing/2014/main" val="20007"/>
                    </a:ext>
                  </a:extLst>
                </a:gridCol>
                <a:gridCol w="839788">
                  <a:extLst>
                    <a:ext uri="{9D8B030D-6E8A-4147-A177-3AD203B41FA5}">
                      <a16:colId xmlns="" xmlns:a16="http://schemas.microsoft.com/office/drawing/2014/main" val="20008"/>
                    </a:ext>
                  </a:extLst>
                </a:gridCol>
              </a:tblGrid>
              <a:tr h="435772">
                <a:tc gridSpan="9">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dirty="0" smtClean="0">
                        <a:ln>
                          <a:noFill/>
                        </a:ln>
                        <a:solidFill>
                          <a:schemeClr val="tx1"/>
                        </a:solidFill>
                        <a:effectLst/>
                        <a:latin typeface="+mj-lt"/>
                        <a:cs typeface="Arial" pitchFamily="34" charset="0"/>
                      </a:endParaRPr>
                    </a:p>
                  </a:txBody>
                  <a:tcPr marL="44450" marR="44450" marT="0" marB="0" anchor="ctr" horzOverflow="overflow">
                    <a:lnL>
                      <a:noFill/>
                    </a:lnL>
                    <a:lnR>
                      <a:noFill/>
                    </a:lnR>
                    <a:lnT>
                      <a:noFill/>
                    </a:lnT>
                    <a:lnB w="19050" cap="flat" cmpd="sng" algn="ctr">
                      <a:solidFill>
                        <a:srgbClr val="000080"/>
                      </a:solidFill>
                      <a:prstDash val="solid"/>
                      <a:round/>
                      <a:headEnd type="none" w="med" len="med"/>
                      <a:tailEnd type="none" w="med" len="med"/>
                    </a:lnB>
                    <a:lnTlToBr>
                      <a:noFill/>
                    </a:lnTlToBr>
                    <a:lnBlToTr>
                      <a:noFill/>
                    </a:lnBlToTr>
                    <a:no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 xmlns:a16="http://schemas.microsoft.com/office/drawing/2014/main" val="10000"/>
                  </a:ext>
                </a:extLst>
              </a:tr>
              <a:tr h="335094">
                <a:tc rowSpan="2" gridSpan="3">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smtClean="0">
                          <a:ln>
                            <a:noFill/>
                          </a:ln>
                          <a:solidFill>
                            <a:schemeClr val="bg1"/>
                          </a:solidFill>
                          <a:effectLst/>
                          <a:latin typeface="+mj-lt"/>
                          <a:cs typeface="Times New Roman" pitchFamily="18" charset="0"/>
                        </a:rPr>
                        <a:t>Destek Unsurları</a:t>
                      </a:r>
                      <a:endParaRPr kumimoji="0" lang="en-US" sz="1600" b="0" i="0" u="none" strike="noStrike" cap="none" normalizeH="0" baseline="0" smtClean="0">
                        <a:ln>
                          <a:noFill/>
                        </a:ln>
                        <a:solidFill>
                          <a:schemeClr val="bg1"/>
                        </a:solidFill>
                        <a:effectLst/>
                        <a:latin typeface="+mj-lt"/>
                        <a:cs typeface="Times New Roman" pitchFamily="18" charset="0"/>
                      </a:endParaRPr>
                    </a:p>
                  </a:txBody>
                  <a:tcPr marL="44450" marR="44450" marT="0" marB="0" anchor="ctr" horzOverflow="overflow">
                    <a:lnL w="19050" cap="flat" cmpd="sng" algn="ctr">
                      <a:solidFill>
                        <a:srgbClr val="000080"/>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00008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000080"/>
                    </a:solidFill>
                  </a:tcPr>
                </a:tc>
                <a:tc rowSpan="2" hMerge="1">
                  <a:txBody>
                    <a:bodyPr/>
                    <a:lstStyle/>
                    <a:p>
                      <a:endParaRPr lang="en-US"/>
                    </a:p>
                  </a:txBody>
                  <a:tcPr/>
                </a:tc>
                <a:tc rowSpan="2" hMerge="1">
                  <a:txBody>
                    <a:bodyPr/>
                    <a:lstStyle/>
                    <a:p>
                      <a:endParaRPr lang="en-US"/>
                    </a:p>
                  </a:txBody>
                  <a:tcPr/>
                </a:tc>
                <a:tc gridSpan="6">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smtClean="0">
                          <a:ln>
                            <a:noFill/>
                          </a:ln>
                          <a:solidFill>
                            <a:schemeClr val="bg1"/>
                          </a:solidFill>
                          <a:effectLst/>
                          <a:latin typeface="+mj-lt"/>
                          <a:cs typeface="Times New Roman" pitchFamily="18" charset="0"/>
                        </a:rPr>
                        <a:t>BÖLGELER</a:t>
                      </a:r>
                      <a:endParaRPr kumimoji="0" lang="en-US" sz="1600" b="0" i="0" u="none" strike="noStrike" cap="none" normalizeH="0" baseline="0" dirty="0" smtClean="0">
                        <a:ln>
                          <a:noFill/>
                        </a:ln>
                        <a:solidFill>
                          <a:schemeClr val="bg1"/>
                        </a:solidFill>
                        <a:effectLst/>
                        <a:latin typeface="+mj-lt"/>
                        <a:cs typeface="Times New Roman" pitchFamily="18" charset="0"/>
                      </a:endParaRPr>
                    </a:p>
                  </a:txBody>
                  <a:tcPr marL="44450" marR="44450" marT="0" marB="0" anchor="ctr" horzOverflow="overflow">
                    <a:lnL w="19050" cap="flat" cmpd="sng" algn="ctr">
                      <a:solidFill>
                        <a:srgbClr val="FFFFFF"/>
                      </a:solidFill>
                      <a:prstDash val="solid"/>
                      <a:round/>
                      <a:headEnd type="none" w="med" len="med"/>
                      <a:tailEnd type="none" w="med" len="med"/>
                    </a:lnL>
                    <a:lnR w="19050" cap="flat" cmpd="sng" algn="ctr">
                      <a:solidFill>
                        <a:srgbClr val="000080"/>
                      </a:solidFill>
                      <a:prstDash val="solid"/>
                      <a:round/>
                      <a:headEnd type="none" w="med" len="med"/>
                      <a:tailEnd type="none" w="med" len="med"/>
                    </a:lnR>
                    <a:lnT w="19050" cap="flat" cmpd="sng" algn="ctr">
                      <a:solidFill>
                        <a:srgbClr val="000080"/>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000080"/>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 xmlns:a16="http://schemas.microsoft.com/office/drawing/2014/main" val="10001"/>
                  </a:ext>
                </a:extLst>
              </a:tr>
              <a:tr h="335094">
                <a:tc gridSpan="3" vMerge="1">
                  <a:txBody>
                    <a:bodyPr/>
                    <a:lstStyle/>
                    <a:p>
                      <a:endParaRPr lang="en-US"/>
                    </a:p>
                  </a:txBody>
                  <a:tcPr/>
                </a:tc>
                <a:tc hMerge="1" vMerge="1">
                  <a:txBody>
                    <a:bodyPr/>
                    <a:lstStyle/>
                    <a:p>
                      <a:endParaRPr lang="en-US"/>
                    </a:p>
                  </a:txBody>
                  <a:tcPr/>
                </a:tc>
                <a:tc hMerge="1" v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smtClean="0">
                          <a:ln>
                            <a:noFill/>
                          </a:ln>
                          <a:solidFill>
                            <a:schemeClr val="tx1"/>
                          </a:solidFill>
                          <a:effectLst/>
                          <a:latin typeface="+mj-lt"/>
                          <a:cs typeface="Times New Roman" pitchFamily="18" charset="0"/>
                        </a:rPr>
                        <a:t>I</a:t>
                      </a:r>
                      <a:endParaRPr kumimoji="0" lang="en-US" sz="1600" b="0" i="0" u="none" strike="noStrike" cap="none" normalizeH="0" baseline="0" dirty="0" smtClean="0">
                        <a:ln>
                          <a:noFill/>
                        </a:ln>
                        <a:solidFill>
                          <a:schemeClr val="tx1"/>
                        </a:solidFill>
                        <a:effectLst/>
                        <a:latin typeface="+mj-lt"/>
                        <a:cs typeface="Times New Roman" pitchFamily="18" charset="0"/>
                      </a:endParaRPr>
                    </a:p>
                  </a:txBody>
                  <a:tcPr marL="44450" marR="44450" marT="0" marB="0" anchor="ctr" horzOverflow="overflow">
                    <a:lnL w="19050" cap="flat" cmpd="sng" algn="ctr">
                      <a:solidFill>
                        <a:srgbClr val="FFFFFF"/>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4">
                        <a:lumMod val="60000"/>
                        <a:lumOff val="4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800" b="1" i="0" u="none" strike="noStrike" cap="none" normalizeH="0" baseline="0" dirty="0" smtClean="0">
                          <a:ln>
                            <a:noFill/>
                          </a:ln>
                          <a:solidFill>
                            <a:schemeClr val="tx1"/>
                          </a:solidFill>
                          <a:effectLst/>
                          <a:latin typeface="+mj-lt"/>
                          <a:cs typeface="Times New Roman" pitchFamily="18" charset="0"/>
                        </a:rPr>
                        <a:t>II</a:t>
                      </a:r>
                      <a:endParaRPr kumimoji="0" lang="en-US" sz="1800" b="0" i="0" u="none" strike="noStrike" cap="none" normalizeH="0" baseline="0" dirty="0" smtClean="0">
                        <a:ln>
                          <a:noFill/>
                        </a:ln>
                        <a:solidFill>
                          <a:schemeClr val="tx1"/>
                        </a:solidFill>
                        <a:effectLst/>
                        <a:latin typeface="+mj-lt"/>
                        <a:cs typeface="Times New Roman" pitchFamily="18" charset="0"/>
                      </a:endParaRPr>
                    </a:p>
                  </a:txBody>
                  <a:tcPr marL="44450" marR="4445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6">
                        <a:lumMod val="60000"/>
                        <a:lumOff val="4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smtClean="0">
                          <a:ln>
                            <a:noFill/>
                          </a:ln>
                          <a:solidFill>
                            <a:schemeClr val="tx1"/>
                          </a:solidFill>
                          <a:effectLst/>
                          <a:latin typeface="+mj-lt"/>
                          <a:cs typeface="Times New Roman" pitchFamily="18" charset="0"/>
                        </a:rPr>
                        <a:t>III</a:t>
                      </a:r>
                      <a:endParaRPr kumimoji="0" lang="en-US" sz="1600" b="0" i="0" u="none" strike="noStrike" cap="none" normalizeH="0" baseline="0" dirty="0" smtClean="0">
                        <a:ln>
                          <a:noFill/>
                        </a:ln>
                        <a:solidFill>
                          <a:schemeClr val="tx1"/>
                        </a:solidFill>
                        <a:effectLst/>
                        <a:latin typeface="+mj-lt"/>
                        <a:cs typeface="Times New Roman" pitchFamily="18" charset="0"/>
                      </a:endParaRPr>
                    </a:p>
                  </a:txBody>
                  <a:tcPr marL="44450" marR="4445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4">
                        <a:lumMod val="60000"/>
                        <a:lumOff val="4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smtClean="0">
                          <a:ln>
                            <a:noFill/>
                          </a:ln>
                          <a:solidFill>
                            <a:schemeClr val="tx1"/>
                          </a:solidFill>
                          <a:effectLst/>
                          <a:latin typeface="+mj-lt"/>
                          <a:cs typeface="Times New Roman" pitchFamily="18" charset="0"/>
                        </a:rPr>
                        <a:t>IV</a:t>
                      </a:r>
                      <a:endParaRPr kumimoji="0" lang="en-US" sz="1600" b="0" i="0" u="none" strike="noStrike" cap="none" normalizeH="0" baseline="0" dirty="0" smtClean="0">
                        <a:ln>
                          <a:noFill/>
                        </a:ln>
                        <a:solidFill>
                          <a:schemeClr val="tx1"/>
                        </a:solidFill>
                        <a:effectLst/>
                        <a:latin typeface="+mj-lt"/>
                        <a:cs typeface="Times New Roman" pitchFamily="18" charset="0"/>
                      </a:endParaRPr>
                    </a:p>
                  </a:txBody>
                  <a:tcPr marL="44450" marR="4445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4">
                        <a:lumMod val="60000"/>
                        <a:lumOff val="4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smtClean="0">
                          <a:ln>
                            <a:noFill/>
                          </a:ln>
                          <a:solidFill>
                            <a:schemeClr val="tx1"/>
                          </a:solidFill>
                          <a:effectLst/>
                          <a:latin typeface="+mj-lt"/>
                          <a:cs typeface="Times New Roman" pitchFamily="18" charset="0"/>
                        </a:rPr>
                        <a:t>V</a:t>
                      </a:r>
                      <a:endParaRPr kumimoji="0" lang="en-US" sz="1600" b="0" i="0" u="none" strike="noStrike" cap="none" normalizeH="0" baseline="0" dirty="0" smtClean="0">
                        <a:ln>
                          <a:noFill/>
                        </a:ln>
                        <a:solidFill>
                          <a:schemeClr val="tx1"/>
                        </a:solidFill>
                        <a:effectLst/>
                        <a:latin typeface="+mj-lt"/>
                        <a:cs typeface="Times New Roman" pitchFamily="18" charset="0"/>
                      </a:endParaRPr>
                    </a:p>
                  </a:txBody>
                  <a:tcPr marL="44450" marR="4445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4">
                        <a:lumMod val="60000"/>
                        <a:lumOff val="4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smtClean="0">
                          <a:ln>
                            <a:noFill/>
                          </a:ln>
                          <a:solidFill>
                            <a:schemeClr val="tx1"/>
                          </a:solidFill>
                          <a:effectLst/>
                          <a:latin typeface="+mj-lt"/>
                          <a:cs typeface="Times New Roman" pitchFamily="18" charset="0"/>
                        </a:rPr>
                        <a:t>VI</a:t>
                      </a:r>
                      <a:endParaRPr kumimoji="0" lang="en-US" sz="1600" b="0" i="0" u="none" strike="noStrike" cap="none" normalizeH="0" baseline="0" dirty="0" smtClean="0">
                        <a:ln>
                          <a:noFill/>
                        </a:ln>
                        <a:solidFill>
                          <a:schemeClr val="tx1"/>
                        </a:solidFill>
                        <a:effectLst/>
                        <a:latin typeface="+mj-lt"/>
                        <a:cs typeface="Times New Roman" pitchFamily="18" charset="0"/>
                      </a:endParaRPr>
                    </a:p>
                  </a:txBody>
                  <a:tcPr marL="44450" marR="4445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4">
                        <a:lumMod val="60000"/>
                        <a:lumOff val="40000"/>
                      </a:schemeClr>
                    </a:solidFill>
                  </a:tcPr>
                </a:tc>
                <a:extLst>
                  <a:ext uri="{0D108BD9-81ED-4DB2-BD59-A6C34878D82A}">
                    <a16:rowId xmlns="" xmlns:a16="http://schemas.microsoft.com/office/drawing/2014/main" val="10002"/>
                  </a:ext>
                </a:extLst>
              </a:tr>
              <a:tr h="443286">
                <a:tc gridSpan="3">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smtClean="0">
                          <a:ln>
                            <a:noFill/>
                          </a:ln>
                          <a:solidFill>
                            <a:schemeClr val="tx1"/>
                          </a:solidFill>
                          <a:effectLst/>
                          <a:latin typeface="+mj-lt"/>
                          <a:cs typeface="Times New Roman" pitchFamily="18" charset="0"/>
                        </a:rPr>
                        <a:t>KDV İstisnası </a:t>
                      </a:r>
                      <a:endParaRPr kumimoji="0" lang="en-US" sz="1600" b="0" i="0" u="none" strike="noStrike" cap="none" normalizeH="0" baseline="0" smtClean="0">
                        <a:ln>
                          <a:noFill/>
                        </a:ln>
                        <a:solidFill>
                          <a:schemeClr val="tx1"/>
                        </a:solidFill>
                        <a:effectLst/>
                        <a:latin typeface="+mj-lt"/>
                        <a:cs typeface="Times New Roman" pitchFamily="18" charset="0"/>
                      </a:endParaRPr>
                    </a:p>
                  </a:txBody>
                  <a:tcPr marL="44450" marR="44450" marT="0" marB="0" anchor="ctr" horzOverflow="overflow">
                    <a:lnL w="19050" cap="flat" cmpd="sng" algn="ctr">
                      <a:solidFill>
                        <a:srgbClr val="000080"/>
                      </a:solidFill>
                      <a:prstDash val="solid"/>
                      <a:round/>
                      <a:headEnd type="none" w="med" len="med"/>
                      <a:tailEnd type="none" w="med" len="med"/>
                    </a:lnL>
                    <a:lnR w="19050" cap="flat" cmpd="sng" algn="ctr">
                      <a:solidFill>
                        <a:srgbClr val="00008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en-US"/>
                    </a:p>
                  </a:txBody>
                  <a:tcPr/>
                </a:tc>
                <a:tc h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smtClean="0">
                          <a:ln>
                            <a:noFill/>
                          </a:ln>
                          <a:solidFill>
                            <a:schemeClr val="tx1"/>
                          </a:solidFill>
                          <a:effectLst/>
                          <a:latin typeface="+mj-lt"/>
                          <a:cs typeface="Times New Roman" pitchFamily="18" charset="0"/>
                        </a:rPr>
                        <a:t>VAR</a:t>
                      </a:r>
                      <a:endParaRPr kumimoji="0" lang="en-US" sz="1600" b="0" i="0" u="none" strike="noStrike" cap="none" normalizeH="0" baseline="0" dirty="0" smtClean="0">
                        <a:ln>
                          <a:noFill/>
                        </a:ln>
                        <a:solidFill>
                          <a:schemeClr val="tx1"/>
                        </a:solidFill>
                        <a:effectLst/>
                        <a:latin typeface="+mj-lt"/>
                        <a:cs typeface="Times New Roman" pitchFamily="18" charset="0"/>
                      </a:endParaRPr>
                    </a:p>
                  </a:txBody>
                  <a:tcPr marL="44450" marR="44450" marT="0" marB="0" anchor="ctr" horzOverflow="overflow">
                    <a:lnL w="19050" cap="flat" cmpd="sng" algn="ctr">
                      <a:solidFill>
                        <a:srgbClr val="000080"/>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800" b="1" i="0" u="none" strike="noStrike" cap="none" normalizeH="0" baseline="0" dirty="0" smtClean="0">
                          <a:ln>
                            <a:noFill/>
                          </a:ln>
                          <a:solidFill>
                            <a:schemeClr val="tx1"/>
                          </a:solidFill>
                          <a:effectLst/>
                          <a:latin typeface="+mj-lt"/>
                          <a:cs typeface="Times New Roman" pitchFamily="18" charset="0"/>
                        </a:rPr>
                        <a:t>VAR</a:t>
                      </a:r>
                      <a:endParaRPr kumimoji="0" lang="en-US" sz="1800" b="0" i="0" u="none" strike="noStrike" cap="none" normalizeH="0" baseline="0" dirty="0" smtClean="0">
                        <a:ln>
                          <a:noFill/>
                        </a:ln>
                        <a:solidFill>
                          <a:schemeClr val="tx1"/>
                        </a:solidFill>
                        <a:effectLst/>
                        <a:latin typeface="+mj-lt"/>
                        <a:cs typeface="Times New Roman" pitchFamily="18" charset="0"/>
                      </a:endParaRPr>
                    </a:p>
                  </a:txBody>
                  <a:tcPr marL="44450" marR="4445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6">
                        <a:lumMod val="60000"/>
                        <a:lumOff val="4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smtClean="0">
                          <a:ln>
                            <a:noFill/>
                          </a:ln>
                          <a:solidFill>
                            <a:schemeClr val="tx1"/>
                          </a:solidFill>
                          <a:effectLst/>
                          <a:latin typeface="+mj-lt"/>
                          <a:cs typeface="Times New Roman" pitchFamily="18" charset="0"/>
                        </a:rPr>
                        <a:t>VAR</a:t>
                      </a:r>
                      <a:endParaRPr kumimoji="0" lang="en-US" sz="1600" b="0" i="0" u="none" strike="noStrike" cap="none" normalizeH="0" baseline="0" dirty="0" smtClean="0">
                        <a:ln>
                          <a:noFill/>
                        </a:ln>
                        <a:solidFill>
                          <a:schemeClr val="tx1"/>
                        </a:solidFill>
                        <a:effectLst/>
                        <a:latin typeface="+mj-lt"/>
                        <a:cs typeface="Times New Roman" pitchFamily="18" charset="0"/>
                      </a:endParaRPr>
                    </a:p>
                  </a:txBody>
                  <a:tcPr marL="44450" marR="4445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smtClean="0">
                          <a:ln>
                            <a:noFill/>
                          </a:ln>
                          <a:solidFill>
                            <a:schemeClr val="tx1"/>
                          </a:solidFill>
                          <a:effectLst/>
                          <a:latin typeface="+mj-lt"/>
                          <a:cs typeface="Times New Roman" pitchFamily="18" charset="0"/>
                        </a:rPr>
                        <a:t>VAR</a:t>
                      </a:r>
                      <a:endParaRPr kumimoji="0" lang="en-US" sz="1600" b="0" i="0" u="none" strike="noStrike" cap="none" normalizeH="0" baseline="0" smtClean="0">
                        <a:ln>
                          <a:noFill/>
                        </a:ln>
                        <a:solidFill>
                          <a:schemeClr val="tx1"/>
                        </a:solidFill>
                        <a:effectLst/>
                        <a:latin typeface="+mj-lt"/>
                        <a:cs typeface="Times New Roman" pitchFamily="18" charset="0"/>
                      </a:endParaRPr>
                    </a:p>
                  </a:txBody>
                  <a:tcPr marL="44450" marR="4445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smtClean="0">
                          <a:ln>
                            <a:noFill/>
                          </a:ln>
                          <a:solidFill>
                            <a:schemeClr val="tx1"/>
                          </a:solidFill>
                          <a:effectLst/>
                          <a:latin typeface="+mj-lt"/>
                          <a:cs typeface="Times New Roman" pitchFamily="18" charset="0"/>
                        </a:rPr>
                        <a:t>VAR</a:t>
                      </a:r>
                      <a:endParaRPr kumimoji="0" lang="en-US" sz="1600" b="0" i="0" u="none" strike="noStrike" cap="none" normalizeH="0" baseline="0" smtClean="0">
                        <a:ln>
                          <a:noFill/>
                        </a:ln>
                        <a:solidFill>
                          <a:schemeClr val="tx1"/>
                        </a:solidFill>
                        <a:effectLst/>
                        <a:latin typeface="+mj-lt"/>
                        <a:cs typeface="Times New Roman" pitchFamily="18" charset="0"/>
                      </a:endParaRPr>
                    </a:p>
                  </a:txBody>
                  <a:tcPr marL="44450" marR="4445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smtClean="0">
                          <a:ln>
                            <a:noFill/>
                          </a:ln>
                          <a:solidFill>
                            <a:schemeClr val="tx1"/>
                          </a:solidFill>
                          <a:effectLst/>
                          <a:latin typeface="+mj-lt"/>
                          <a:cs typeface="Times New Roman" pitchFamily="18" charset="0"/>
                        </a:rPr>
                        <a:t>VAR</a:t>
                      </a:r>
                      <a:endParaRPr kumimoji="0" lang="en-US" sz="1600" b="0" i="0" u="none" strike="noStrike" cap="none" normalizeH="0" baseline="0" smtClean="0">
                        <a:ln>
                          <a:noFill/>
                        </a:ln>
                        <a:solidFill>
                          <a:schemeClr val="tx1"/>
                        </a:solidFill>
                        <a:effectLst/>
                        <a:latin typeface="+mj-lt"/>
                        <a:cs typeface="Times New Roman" pitchFamily="18" charset="0"/>
                      </a:endParaRPr>
                    </a:p>
                  </a:txBody>
                  <a:tcPr marL="44450" marR="4445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 xmlns:a16="http://schemas.microsoft.com/office/drawing/2014/main" val="10003"/>
                  </a:ext>
                </a:extLst>
              </a:tr>
              <a:tr h="443286">
                <a:tc gridSpan="3">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smtClean="0">
                          <a:ln>
                            <a:noFill/>
                          </a:ln>
                          <a:solidFill>
                            <a:schemeClr val="tx1"/>
                          </a:solidFill>
                          <a:effectLst/>
                          <a:latin typeface="+mj-lt"/>
                          <a:cs typeface="Times New Roman" pitchFamily="18" charset="0"/>
                        </a:rPr>
                        <a:t>Gümrük Vergisi Muafiyeti </a:t>
                      </a:r>
                      <a:endParaRPr kumimoji="0" lang="en-US" sz="1600" b="0" i="0" u="none" strike="noStrike" cap="none" normalizeH="0" baseline="0" dirty="0" smtClean="0">
                        <a:ln>
                          <a:noFill/>
                        </a:ln>
                        <a:solidFill>
                          <a:schemeClr val="tx1"/>
                        </a:solidFill>
                        <a:effectLst/>
                        <a:latin typeface="+mj-lt"/>
                        <a:cs typeface="Times New Roman" pitchFamily="18" charset="0"/>
                      </a:endParaRPr>
                    </a:p>
                  </a:txBody>
                  <a:tcPr marL="44450" marR="44450" marT="0" marB="0" anchor="ctr" horzOverflow="overflow">
                    <a:lnL w="19050" cap="flat" cmpd="sng" algn="ctr">
                      <a:solidFill>
                        <a:srgbClr val="000080"/>
                      </a:solidFill>
                      <a:prstDash val="solid"/>
                      <a:round/>
                      <a:headEnd type="none" w="med" len="med"/>
                      <a:tailEnd type="none" w="med" len="med"/>
                    </a:lnL>
                    <a:lnR w="19050" cap="flat" cmpd="sng" algn="ctr">
                      <a:solidFill>
                        <a:srgbClr val="00008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3">
                        <a:lumMod val="40000"/>
                        <a:lumOff val="60000"/>
                      </a:schemeClr>
                    </a:solidFill>
                  </a:tcPr>
                </a:tc>
                <a:tc hMerge="1">
                  <a:txBody>
                    <a:bodyPr/>
                    <a:lstStyle/>
                    <a:p>
                      <a:endParaRPr lang="en-US"/>
                    </a:p>
                  </a:txBody>
                  <a:tcPr/>
                </a:tc>
                <a:tc h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smtClean="0">
                          <a:ln>
                            <a:noFill/>
                          </a:ln>
                          <a:solidFill>
                            <a:schemeClr val="tx1"/>
                          </a:solidFill>
                          <a:effectLst/>
                          <a:latin typeface="+mj-lt"/>
                          <a:cs typeface="Times New Roman" pitchFamily="18" charset="0"/>
                        </a:rPr>
                        <a:t>VAR</a:t>
                      </a:r>
                      <a:endParaRPr kumimoji="0" lang="en-US" sz="1600" b="0" i="0" u="none" strike="noStrike" cap="none" normalizeH="0" baseline="0" dirty="0" smtClean="0">
                        <a:ln>
                          <a:noFill/>
                        </a:ln>
                        <a:solidFill>
                          <a:schemeClr val="tx1"/>
                        </a:solidFill>
                        <a:effectLst/>
                        <a:latin typeface="+mj-lt"/>
                        <a:cs typeface="Times New Roman" pitchFamily="18" charset="0"/>
                      </a:endParaRPr>
                    </a:p>
                  </a:txBody>
                  <a:tcPr marL="44450" marR="44450" marT="0" marB="0" anchor="ctr" horzOverflow="overflow">
                    <a:lnL w="19050" cap="flat" cmpd="sng" algn="ctr">
                      <a:solidFill>
                        <a:srgbClr val="000080"/>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3">
                        <a:lumMod val="40000"/>
                        <a:lumOff val="6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800" b="1" i="0" u="none" strike="noStrike" cap="none" normalizeH="0" baseline="0" dirty="0" smtClean="0">
                          <a:ln>
                            <a:noFill/>
                          </a:ln>
                          <a:solidFill>
                            <a:schemeClr val="tx1"/>
                          </a:solidFill>
                          <a:effectLst/>
                          <a:latin typeface="+mj-lt"/>
                          <a:cs typeface="Times New Roman" pitchFamily="18" charset="0"/>
                        </a:rPr>
                        <a:t>VAR</a:t>
                      </a:r>
                      <a:endParaRPr kumimoji="0" lang="en-US" sz="1800" b="0" i="0" u="none" strike="noStrike" cap="none" normalizeH="0" baseline="0" dirty="0" smtClean="0">
                        <a:ln>
                          <a:noFill/>
                        </a:ln>
                        <a:solidFill>
                          <a:schemeClr val="tx1"/>
                        </a:solidFill>
                        <a:effectLst/>
                        <a:latin typeface="+mj-lt"/>
                        <a:cs typeface="Times New Roman" pitchFamily="18" charset="0"/>
                      </a:endParaRPr>
                    </a:p>
                  </a:txBody>
                  <a:tcPr marL="44450" marR="4445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6">
                        <a:lumMod val="60000"/>
                        <a:lumOff val="4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smtClean="0">
                          <a:ln>
                            <a:noFill/>
                          </a:ln>
                          <a:solidFill>
                            <a:schemeClr val="tx1"/>
                          </a:solidFill>
                          <a:effectLst/>
                          <a:latin typeface="+mj-lt"/>
                          <a:cs typeface="Times New Roman" pitchFamily="18" charset="0"/>
                        </a:rPr>
                        <a:t>VAR</a:t>
                      </a:r>
                      <a:endParaRPr kumimoji="0" lang="en-US" sz="1600" b="0" i="0" u="none" strike="noStrike" cap="none" normalizeH="0" baseline="0" dirty="0" smtClean="0">
                        <a:ln>
                          <a:noFill/>
                        </a:ln>
                        <a:solidFill>
                          <a:schemeClr val="tx1"/>
                        </a:solidFill>
                        <a:effectLst/>
                        <a:latin typeface="+mj-lt"/>
                        <a:cs typeface="Times New Roman" pitchFamily="18" charset="0"/>
                      </a:endParaRPr>
                    </a:p>
                  </a:txBody>
                  <a:tcPr marL="44450" marR="4445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3">
                        <a:lumMod val="40000"/>
                        <a:lumOff val="6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smtClean="0">
                          <a:ln>
                            <a:noFill/>
                          </a:ln>
                          <a:solidFill>
                            <a:schemeClr val="tx1"/>
                          </a:solidFill>
                          <a:effectLst/>
                          <a:latin typeface="+mj-lt"/>
                          <a:cs typeface="Times New Roman" pitchFamily="18" charset="0"/>
                        </a:rPr>
                        <a:t>VAR</a:t>
                      </a:r>
                      <a:endParaRPr kumimoji="0" lang="en-US" sz="1600" b="0" i="0" u="none" strike="noStrike" cap="none" normalizeH="0" baseline="0" dirty="0" smtClean="0">
                        <a:ln>
                          <a:noFill/>
                        </a:ln>
                        <a:solidFill>
                          <a:schemeClr val="tx1"/>
                        </a:solidFill>
                        <a:effectLst/>
                        <a:latin typeface="+mj-lt"/>
                        <a:cs typeface="Times New Roman" pitchFamily="18" charset="0"/>
                      </a:endParaRPr>
                    </a:p>
                  </a:txBody>
                  <a:tcPr marL="44450" marR="4445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3">
                        <a:lumMod val="40000"/>
                        <a:lumOff val="6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smtClean="0">
                          <a:ln>
                            <a:noFill/>
                          </a:ln>
                          <a:solidFill>
                            <a:schemeClr val="tx1"/>
                          </a:solidFill>
                          <a:effectLst/>
                          <a:latin typeface="+mj-lt"/>
                          <a:cs typeface="Times New Roman" pitchFamily="18" charset="0"/>
                        </a:rPr>
                        <a:t>VAR</a:t>
                      </a:r>
                      <a:endParaRPr kumimoji="0" lang="en-US" sz="1600" b="0" i="0" u="none" strike="noStrike" cap="none" normalizeH="0" baseline="0" dirty="0" smtClean="0">
                        <a:ln>
                          <a:noFill/>
                        </a:ln>
                        <a:solidFill>
                          <a:schemeClr val="tx1"/>
                        </a:solidFill>
                        <a:effectLst/>
                        <a:latin typeface="+mj-lt"/>
                        <a:cs typeface="Times New Roman" pitchFamily="18" charset="0"/>
                      </a:endParaRPr>
                    </a:p>
                  </a:txBody>
                  <a:tcPr marL="44450" marR="4445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3">
                        <a:lumMod val="40000"/>
                        <a:lumOff val="6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smtClean="0">
                          <a:ln>
                            <a:noFill/>
                          </a:ln>
                          <a:solidFill>
                            <a:schemeClr val="tx1"/>
                          </a:solidFill>
                          <a:effectLst/>
                          <a:latin typeface="+mj-lt"/>
                          <a:cs typeface="Times New Roman" pitchFamily="18" charset="0"/>
                        </a:rPr>
                        <a:t>VAR</a:t>
                      </a:r>
                      <a:endParaRPr kumimoji="0" lang="en-US" sz="1600" b="0" i="0" u="none" strike="noStrike" cap="none" normalizeH="0" baseline="0" dirty="0" smtClean="0">
                        <a:ln>
                          <a:noFill/>
                        </a:ln>
                        <a:solidFill>
                          <a:schemeClr val="tx1"/>
                        </a:solidFill>
                        <a:effectLst/>
                        <a:latin typeface="+mj-lt"/>
                        <a:cs typeface="Times New Roman" pitchFamily="18" charset="0"/>
                      </a:endParaRPr>
                    </a:p>
                  </a:txBody>
                  <a:tcPr marL="44450" marR="4445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3">
                        <a:lumMod val="40000"/>
                        <a:lumOff val="60000"/>
                      </a:schemeClr>
                    </a:solidFill>
                  </a:tcPr>
                </a:tc>
                <a:extLst>
                  <a:ext uri="{0D108BD9-81ED-4DB2-BD59-A6C34878D82A}">
                    <a16:rowId xmlns="" xmlns:a16="http://schemas.microsoft.com/office/drawing/2014/main" val="10004"/>
                  </a:ext>
                </a:extLst>
              </a:tr>
              <a:tr h="447793">
                <a:tc rowSpan="2">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smtClean="0">
                          <a:ln>
                            <a:noFill/>
                          </a:ln>
                          <a:solidFill>
                            <a:schemeClr val="tx1"/>
                          </a:solidFill>
                          <a:effectLst/>
                          <a:latin typeface="+mj-lt"/>
                          <a:cs typeface="Times New Roman" pitchFamily="18" charset="0"/>
                        </a:rPr>
                        <a:t>Vergi İndirimi</a:t>
                      </a:r>
                      <a:endParaRPr kumimoji="0" lang="en-US" sz="1600" b="0" i="0" u="none" strike="noStrike" cap="none" normalizeH="0" baseline="0" smtClean="0">
                        <a:ln>
                          <a:noFill/>
                        </a:ln>
                        <a:solidFill>
                          <a:schemeClr val="tx1"/>
                        </a:solidFill>
                        <a:effectLst/>
                        <a:latin typeface="+mj-lt"/>
                        <a:cs typeface="Times New Roman" pitchFamily="18" charset="0"/>
                      </a:endParaRPr>
                    </a:p>
                  </a:txBody>
                  <a:tcPr marL="44450" marR="44450" marT="0" marB="0" anchor="ctr" horzOverflow="overflow">
                    <a:lnL w="19050" cap="flat" cmpd="sng" algn="ctr">
                      <a:solidFill>
                        <a:srgbClr val="00008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rowSpan="2">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r-TR" sz="1600" b="0" i="0" u="none" strike="noStrike" cap="none" normalizeH="0" baseline="0" smtClean="0">
                          <a:ln>
                            <a:noFill/>
                          </a:ln>
                          <a:solidFill>
                            <a:schemeClr val="tx1"/>
                          </a:solidFill>
                          <a:effectLst/>
                          <a:latin typeface="+mj-lt"/>
                          <a:cs typeface="Times New Roman" pitchFamily="18" charset="0"/>
                        </a:rPr>
                        <a:t>Yatırıma Katkı Oranı (%)</a:t>
                      </a:r>
                      <a:endParaRPr kumimoji="0" lang="en-US" sz="1600" b="0" i="0" u="none" strike="noStrike" cap="none" normalizeH="0" baseline="0" smtClean="0">
                        <a:ln>
                          <a:noFill/>
                        </a:ln>
                        <a:solidFill>
                          <a:schemeClr val="tx1"/>
                        </a:solidFill>
                        <a:effectLst/>
                        <a:latin typeface="+mj-lt"/>
                        <a:cs typeface="Times New Roman" pitchFamily="18" charset="0"/>
                      </a:endParaRP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r-TR" sz="1600" b="0" i="0" u="none" strike="noStrike" cap="none" normalizeH="0" baseline="0" smtClean="0">
                          <a:ln>
                            <a:noFill/>
                          </a:ln>
                          <a:solidFill>
                            <a:schemeClr val="tx1"/>
                          </a:solidFill>
                          <a:effectLst/>
                          <a:latin typeface="+mj-lt"/>
                          <a:cs typeface="Times New Roman" pitchFamily="18" charset="0"/>
                        </a:rPr>
                        <a:t>OSB Dışı</a:t>
                      </a:r>
                      <a:endParaRPr kumimoji="0" lang="en-US" sz="1600" b="0" i="0" u="none" strike="noStrike" cap="none" normalizeH="0" baseline="0" smtClean="0">
                        <a:ln>
                          <a:noFill/>
                        </a:ln>
                        <a:solidFill>
                          <a:schemeClr val="tx1"/>
                        </a:solidFill>
                        <a:effectLst/>
                        <a:latin typeface="+mj-lt"/>
                        <a:cs typeface="Times New Roman" pitchFamily="18" charset="0"/>
                      </a:endParaRPr>
                    </a:p>
                  </a:txBody>
                  <a:tcPr marL="44450" marR="44450" marT="0" marB="0" anchor="ctr" horzOverflow="overflow">
                    <a:lnL w="12700" cap="flat" cmpd="sng" algn="ctr">
                      <a:solidFill>
                        <a:srgbClr val="000000"/>
                      </a:solidFill>
                      <a:prstDash val="solid"/>
                      <a:round/>
                      <a:headEnd type="none" w="med" len="med"/>
                      <a:tailEnd type="none" w="med" len="med"/>
                    </a:lnL>
                    <a:lnR w="19050" cap="flat" cmpd="sng" algn="ctr">
                      <a:solidFill>
                        <a:srgbClr val="00008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dash"/>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smtClean="0">
                          <a:ln>
                            <a:noFill/>
                          </a:ln>
                          <a:solidFill>
                            <a:schemeClr val="tx1"/>
                          </a:solidFill>
                          <a:effectLst/>
                          <a:latin typeface="+mj-lt"/>
                          <a:cs typeface="Times New Roman" pitchFamily="18" charset="0"/>
                        </a:rPr>
                        <a:t>25</a:t>
                      </a:r>
                      <a:endParaRPr kumimoji="0" lang="en-US" sz="1600" b="0" i="0" u="none" strike="noStrike" cap="none" normalizeH="0" baseline="0" dirty="0" smtClean="0">
                        <a:ln>
                          <a:noFill/>
                        </a:ln>
                        <a:solidFill>
                          <a:schemeClr val="tx1"/>
                        </a:solidFill>
                        <a:effectLst/>
                        <a:latin typeface="+mj-lt"/>
                        <a:cs typeface="Times New Roman" pitchFamily="18" charset="0"/>
                      </a:endParaRPr>
                    </a:p>
                  </a:txBody>
                  <a:tcPr marL="44450" marR="44450" marT="0" marB="0" anchor="ctr" horzOverflow="overflow">
                    <a:lnL w="19050" cap="flat" cmpd="sng" algn="ctr">
                      <a:solidFill>
                        <a:srgbClr val="000080"/>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dash"/>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800" b="1" i="0" u="none" strike="noStrike" cap="none" normalizeH="0" baseline="0" dirty="0" smtClean="0">
                          <a:ln>
                            <a:noFill/>
                          </a:ln>
                          <a:solidFill>
                            <a:schemeClr val="tx1"/>
                          </a:solidFill>
                          <a:effectLst/>
                          <a:latin typeface="+mj-lt"/>
                          <a:cs typeface="Times New Roman" pitchFamily="18" charset="0"/>
                        </a:rPr>
                        <a:t>30</a:t>
                      </a:r>
                      <a:endParaRPr kumimoji="0" lang="en-US" sz="1800" b="0" i="0" u="none" strike="noStrike" cap="none" normalizeH="0" baseline="0" dirty="0" smtClean="0">
                        <a:ln>
                          <a:noFill/>
                        </a:ln>
                        <a:solidFill>
                          <a:schemeClr val="tx1"/>
                        </a:solidFill>
                        <a:effectLst/>
                        <a:latin typeface="+mj-lt"/>
                        <a:cs typeface="Times New Roman" pitchFamily="18" charset="0"/>
                      </a:endParaRPr>
                    </a:p>
                  </a:txBody>
                  <a:tcPr marL="44450" marR="4445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6">
                        <a:lumMod val="60000"/>
                        <a:lumOff val="4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smtClean="0">
                          <a:ln>
                            <a:noFill/>
                          </a:ln>
                          <a:solidFill>
                            <a:schemeClr val="tx1"/>
                          </a:solidFill>
                          <a:effectLst/>
                          <a:latin typeface="+mj-lt"/>
                          <a:cs typeface="Times New Roman" pitchFamily="18" charset="0"/>
                        </a:rPr>
                        <a:t>35</a:t>
                      </a:r>
                      <a:endParaRPr kumimoji="0" lang="en-US" sz="1600" b="0" i="0" u="none" strike="noStrike" cap="none" normalizeH="0" baseline="0" dirty="0" smtClean="0">
                        <a:ln>
                          <a:noFill/>
                        </a:ln>
                        <a:solidFill>
                          <a:schemeClr val="tx1"/>
                        </a:solidFill>
                        <a:effectLst/>
                        <a:latin typeface="+mj-lt"/>
                        <a:cs typeface="Times New Roman" pitchFamily="18" charset="0"/>
                      </a:endParaRPr>
                    </a:p>
                  </a:txBody>
                  <a:tcPr marL="44450" marR="4445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smtClean="0">
                          <a:ln>
                            <a:noFill/>
                          </a:ln>
                          <a:solidFill>
                            <a:schemeClr val="tx1"/>
                          </a:solidFill>
                          <a:effectLst/>
                          <a:latin typeface="+mj-lt"/>
                          <a:cs typeface="Times New Roman" pitchFamily="18" charset="0"/>
                        </a:rPr>
                        <a:t>40</a:t>
                      </a:r>
                      <a:endParaRPr kumimoji="0" lang="en-US" sz="1600" b="0" i="0" u="none" strike="noStrike" cap="none" normalizeH="0" baseline="0" dirty="0" smtClean="0">
                        <a:ln>
                          <a:noFill/>
                        </a:ln>
                        <a:solidFill>
                          <a:schemeClr val="tx1"/>
                        </a:solidFill>
                        <a:effectLst/>
                        <a:latin typeface="+mj-lt"/>
                        <a:cs typeface="Times New Roman" pitchFamily="18" charset="0"/>
                      </a:endParaRPr>
                    </a:p>
                  </a:txBody>
                  <a:tcPr marL="44450" marR="4445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smtClean="0">
                          <a:ln>
                            <a:noFill/>
                          </a:ln>
                          <a:solidFill>
                            <a:schemeClr val="tx1"/>
                          </a:solidFill>
                          <a:effectLst/>
                          <a:latin typeface="+mj-lt"/>
                          <a:cs typeface="Times New Roman" pitchFamily="18" charset="0"/>
                        </a:rPr>
                        <a:t>50</a:t>
                      </a:r>
                      <a:endParaRPr kumimoji="0" lang="en-US" sz="1600" b="0" i="0" u="none" strike="noStrike" cap="none" normalizeH="0" baseline="0" dirty="0" smtClean="0">
                        <a:ln>
                          <a:noFill/>
                        </a:ln>
                        <a:solidFill>
                          <a:schemeClr val="tx1"/>
                        </a:solidFill>
                        <a:effectLst/>
                        <a:latin typeface="+mj-lt"/>
                        <a:cs typeface="Times New Roman" pitchFamily="18" charset="0"/>
                      </a:endParaRPr>
                    </a:p>
                  </a:txBody>
                  <a:tcPr marL="44450" marR="4445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smtClean="0">
                          <a:ln>
                            <a:noFill/>
                          </a:ln>
                          <a:solidFill>
                            <a:schemeClr val="tx1"/>
                          </a:solidFill>
                          <a:effectLst/>
                          <a:latin typeface="+mj-lt"/>
                          <a:cs typeface="Times New Roman" pitchFamily="18" charset="0"/>
                        </a:rPr>
                        <a:t>60</a:t>
                      </a:r>
                      <a:endParaRPr kumimoji="0" lang="en-US" sz="1600" b="0" i="0" u="none" strike="noStrike" cap="none" normalizeH="0" baseline="0" smtClean="0">
                        <a:ln>
                          <a:noFill/>
                        </a:ln>
                        <a:solidFill>
                          <a:schemeClr val="tx1"/>
                        </a:solidFill>
                        <a:effectLst/>
                        <a:latin typeface="+mj-lt"/>
                        <a:cs typeface="Times New Roman" pitchFamily="18" charset="0"/>
                      </a:endParaRPr>
                    </a:p>
                  </a:txBody>
                  <a:tcPr marL="44450" marR="4445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 xmlns:a16="http://schemas.microsoft.com/office/drawing/2014/main" val="10005"/>
                  </a:ext>
                </a:extLst>
              </a:tr>
              <a:tr h="447793">
                <a:tc vMerge="1">
                  <a:txBody>
                    <a:bodyPr/>
                    <a:lstStyle/>
                    <a:p>
                      <a:endParaRPr lang="en-US"/>
                    </a:p>
                  </a:txBody>
                  <a:tcPr/>
                </a:tc>
                <a:tc vMerge="1">
                  <a:txBody>
                    <a:bodyPr/>
                    <a:lstStyle/>
                    <a:p>
                      <a:endParaRPr lang="en-US"/>
                    </a:p>
                  </a:txBody>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r-TR" sz="1600" b="0" i="0" u="none" strike="noStrike" cap="none" normalizeH="0" baseline="0" smtClean="0">
                          <a:ln>
                            <a:noFill/>
                          </a:ln>
                          <a:solidFill>
                            <a:schemeClr val="tx1"/>
                          </a:solidFill>
                          <a:effectLst/>
                          <a:latin typeface="+mj-lt"/>
                          <a:cs typeface="Times New Roman" pitchFamily="18" charset="0"/>
                        </a:rPr>
                        <a:t>OSB İçi</a:t>
                      </a:r>
                      <a:endParaRPr kumimoji="0" lang="en-US" sz="1600" b="0" i="0" u="none" strike="noStrike" cap="none" normalizeH="0" baseline="0" smtClean="0">
                        <a:ln>
                          <a:noFill/>
                        </a:ln>
                        <a:solidFill>
                          <a:schemeClr val="tx1"/>
                        </a:solidFill>
                        <a:effectLst/>
                        <a:latin typeface="+mj-lt"/>
                        <a:cs typeface="Times New Roman" pitchFamily="18" charset="0"/>
                      </a:endParaRPr>
                    </a:p>
                  </a:txBody>
                  <a:tcPr marL="44450" marR="44450" marT="0" marB="0" anchor="ctr" horzOverflow="overflow">
                    <a:lnL w="12700" cap="flat" cmpd="sng" algn="ctr">
                      <a:solidFill>
                        <a:srgbClr val="000000"/>
                      </a:solidFill>
                      <a:prstDash val="solid"/>
                      <a:round/>
                      <a:headEnd type="none" w="med" len="med"/>
                      <a:tailEnd type="none" w="med" len="med"/>
                    </a:lnL>
                    <a:lnR w="19050" cap="flat" cmpd="sng" algn="ctr">
                      <a:solidFill>
                        <a:srgbClr val="000080"/>
                      </a:solidFill>
                      <a:prstDash val="solid"/>
                      <a:round/>
                      <a:headEnd type="none" w="med" len="med"/>
                      <a:tailEnd type="none" w="med" len="med"/>
                    </a:lnR>
                    <a:lnT w="12700" cap="flat" cmpd="sng" algn="ctr">
                      <a:solidFill>
                        <a:srgbClr val="000000"/>
                      </a:solidFill>
                      <a:prstDash val="dash"/>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smtClean="0">
                          <a:ln>
                            <a:noFill/>
                          </a:ln>
                          <a:solidFill>
                            <a:schemeClr val="tx1"/>
                          </a:solidFill>
                          <a:effectLst/>
                          <a:latin typeface="+mj-lt"/>
                          <a:cs typeface="Times New Roman" pitchFamily="18" charset="0"/>
                        </a:rPr>
                        <a:t>30</a:t>
                      </a:r>
                      <a:endParaRPr kumimoji="0" lang="en-US" sz="1600" b="0" i="0" u="none" strike="noStrike" cap="none" normalizeH="0" baseline="0" dirty="0" smtClean="0">
                        <a:ln>
                          <a:noFill/>
                        </a:ln>
                        <a:solidFill>
                          <a:schemeClr val="tx1"/>
                        </a:solidFill>
                        <a:effectLst/>
                        <a:latin typeface="+mj-lt"/>
                        <a:cs typeface="Times New Roman" pitchFamily="18" charset="0"/>
                      </a:endParaRPr>
                    </a:p>
                  </a:txBody>
                  <a:tcPr marL="44450" marR="44450" marT="0" marB="0" anchor="ctr" horzOverflow="overflow">
                    <a:lnL w="19050" cap="flat" cmpd="sng" algn="ctr">
                      <a:solidFill>
                        <a:srgbClr val="000080"/>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dash"/>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800" b="1" i="0" u="none" strike="noStrike" cap="none" normalizeH="0" baseline="0" dirty="0" smtClean="0">
                          <a:ln>
                            <a:noFill/>
                          </a:ln>
                          <a:solidFill>
                            <a:schemeClr val="tx1"/>
                          </a:solidFill>
                          <a:effectLst/>
                          <a:latin typeface="+mj-lt"/>
                          <a:cs typeface="Times New Roman" pitchFamily="18" charset="0"/>
                        </a:rPr>
                        <a:t>35</a:t>
                      </a:r>
                      <a:endParaRPr kumimoji="0" lang="en-US" sz="1800" b="0" i="0" u="none" strike="noStrike" cap="none" normalizeH="0" baseline="0" dirty="0" smtClean="0">
                        <a:ln>
                          <a:noFill/>
                        </a:ln>
                        <a:solidFill>
                          <a:schemeClr val="tx1"/>
                        </a:solidFill>
                        <a:effectLst/>
                        <a:latin typeface="+mj-lt"/>
                        <a:cs typeface="Times New Roman" pitchFamily="18" charset="0"/>
                      </a:endParaRPr>
                    </a:p>
                  </a:txBody>
                  <a:tcPr marL="44450" marR="4445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6">
                        <a:lumMod val="60000"/>
                        <a:lumOff val="4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smtClean="0">
                          <a:ln>
                            <a:noFill/>
                          </a:ln>
                          <a:solidFill>
                            <a:schemeClr val="tx1"/>
                          </a:solidFill>
                          <a:effectLst/>
                          <a:latin typeface="+mj-lt"/>
                          <a:cs typeface="Times New Roman" pitchFamily="18" charset="0"/>
                        </a:rPr>
                        <a:t>40</a:t>
                      </a:r>
                      <a:endParaRPr kumimoji="0" lang="en-US" sz="1600" b="0" i="0" u="none" strike="noStrike" cap="none" normalizeH="0" baseline="0" smtClean="0">
                        <a:ln>
                          <a:noFill/>
                        </a:ln>
                        <a:solidFill>
                          <a:schemeClr val="tx1"/>
                        </a:solidFill>
                        <a:effectLst/>
                        <a:latin typeface="+mj-lt"/>
                        <a:cs typeface="Times New Roman" pitchFamily="18" charset="0"/>
                      </a:endParaRPr>
                    </a:p>
                  </a:txBody>
                  <a:tcPr marL="44450" marR="4445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smtClean="0">
                          <a:ln>
                            <a:noFill/>
                          </a:ln>
                          <a:solidFill>
                            <a:schemeClr val="tx1"/>
                          </a:solidFill>
                          <a:effectLst/>
                          <a:latin typeface="+mj-lt"/>
                          <a:cs typeface="Times New Roman" pitchFamily="18" charset="0"/>
                        </a:rPr>
                        <a:t>50</a:t>
                      </a:r>
                      <a:endParaRPr kumimoji="0" lang="en-US" sz="1600" b="0" i="0" u="none" strike="noStrike" cap="none" normalizeH="0" baseline="0" dirty="0" smtClean="0">
                        <a:ln>
                          <a:noFill/>
                        </a:ln>
                        <a:solidFill>
                          <a:schemeClr val="tx1"/>
                        </a:solidFill>
                        <a:effectLst/>
                        <a:latin typeface="+mj-lt"/>
                        <a:cs typeface="Times New Roman" pitchFamily="18" charset="0"/>
                      </a:endParaRPr>
                    </a:p>
                  </a:txBody>
                  <a:tcPr marL="44450" marR="4445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smtClean="0">
                          <a:ln>
                            <a:noFill/>
                          </a:ln>
                          <a:solidFill>
                            <a:schemeClr val="tx1"/>
                          </a:solidFill>
                          <a:effectLst/>
                          <a:latin typeface="+mj-lt"/>
                          <a:cs typeface="Times New Roman" pitchFamily="18" charset="0"/>
                        </a:rPr>
                        <a:t>60</a:t>
                      </a:r>
                      <a:endParaRPr kumimoji="0" lang="en-US" sz="1600" b="0" i="0" u="none" strike="noStrike" cap="none" normalizeH="0" baseline="0" dirty="0" smtClean="0">
                        <a:ln>
                          <a:noFill/>
                        </a:ln>
                        <a:solidFill>
                          <a:schemeClr val="tx1"/>
                        </a:solidFill>
                        <a:effectLst/>
                        <a:latin typeface="+mj-lt"/>
                        <a:cs typeface="Times New Roman" pitchFamily="18" charset="0"/>
                      </a:endParaRPr>
                    </a:p>
                  </a:txBody>
                  <a:tcPr marL="44450" marR="4445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smtClean="0">
                          <a:ln>
                            <a:noFill/>
                          </a:ln>
                          <a:solidFill>
                            <a:schemeClr val="tx1"/>
                          </a:solidFill>
                          <a:effectLst/>
                          <a:latin typeface="+mj-lt"/>
                          <a:cs typeface="Times New Roman" pitchFamily="18" charset="0"/>
                        </a:rPr>
                        <a:t>65</a:t>
                      </a:r>
                      <a:endParaRPr kumimoji="0" lang="en-US" sz="1600" b="0" i="0" u="none" strike="noStrike" cap="none" normalizeH="0" baseline="0" dirty="0" smtClean="0">
                        <a:ln>
                          <a:noFill/>
                        </a:ln>
                        <a:solidFill>
                          <a:schemeClr val="tx1"/>
                        </a:solidFill>
                        <a:effectLst/>
                        <a:latin typeface="+mj-lt"/>
                        <a:cs typeface="Times New Roman" pitchFamily="18" charset="0"/>
                      </a:endParaRPr>
                    </a:p>
                  </a:txBody>
                  <a:tcPr marL="44450" marR="4445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 xmlns:a16="http://schemas.microsoft.com/office/drawing/2014/main" val="10006"/>
                  </a:ext>
                </a:extLst>
              </a:tr>
              <a:tr h="447793">
                <a:tc rowSpan="2" gridSpan="2">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smtClean="0">
                          <a:ln>
                            <a:noFill/>
                          </a:ln>
                          <a:solidFill>
                            <a:schemeClr val="tx1"/>
                          </a:solidFill>
                          <a:effectLst/>
                          <a:latin typeface="+mj-lt"/>
                          <a:cs typeface="Times New Roman" pitchFamily="18" charset="0"/>
                        </a:rPr>
                        <a:t>Sigorta Primi İşveren Hissesi Desteği</a:t>
                      </a:r>
                      <a:endParaRPr kumimoji="0" lang="en-US" sz="1600" b="0" i="0" u="none" strike="noStrike" cap="none" normalizeH="0" baseline="0" dirty="0" smtClean="0">
                        <a:ln>
                          <a:noFill/>
                        </a:ln>
                        <a:solidFill>
                          <a:schemeClr val="tx1"/>
                        </a:solidFill>
                        <a:effectLst/>
                        <a:latin typeface="+mj-lt"/>
                        <a:cs typeface="Times New Roman" pitchFamily="18" charset="0"/>
                      </a:endParaRPr>
                    </a:p>
                  </a:txBody>
                  <a:tcPr marL="44450" marR="44450" marT="0" marB="0" anchor="ctr" horzOverflow="overflow">
                    <a:lnL w="19050" cap="flat" cmpd="sng" algn="ctr">
                      <a:solidFill>
                        <a:srgbClr val="00008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3">
                        <a:lumMod val="40000"/>
                        <a:lumOff val="60000"/>
                      </a:schemeClr>
                    </a:solidFill>
                  </a:tcPr>
                </a:tc>
                <a:tc rowSpan="2" hMerge="1">
                  <a:txBody>
                    <a:bodyPr/>
                    <a:lstStyle/>
                    <a:p>
                      <a:endParaRPr lang="en-US"/>
                    </a:p>
                  </a:txBody>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r-TR" sz="1600" b="0" i="0" u="none" strike="noStrike" cap="none" normalizeH="0" baseline="0" smtClean="0">
                          <a:ln>
                            <a:noFill/>
                          </a:ln>
                          <a:solidFill>
                            <a:schemeClr val="tx1"/>
                          </a:solidFill>
                          <a:effectLst/>
                          <a:latin typeface="+mj-lt"/>
                          <a:cs typeface="Times New Roman" pitchFamily="18" charset="0"/>
                        </a:rPr>
                        <a:t>OSB Dışı</a:t>
                      </a:r>
                      <a:endParaRPr kumimoji="0" lang="en-US" sz="1600" b="0" i="0" u="none" strike="noStrike" cap="none" normalizeH="0" baseline="0" smtClean="0">
                        <a:ln>
                          <a:noFill/>
                        </a:ln>
                        <a:solidFill>
                          <a:schemeClr val="tx1"/>
                        </a:solidFill>
                        <a:effectLst/>
                        <a:latin typeface="+mj-lt"/>
                        <a:cs typeface="Times New Roman" pitchFamily="18" charset="0"/>
                      </a:endParaRPr>
                    </a:p>
                  </a:txBody>
                  <a:tcPr marL="44450" marR="44450" marT="0" marB="0" anchor="ctr" horzOverflow="overflow">
                    <a:lnL w="12700" cap="flat" cmpd="sng" algn="ctr">
                      <a:solidFill>
                        <a:srgbClr val="000000"/>
                      </a:solidFill>
                      <a:prstDash val="solid"/>
                      <a:round/>
                      <a:headEnd type="none" w="med" len="med"/>
                      <a:tailEnd type="none" w="med" len="med"/>
                    </a:lnL>
                    <a:lnR w="19050" cap="flat" cmpd="sng" algn="ctr">
                      <a:solidFill>
                        <a:srgbClr val="00008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dash"/>
                      <a:round/>
                      <a:headEnd type="none" w="med" len="med"/>
                      <a:tailEnd type="none" w="med" len="med"/>
                    </a:lnB>
                    <a:lnTlToBr>
                      <a:noFill/>
                    </a:lnTlToBr>
                    <a:lnBlToTr>
                      <a:noFill/>
                    </a:lnBlToTr>
                    <a:solidFill>
                      <a:schemeClr val="accent3">
                        <a:lumMod val="40000"/>
                        <a:lumOff val="6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smtClean="0">
                          <a:ln>
                            <a:noFill/>
                          </a:ln>
                          <a:solidFill>
                            <a:schemeClr val="tx1"/>
                          </a:solidFill>
                          <a:effectLst/>
                          <a:latin typeface="+mj-lt"/>
                          <a:cs typeface="Times New Roman" pitchFamily="18" charset="0"/>
                        </a:rPr>
                        <a:t>2 yıl</a:t>
                      </a:r>
                      <a:endParaRPr kumimoji="0" lang="en-US" sz="1600" b="0" i="0" u="none" strike="noStrike" cap="none" normalizeH="0" baseline="0" dirty="0" smtClean="0">
                        <a:ln>
                          <a:noFill/>
                        </a:ln>
                        <a:solidFill>
                          <a:schemeClr val="tx1"/>
                        </a:solidFill>
                        <a:effectLst/>
                        <a:latin typeface="+mj-lt"/>
                        <a:cs typeface="Times New Roman" pitchFamily="18" charset="0"/>
                      </a:endParaRPr>
                    </a:p>
                  </a:txBody>
                  <a:tcPr marL="44450" marR="44450" marT="0" marB="0" anchor="ctr" horzOverflow="overflow">
                    <a:lnL w="19050" cap="flat" cmpd="sng" algn="ctr">
                      <a:solidFill>
                        <a:srgbClr val="000080"/>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dash"/>
                      <a:round/>
                      <a:headEnd type="none" w="med" len="med"/>
                      <a:tailEnd type="none" w="med" len="med"/>
                    </a:lnB>
                    <a:lnTlToBr>
                      <a:noFill/>
                    </a:lnTlToBr>
                    <a:lnBlToTr>
                      <a:noFill/>
                    </a:lnBlToTr>
                    <a:solidFill>
                      <a:schemeClr val="accent3">
                        <a:lumMod val="40000"/>
                        <a:lumOff val="6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800" b="1" i="0" u="none" strike="noStrike" cap="none" normalizeH="0" baseline="0" dirty="0" smtClean="0">
                          <a:ln>
                            <a:noFill/>
                          </a:ln>
                          <a:solidFill>
                            <a:schemeClr val="tx1"/>
                          </a:solidFill>
                          <a:effectLst/>
                          <a:latin typeface="+mj-lt"/>
                          <a:cs typeface="Times New Roman" pitchFamily="18" charset="0"/>
                        </a:rPr>
                        <a:t>3 yıl</a:t>
                      </a:r>
                      <a:endParaRPr kumimoji="0" lang="en-US" sz="1800" b="0" i="0" u="none" strike="noStrike" cap="none" normalizeH="0" baseline="0" dirty="0" smtClean="0">
                        <a:ln>
                          <a:noFill/>
                        </a:ln>
                        <a:solidFill>
                          <a:schemeClr val="tx1"/>
                        </a:solidFill>
                        <a:effectLst/>
                        <a:latin typeface="+mj-lt"/>
                        <a:cs typeface="Times New Roman" pitchFamily="18" charset="0"/>
                      </a:endParaRPr>
                    </a:p>
                  </a:txBody>
                  <a:tcPr marL="44450" marR="4445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6">
                        <a:lumMod val="60000"/>
                        <a:lumOff val="4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smtClean="0">
                          <a:ln>
                            <a:noFill/>
                          </a:ln>
                          <a:solidFill>
                            <a:schemeClr val="tx1"/>
                          </a:solidFill>
                          <a:effectLst/>
                          <a:latin typeface="+mj-lt"/>
                          <a:cs typeface="Times New Roman" pitchFamily="18" charset="0"/>
                        </a:rPr>
                        <a:t>5 yıl</a:t>
                      </a:r>
                      <a:endParaRPr kumimoji="0" lang="en-US" sz="1600" b="0" i="0" u="none" strike="noStrike" cap="none" normalizeH="0" baseline="0" dirty="0" smtClean="0">
                        <a:ln>
                          <a:noFill/>
                        </a:ln>
                        <a:solidFill>
                          <a:schemeClr val="tx1"/>
                        </a:solidFill>
                        <a:effectLst/>
                        <a:latin typeface="+mj-lt"/>
                        <a:cs typeface="Times New Roman" pitchFamily="18" charset="0"/>
                      </a:endParaRPr>
                    </a:p>
                  </a:txBody>
                  <a:tcPr marL="44450" marR="4445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3">
                        <a:lumMod val="40000"/>
                        <a:lumOff val="6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smtClean="0">
                          <a:ln>
                            <a:noFill/>
                          </a:ln>
                          <a:solidFill>
                            <a:schemeClr val="tx1"/>
                          </a:solidFill>
                          <a:effectLst/>
                          <a:latin typeface="+mj-lt"/>
                          <a:cs typeface="Times New Roman" pitchFamily="18" charset="0"/>
                        </a:rPr>
                        <a:t>6 yıl</a:t>
                      </a:r>
                      <a:endParaRPr kumimoji="0" lang="en-US" sz="1600" b="0" i="0" u="none" strike="noStrike" cap="none" normalizeH="0" baseline="0" dirty="0" smtClean="0">
                        <a:ln>
                          <a:noFill/>
                        </a:ln>
                        <a:solidFill>
                          <a:schemeClr val="tx1"/>
                        </a:solidFill>
                        <a:effectLst/>
                        <a:latin typeface="+mj-lt"/>
                        <a:cs typeface="Times New Roman" pitchFamily="18" charset="0"/>
                      </a:endParaRPr>
                    </a:p>
                  </a:txBody>
                  <a:tcPr marL="44450" marR="4445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3">
                        <a:lumMod val="40000"/>
                        <a:lumOff val="6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smtClean="0">
                          <a:ln>
                            <a:noFill/>
                          </a:ln>
                          <a:solidFill>
                            <a:schemeClr val="tx1"/>
                          </a:solidFill>
                          <a:effectLst/>
                          <a:latin typeface="+mj-lt"/>
                          <a:cs typeface="Times New Roman" pitchFamily="18" charset="0"/>
                        </a:rPr>
                        <a:t>7 yıl</a:t>
                      </a:r>
                      <a:endParaRPr kumimoji="0" lang="en-US" sz="1600" b="0" i="0" u="none" strike="noStrike" cap="none" normalizeH="0" baseline="0" dirty="0" smtClean="0">
                        <a:ln>
                          <a:noFill/>
                        </a:ln>
                        <a:solidFill>
                          <a:schemeClr val="tx1"/>
                        </a:solidFill>
                        <a:effectLst/>
                        <a:latin typeface="+mj-lt"/>
                        <a:cs typeface="Times New Roman" pitchFamily="18" charset="0"/>
                      </a:endParaRPr>
                    </a:p>
                  </a:txBody>
                  <a:tcPr marL="44450" marR="4445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3">
                        <a:lumMod val="40000"/>
                        <a:lumOff val="6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smtClean="0">
                          <a:ln>
                            <a:noFill/>
                          </a:ln>
                          <a:solidFill>
                            <a:schemeClr val="tx1"/>
                          </a:solidFill>
                          <a:effectLst/>
                          <a:latin typeface="+mj-lt"/>
                          <a:cs typeface="Times New Roman" pitchFamily="18" charset="0"/>
                        </a:rPr>
                        <a:t>10 yıl</a:t>
                      </a:r>
                      <a:endParaRPr kumimoji="0" lang="en-US" sz="1600" b="0" i="0" u="none" strike="noStrike" cap="none" normalizeH="0" baseline="0" dirty="0" smtClean="0">
                        <a:ln>
                          <a:noFill/>
                        </a:ln>
                        <a:solidFill>
                          <a:schemeClr val="tx1"/>
                        </a:solidFill>
                        <a:effectLst/>
                        <a:latin typeface="+mj-lt"/>
                        <a:cs typeface="Times New Roman" pitchFamily="18" charset="0"/>
                      </a:endParaRPr>
                    </a:p>
                  </a:txBody>
                  <a:tcPr marL="44450" marR="4445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3">
                        <a:lumMod val="40000"/>
                        <a:lumOff val="60000"/>
                      </a:schemeClr>
                    </a:solidFill>
                  </a:tcPr>
                </a:tc>
                <a:extLst>
                  <a:ext uri="{0D108BD9-81ED-4DB2-BD59-A6C34878D82A}">
                    <a16:rowId xmlns="" xmlns:a16="http://schemas.microsoft.com/office/drawing/2014/main" val="10007"/>
                  </a:ext>
                </a:extLst>
              </a:tr>
              <a:tr h="447793">
                <a:tc gridSpan="2" vMerge="1">
                  <a:txBody>
                    <a:bodyPr/>
                    <a:lstStyle/>
                    <a:p>
                      <a:endParaRPr lang="en-US"/>
                    </a:p>
                  </a:txBody>
                  <a:tcPr/>
                </a:tc>
                <a:tc hMerge="1" vMerge="1">
                  <a:txBody>
                    <a:bodyPr/>
                    <a:lstStyle/>
                    <a:p>
                      <a:endParaRPr lang="en-US"/>
                    </a:p>
                  </a:txBody>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r-TR" sz="1600" b="0" i="0" u="none" strike="noStrike" cap="none" normalizeH="0" baseline="0" dirty="0" smtClean="0">
                          <a:ln>
                            <a:noFill/>
                          </a:ln>
                          <a:solidFill>
                            <a:schemeClr val="tx1"/>
                          </a:solidFill>
                          <a:effectLst/>
                          <a:latin typeface="+mj-lt"/>
                          <a:cs typeface="Times New Roman" pitchFamily="18" charset="0"/>
                        </a:rPr>
                        <a:t>OSB İçi</a:t>
                      </a:r>
                      <a:endParaRPr kumimoji="0" lang="en-US" sz="1600" b="0" i="0" u="none" strike="noStrike" cap="none" normalizeH="0" baseline="0" dirty="0" smtClean="0">
                        <a:ln>
                          <a:noFill/>
                        </a:ln>
                        <a:solidFill>
                          <a:schemeClr val="tx1"/>
                        </a:solidFill>
                        <a:effectLst/>
                        <a:latin typeface="+mj-lt"/>
                        <a:cs typeface="Times New Roman" pitchFamily="18" charset="0"/>
                      </a:endParaRPr>
                    </a:p>
                  </a:txBody>
                  <a:tcPr marL="44450" marR="44450" marT="0" marB="0" anchor="ctr" horzOverflow="overflow">
                    <a:lnL w="12700" cap="flat" cmpd="sng" algn="ctr">
                      <a:solidFill>
                        <a:srgbClr val="000000"/>
                      </a:solidFill>
                      <a:prstDash val="solid"/>
                      <a:round/>
                      <a:headEnd type="none" w="med" len="med"/>
                      <a:tailEnd type="none" w="med" len="med"/>
                    </a:lnL>
                    <a:lnR w="19050" cap="flat" cmpd="sng" algn="ctr">
                      <a:solidFill>
                        <a:srgbClr val="000080"/>
                      </a:solidFill>
                      <a:prstDash val="solid"/>
                      <a:round/>
                      <a:headEnd type="none" w="med" len="med"/>
                      <a:tailEnd type="none" w="med" len="med"/>
                    </a:lnR>
                    <a:lnT w="12700" cap="flat" cmpd="sng" algn="ctr">
                      <a:solidFill>
                        <a:srgbClr val="000000"/>
                      </a:solidFill>
                      <a:prstDash val="dash"/>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3">
                        <a:lumMod val="40000"/>
                        <a:lumOff val="6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smtClean="0">
                          <a:ln>
                            <a:noFill/>
                          </a:ln>
                          <a:solidFill>
                            <a:schemeClr val="tx1"/>
                          </a:solidFill>
                          <a:effectLst/>
                          <a:latin typeface="+mj-lt"/>
                          <a:cs typeface="Times New Roman" pitchFamily="18" charset="0"/>
                        </a:rPr>
                        <a:t>3 yıl</a:t>
                      </a:r>
                      <a:endParaRPr kumimoji="0" lang="en-US" sz="1600" b="0" i="0" u="none" strike="noStrike" cap="none" normalizeH="0" baseline="0" dirty="0" smtClean="0">
                        <a:ln>
                          <a:noFill/>
                        </a:ln>
                        <a:solidFill>
                          <a:schemeClr val="tx1"/>
                        </a:solidFill>
                        <a:effectLst/>
                        <a:latin typeface="+mj-lt"/>
                        <a:cs typeface="Times New Roman" pitchFamily="18" charset="0"/>
                      </a:endParaRPr>
                    </a:p>
                  </a:txBody>
                  <a:tcPr marL="44450" marR="44450" marT="0" marB="0" anchor="ctr" horzOverflow="overflow">
                    <a:lnL w="19050" cap="flat" cmpd="sng" algn="ctr">
                      <a:solidFill>
                        <a:srgbClr val="000080"/>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dash"/>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3">
                        <a:lumMod val="40000"/>
                        <a:lumOff val="6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800" b="1" i="0" u="none" strike="noStrike" cap="none" normalizeH="0" baseline="0" dirty="0" smtClean="0">
                          <a:ln>
                            <a:noFill/>
                          </a:ln>
                          <a:solidFill>
                            <a:schemeClr val="tx1"/>
                          </a:solidFill>
                          <a:effectLst/>
                          <a:latin typeface="+mj-lt"/>
                          <a:cs typeface="Times New Roman" pitchFamily="18" charset="0"/>
                        </a:rPr>
                        <a:t>5 yıl</a:t>
                      </a:r>
                      <a:endParaRPr kumimoji="0" lang="en-US" sz="1800" b="0" i="0" u="none" strike="noStrike" cap="none" normalizeH="0" baseline="0" dirty="0" smtClean="0">
                        <a:ln>
                          <a:noFill/>
                        </a:ln>
                        <a:solidFill>
                          <a:schemeClr val="tx1"/>
                        </a:solidFill>
                        <a:effectLst/>
                        <a:latin typeface="+mj-lt"/>
                        <a:cs typeface="Times New Roman" pitchFamily="18" charset="0"/>
                      </a:endParaRPr>
                    </a:p>
                  </a:txBody>
                  <a:tcPr marL="44450" marR="4445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6">
                        <a:lumMod val="60000"/>
                        <a:lumOff val="4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smtClean="0">
                          <a:ln>
                            <a:noFill/>
                          </a:ln>
                          <a:solidFill>
                            <a:schemeClr val="tx1"/>
                          </a:solidFill>
                          <a:effectLst/>
                          <a:latin typeface="+mj-lt"/>
                          <a:cs typeface="Times New Roman" pitchFamily="18" charset="0"/>
                        </a:rPr>
                        <a:t>6 yıl</a:t>
                      </a:r>
                      <a:endParaRPr kumimoji="0" lang="en-US" sz="1600" b="0" i="0" u="none" strike="noStrike" cap="none" normalizeH="0" baseline="0" dirty="0" smtClean="0">
                        <a:ln>
                          <a:noFill/>
                        </a:ln>
                        <a:solidFill>
                          <a:schemeClr val="tx1"/>
                        </a:solidFill>
                        <a:effectLst/>
                        <a:latin typeface="+mj-lt"/>
                        <a:cs typeface="Times New Roman" pitchFamily="18" charset="0"/>
                      </a:endParaRPr>
                    </a:p>
                  </a:txBody>
                  <a:tcPr marL="44450" marR="4445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3">
                        <a:lumMod val="40000"/>
                        <a:lumOff val="6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smtClean="0">
                          <a:ln>
                            <a:noFill/>
                          </a:ln>
                          <a:solidFill>
                            <a:schemeClr val="tx1"/>
                          </a:solidFill>
                          <a:effectLst/>
                          <a:latin typeface="+mj-lt"/>
                          <a:cs typeface="Times New Roman" pitchFamily="18" charset="0"/>
                        </a:rPr>
                        <a:t>7 yıl</a:t>
                      </a:r>
                      <a:endParaRPr kumimoji="0" lang="en-US" sz="1600" b="0" i="0" u="none" strike="noStrike" cap="none" normalizeH="0" baseline="0" dirty="0" smtClean="0">
                        <a:ln>
                          <a:noFill/>
                        </a:ln>
                        <a:solidFill>
                          <a:schemeClr val="tx1"/>
                        </a:solidFill>
                        <a:effectLst/>
                        <a:latin typeface="+mj-lt"/>
                        <a:cs typeface="Times New Roman" pitchFamily="18" charset="0"/>
                      </a:endParaRPr>
                    </a:p>
                  </a:txBody>
                  <a:tcPr marL="44450" marR="4445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3">
                        <a:lumMod val="40000"/>
                        <a:lumOff val="6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smtClean="0">
                          <a:ln>
                            <a:noFill/>
                          </a:ln>
                          <a:solidFill>
                            <a:schemeClr val="tx1"/>
                          </a:solidFill>
                          <a:effectLst/>
                          <a:latin typeface="+mj-lt"/>
                          <a:cs typeface="Times New Roman" pitchFamily="18" charset="0"/>
                        </a:rPr>
                        <a:t>10 yıl</a:t>
                      </a:r>
                      <a:endParaRPr kumimoji="0" lang="en-US" sz="1600" b="0" i="0" u="none" strike="noStrike" cap="none" normalizeH="0" baseline="0" dirty="0" smtClean="0">
                        <a:ln>
                          <a:noFill/>
                        </a:ln>
                        <a:solidFill>
                          <a:schemeClr val="tx1"/>
                        </a:solidFill>
                        <a:effectLst/>
                        <a:latin typeface="+mj-lt"/>
                        <a:cs typeface="Times New Roman" pitchFamily="18" charset="0"/>
                      </a:endParaRPr>
                    </a:p>
                  </a:txBody>
                  <a:tcPr marL="44450" marR="4445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3">
                        <a:lumMod val="40000"/>
                        <a:lumOff val="6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smtClean="0">
                          <a:ln>
                            <a:noFill/>
                          </a:ln>
                          <a:solidFill>
                            <a:schemeClr val="tx1"/>
                          </a:solidFill>
                          <a:effectLst/>
                          <a:latin typeface="+mj-lt"/>
                          <a:cs typeface="Times New Roman" pitchFamily="18" charset="0"/>
                        </a:rPr>
                        <a:t>12 yıl</a:t>
                      </a:r>
                      <a:endParaRPr kumimoji="0" lang="en-US" sz="1600" b="0" i="0" u="none" strike="noStrike" cap="none" normalizeH="0" baseline="0" dirty="0" smtClean="0">
                        <a:ln>
                          <a:noFill/>
                        </a:ln>
                        <a:solidFill>
                          <a:schemeClr val="tx1"/>
                        </a:solidFill>
                        <a:effectLst/>
                        <a:latin typeface="+mj-lt"/>
                        <a:cs typeface="Times New Roman" pitchFamily="18" charset="0"/>
                      </a:endParaRPr>
                    </a:p>
                  </a:txBody>
                  <a:tcPr marL="44450" marR="4445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3">
                        <a:lumMod val="40000"/>
                        <a:lumOff val="60000"/>
                      </a:schemeClr>
                    </a:solidFill>
                  </a:tcPr>
                </a:tc>
                <a:extLst>
                  <a:ext uri="{0D108BD9-81ED-4DB2-BD59-A6C34878D82A}">
                    <a16:rowId xmlns="" xmlns:a16="http://schemas.microsoft.com/office/drawing/2014/main" val="10008"/>
                  </a:ext>
                </a:extLst>
              </a:tr>
              <a:tr h="443286">
                <a:tc gridSpan="3">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smtClean="0">
                          <a:ln>
                            <a:noFill/>
                          </a:ln>
                          <a:solidFill>
                            <a:schemeClr val="tx1"/>
                          </a:solidFill>
                          <a:effectLst/>
                          <a:latin typeface="+mj-lt"/>
                          <a:cs typeface="Times New Roman" pitchFamily="18" charset="0"/>
                        </a:rPr>
                        <a:t>Yatırım Yeri Tahsisi</a:t>
                      </a:r>
                      <a:endParaRPr kumimoji="0" lang="en-US" sz="1600" b="0" i="0" u="none" strike="noStrike" cap="none" normalizeH="0" baseline="0" smtClean="0">
                        <a:ln>
                          <a:noFill/>
                        </a:ln>
                        <a:solidFill>
                          <a:schemeClr val="tx1"/>
                        </a:solidFill>
                        <a:effectLst/>
                        <a:latin typeface="+mj-lt"/>
                        <a:cs typeface="Times New Roman" pitchFamily="18" charset="0"/>
                      </a:endParaRPr>
                    </a:p>
                  </a:txBody>
                  <a:tcPr marL="44450" marR="44450" marT="0" marB="0" anchor="ctr" horzOverflow="overflow">
                    <a:lnL w="19050" cap="flat" cmpd="sng" algn="ctr">
                      <a:solidFill>
                        <a:srgbClr val="000080"/>
                      </a:solidFill>
                      <a:prstDash val="solid"/>
                      <a:round/>
                      <a:headEnd type="none" w="med" len="med"/>
                      <a:tailEnd type="none" w="med" len="med"/>
                    </a:lnL>
                    <a:lnR w="19050" cap="flat" cmpd="sng" algn="ctr">
                      <a:solidFill>
                        <a:srgbClr val="00008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en-US"/>
                    </a:p>
                  </a:txBody>
                  <a:tcPr/>
                </a:tc>
                <a:tc h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smtClean="0">
                          <a:ln>
                            <a:noFill/>
                          </a:ln>
                          <a:solidFill>
                            <a:schemeClr val="tx1"/>
                          </a:solidFill>
                          <a:effectLst/>
                          <a:latin typeface="+mj-lt"/>
                          <a:cs typeface="Times New Roman" pitchFamily="18" charset="0"/>
                        </a:rPr>
                        <a:t>VAR</a:t>
                      </a:r>
                      <a:endParaRPr kumimoji="0" lang="en-US" sz="1600" b="0" i="0" u="none" strike="noStrike" cap="none" normalizeH="0" baseline="0" dirty="0" smtClean="0">
                        <a:ln>
                          <a:noFill/>
                        </a:ln>
                        <a:solidFill>
                          <a:schemeClr val="tx1"/>
                        </a:solidFill>
                        <a:effectLst/>
                        <a:latin typeface="+mj-lt"/>
                        <a:cs typeface="Times New Roman" pitchFamily="18" charset="0"/>
                      </a:endParaRPr>
                    </a:p>
                  </a:txBody>
                  <a:tcPr marL="44450" marR="44450" marT="0" marB="0" anchor="ctr" horzOverflow="overflow">
                    <a:lnL w="19050" cap="flat" cmpd="sng" algn="ctr">
                      <a:solidFill>
                        <a:srgbClr val="000080"/>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800" b="1" i="0" u="none" strike="noStrike" cap="none" normalizeH="0" baseline="0" dirty="0" smtClean="0">
                          <a:ln>
                            <a:noFill/>
                          </a:ln>
                          <a:solidFill>
                            <a:schemeClr val="tx1"/>
                          </a:solidFill>
                          <a:effectLst/>
                          <a:latin typeface="+mj-lt"/>
                          <a:cs typeface="Times New Roman" pitchFamily="18" charset="0"/>
                        </a:rPr>
                        <a:t>VAR</a:t>
                      </a:r>
                      <a:endParaRPr kumimoji="0" lang="en-US" sz="1800" b="0" i="0" u="none" strike="noStrike" cap="none" normalizeH="0" baseline="0" dirty="0" smtClean="0">
                        <a:ln>
                          <a:noFill/>
                        </a:ln>
                        <a:solidFill>
                          <a:schemeClr val="tx1"/>
                        </a:solidFill>
                        <a:effectLst/>
                        <a:latin typeface="+mj-lt"/>
                        <a:cs typeface="Times New Roman" pitchFamily="18" charset="0"/>
                      </a:endParaRPr>
                    </a:p>
                  </a:txBody>
                  <a:tcPr marL="44450" marR="4445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6">
                        <a:lumMod val="60000"/>
                        <a:lumOff val="4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smtClean="0">
                          <a:ln>
                            <a:noFill/>
                          </a:ln>
                          <a:solidFill>
                            <a:schemeClr val="tx1"/>
                          </a:solidFill>
                          <a:effectLst/>
                          <a:latin typeface="+mj-lt"/>
                          <a:cs typeface="Times New Roman" pitchFamily="18" charset="0"/>
                        </a:rPr>
                        <a:t>VAR</a:t>
                      </a:r>
                      <a:endParaRPr kumimoji="0" lang="en-US" sz="1600" b="0" i="0" u="none" strike="noStrike" cap="none" normalizeH="0" baseline="0" dirty="0" smtClean="0">
                        <a:ln>
                          <a:noFill/>
                        </a:ln>
                        <a:solidFill>
                          <a:schemeClr val="tx1"/>
                        </a:solidFill>
                        <a:effectLst/>
                        <a:latin typeface="+mj-lt"/>
                        <a:cs typeface="Times New Roman" pitchFamily="18" charset="0"/>
                      </a:endParaRPr>
                    </a:p>
                  </a:txBody>
                  <a:tcPr marL="44450" marR="4445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smtClean="0">
                          <a:ln>
                            <a:noFill/>
                          </a:ln>
                          <a:solidFill>
                            <a:schemeClr val="tx1"/>
                          </a:solidFill>
                          <a:effectLst/>
                          <a:latin typeface="+mj-lt"/>
                          <a:cs typeface="Times New Roman" pitchFamily="18" charset="0"/>
                        </a:rPr>
                        <a:t>VAR</a:t>
                      </a:r>
                      <a:endParaRPr kumimoji="0" lang="en-US" sz="1600" b="0" i="0" u="none" strike="noStrike" cap="none" normalizeH="0" baseline="0" dirty="0" smtClean="0">
                        <a:ln>
                          <a:noFill/>
                        </a:ln>
                        <a:solidFill>
                          <a:schemeClr val="tx1"/>
                        </a:solidFill>
                        <a:effectLst/>
                        <a:latin typeface="+mj-lt"/>
                        <a:cs typeface="Times New Roman" pitchFamily="18" charset="0"/>
                      </a:endParaRPr>
                    </a:p>
                  </a:txBody>
                  <a:tcPr marL="44450" marR="4445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smtClean="0">
                          <a:ln>
                            <a:noFill/>
                          </a:ln>
                          <a:solidFill>
                            <a:schemeClr val="tx1"/>
                          </a:solidFill>
                          <a:effectLst/>
                          <a:latin typeface="+mj-lt"/>
                          <a:cs typeface="Times New Roman" pitchFamily="18" charset="0"/>
                        </a:rPr>
                        <a:t>VAR</a:t>
                      </a:r>
                      <a:endParaRPr kumimoji="0" lang="en-US" sz="1600" b="0" i="0" u="none" strike="noStrike" cap="none" normalizeH="0" baseline="0" dirty="0" smtClean="0">
                        <a:ln>
                          <a:noFill/>
                        </a:ln>
                        <a:solidFill>
                          <a:schemeClr val="tx1"/>
                        </a:solidFill>
                        <a:effectLst/>
                        <a:latin typeface="+mj-lt"/>
                        <a:cs typeface="Times New Roman" pitchFamily="18" charset="0"/>
                      </a:endParaRPr>
                    </a:p>
                  </a:txBody>
                  <a:tcPr marL="44450" marR="4445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smtClean="0">
                          <a:ln>
                            <a:noFill/>
                          </a:ln>
                          <a:solidFill>
                            <a:schemeClr val="tx1"/>
                          </a:solidFill>
                          <a:effectLst/>
                          <a:latin typeface="+mj-lt"/>
                          <a:cs typeface="Times New Roman" pitchFamily="18" charset="0"/>
                        </a:rPr>
                        <a:t>VAR</a:t>
                      </a:r>
                      <a:endParaRPr kumimoji="0" lang="en-US" sz="1600" b="0" i="0" u="none" strike="noStrike" cap="none" normalizeH="0" baseline="0" dirty="0" smtClean="0">
                        <a:ln>
                          <a:noFill/>
                        </a:ln>
                        <a:solidFill>
                          <a:schemeClr val="tx1"/>
                        </a:solidFill>
                        <a:effectLst/>
                        <a:latin typeface="+mj-lt"/>
                        <a:cs typeface="Times New Roman" pitchFamily="18" charset="0"/>
                      </a:endParaRPr>
                    </a:p>
                  </a:txBody>
                  <a:tcPr marL="44450" marR="4445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 xmlns:a16="http://schemas.microsoft.com/office/drawing/2014/main" val="10009"/>
                  </a:ext>
                </a:extLst>
              </a:tr>
              <a:tr h="443286">
                <a:tc gridSpan="3">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smtClean="0">
                          <a:ln>
                            <a:noFill/>
                          </a:ln>
                          <a:solidFill>
                            <a:schemeClr val="tx1"/>
                          </a:solidFill>
                          <a:effectLst/>
                          <a:latin typeface="+mj-lt"/>
                          <a:cs typeface="Times New Roman" pitchFamily="18" charset="0"/>
                        </a:rPr>
                        <a:t>Sigorta Primi İşçi Hissesi Desteği</a:t>
                      </a:r>
                      <a:endParaRPr kumimoji="0" lang="en-US" sz="1600" b="0" i="0" u="none" strike="noStrike" cap="none" normalizeH="0" baseline="0" dirty="0" smtClean="0">
                        <a:ln>
                          <a:noFill/>
                        </a:ln>
                        <a:solidFill>
                          <a:schemeClr val="tx1"/>
                        </a:solidFill>
                        <a:effectLst/>
                        <a:latin typeface="+mj-lt"/>
                        <a:cs typeface="Times New Roman" pitchFamily="18" charset="0"/>
                      </a:endParaRPr>
                    </a:p>
                  </a:txBody>
                  <a:tcPr marL="44450" marR="44450" marT="0" marB="0" anchor="ctr" horzOverflow="overflow">
                    <a:lnL w="19050" cap="flat" cmpd="sng" algn="ctr">
                      <a:solidFill>
                        <a:srgbClr val="000080"/>
                      </a:solidFill>
                      <a:prstDash val="solid"/>
                      <a:round/>
                      <a:headEnd type="none" w="med" len="med"/>
                      <a:tailEnd type="none" w="med" len="med"/>
                    </a:lnL>
                    <a:lnR w="19050" cap="flat" cmpd="sng" algn="ctr">
                      <a:solidFill>
                        <a:srgbClr val="00008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3">
                        <a:lumMod val="40000"/>
                        <a:lumOff val="60000"/>
                      </a:schemeClr>
                    </a:solidFill>
                  </a:tcPr>
                </a:tc>
                <a:tc hMerge="1">
                  <a:txBody>
                    <a:bodyPr/>
                    <a:lstStyle/>
                    <a:p>
                      <a:endParaRPr lang="en-US"/>
                    </a:p>
                  </a:txBody>
                  <a:tcPr/>
                </a:tc>
                <a:tc h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0" i="0" u="none" strike="noStrike" cap="none" normalizeH="0" baseline="0" dirty="0" smtClean="0">
                          <a:ln>
                            <a:noFill/>
                          </a:ln>
                          <a:solidFill>
                            <a:schemeClr val="tx1"/>
                          </a:solidFill>
                          <a:effectLst/>
                          <a:latin typeface="+mj-lt"/>
                          <a:cs typeface="Times New Roman" pitchFamily="18" charset="0"/>
                        </a:rPr>
                        <a:t>YOK</a:t>
                      </a:r>
                      <a:endParaRPr kumimoji="0" lang="en-US" sz="1600" b="0" i="0" u="none" strike="noStrike" cap="none" normalizeH="0" baseline="0" dirty="0" smtClean="0">
                        <a:ln>
                          <a:noFill/>
                        </a:ln>
                        <a:solidFill>
                          <a:schemeClr val="tx1"/>
                        </a:solidFill>
                        <a:effectLst/>
                        <a:latin typeface="+mj-lt"/>
                        <a:cs typeface="Times New Roman" pitchFamily="18" charset="0"/>
                      </a:endParaRPr>
                    </a:p>
                  </a:txBody>
                  <a:tcPr marL="44450" marR="44450" marT="0" marB="0" anchor="ctr" horzOverflow="overflow">
                    <a:lnL w="19050" cap="flat" cmpd="sng" algn="ctr">
                      <a:solidFill>
                        <a:srgbClr val="000080"/>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3">
                        <a:lumMod val="40000"/>
                        <a:lumOff val="6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800" b="0" i="0" u="none" strike="noStrike" cap="none" normalizeH="0" baseline="0" dirty="0" smtClean="0">
                          <a:ln>
                            <a:noFill/>
                          </a:ln>
                          <a:solidFill>
                            <a:schemeClr val="tx1"/>
                          </a:solidFill>
                          <a:effectLst/>
                          <a:latin typeface="+mj-lt"/>
                          <a:cs typeface="Times New Roman" pitchFamily="18" charset="0"/>
                        </a:rPr>
                        <a:t>YOK</a:t>
                      </a:r>
                      <a:endParaRPr kumimoji="0" lang="en-US" sz="1800" b="0" i="0" u="none" strike="noStrike" cap="none" normalizeH="0" baseline="0" dirty="0" smtClean="0">
                        <a:ln>
                          <a:noFill/>
                        </a:ln>
                        <a:solidFill>
                          <a:schemeClr val="tx1"/>
                        </a:solidFill>
                        <a:effectLst/>
                        <a:latin typeface="+mj-lt"/>
                        <a:cs typeface="Times New Roman" pitchFamily="18" charset="0"/>
                      </a:endParaRPr>
                    </a:p>
                  </a:txBody>
                  <a:tcPr marL="44450" marR="4445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6">
                        <a:lumMod val="60000"/>
                        <a:lumOff val="4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0" i="0" u="none" strike="noStrike" cap="none" normalizeH="0" baseline="0" dirty="0" smtClean="0">
                          <a:ln>
                            <a:noFill/>
                          </a:ln>
                          <a:solidFill>
                            <a:schemeClr val="tx1"/>
                          </a:solidFill>
                          <a:effectLst/>
                          <a:latin typeface="+mj-lt"/>
                          <a:cs typeface="Times New Roman" pitchFamily="18" charset="0"/>
                        </a:rPr>
                        <a:t>YOK</a:t>
                      </a:r>
                      <a:endParaRPr kumimoji="0" lang="en-US" sz="1600" b="0" i="0" u="none" strike="noStrike" cap="none" normalizeH="0" baseline="0" dirty="0" smtClean="0">
                        <a:ln>
                          <a:noFill/>
                        </a:ln>
                        <a:solidFill>
                          <a:schemeClr val="tx1"/>
                        </a:solidFill>
                        <a:effectLst/>
                        <a:latin typeface="+mj-lt"/>
                        <a:cs typeface="Times New Roman" pitchFamily="18" charset="0"/>
                      </a:endParaRPr>
                    </a:p>
                  </a:txBody>
                  <a:tcPr marL="44450" marR="4445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3">
                        <a:lumMod val="40000"/>
                        <a:lumOff val="6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0" i="0" u="none" strike="noStrike" cap="none" normalizeH="0" baseline="0" dirty="0" smtClean="0">
                          <a:ln>
                            <a:noFill/>
                          </a:ln>
                          <a:solidFill>
                            <a:schemeClr val="tx1"/>
                          </a:solidFill>
                          <a:effectLst/>
                          <a:latin typeface="+mj-lt"/>
                          <a:cs typeface="Times New Roman" pitchFamily="18" charset="0"/>
                        </a:rPr>
                        <a:t>YOK</a:t>
                      </a:r>
                      <a:endParaRPr kumimoji="0" lang="en-US" sz="1600" b="0" i="0" u="none" strike="noStrike" cap="none" normalizeH="0" baseline="0" dirty="0" smtClean="0">
                        <a:ln>
                          <a:noFill/>
                        </a:ln>
                        <a:solidFill>
                          <a:schemeClr val="tx1"/>
                        </a:solidFill>
                        <a:effectLst/>
                        <a:latin typeface="+mj-lt"/>
                        <a:cs typeface="Times New Roman" pitchFamily="18" charset="0"/>
                      </a:endParaRPr>
                    </a:p>
                  </a:txBody>
                  <a:tcPr marL="44450" marR="4445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3">
                        <a:lumMod val="40000"/>
                        <a:lumOff val="6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0" i="0" u="none" strike="noStrike" cap="none" normalizeH="0" baseline="0" dirty="0" smtClean="0">
                          <a:ln>
                            <a:noFill/>
                          </a:ln>
                          <a:solidFill>
                            <a:schemeClr val="tx1"/>
                          </a:solidFill>
                          <a:effectLst/>
                          <a:latin typeface="+mj-lt"/>
                          <a:cs typeface="Times New Roman" pitchFamily="18" charset="0"/>
                        </a:rPr>
                        <a:t>YOK</a:t>
                      </a:r>
                      <a:endParaRPr kumimoji="0" lang="en-US" sz="1600" b="0" i="0" u="none" strike="noStrike" cap="none" normalizeH="0" baseline="0" dirty="0" smtClean="0">
                        <a:ln>
                          <a:noFill/>
                        </a:ln>
                        <a:solidFill>
                          <a:schemeClr val="tx1"/>
                        </a:solidFill>
                        <a:effectLst/>
                        <a:latin typeface="+mj-lt"/>
                        <a:cs typeface="Times New Roman" pitchFamily="18" charset="0"/>
                      </a:endParaRPr>
                    </a:p>
                  </a:txBody>
                  <a:tcPr marL="44450" marR="4445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3">
                        <a:lumMod val="40000"/>
                        <a:lumOff val="6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smtClean="0">
                          <a:ln>
                            <a:noFill/>
                          </a:ln>
                          <a:solidFill>
                            <a:schemeClr val="tx1"/>
                          </a:solidFill>
                          <a:effectLst/>
                          <a:latin typeface="+mj-lt"/>
                          <a:cs typeface="Times New Roman" pitchFamily="18" charset="0"/>
                        </a:rPr>
                        <a:t>10 yıl</a:t>
                      </a:r>
                      <a:endParaRPr kumimoji="0" lang="en-US" sz="1600" b="0" i="0" u="none" strike="noStrike" cap="none" normalizeH="0" baseline="0" dirty="0" smtClean="0">
                        <a:ln>
                          <a:noFill/>
                        </a:ln>
                        <a:solidFill>
                          <a:schemeClr val="tx1"/>
                        </a:solidFill>
                        <a:effectLst/>
                        <a:latin typeface="+mj-lt"/>
                        <a:cs typeface="Times New Roman" pitchFamily="18" charset="0"/>
                      </a:endParaRPr>
                    </a:p>
                  </a:txBody>
                  <a:tcPr marL="44450" marR="4445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3">
                        <a:lumMod val="40000"/>
                        <a:lumOff val="60000"/>
                      </a:schemeClr>
                    </a:solidFill>
                  </a:tcPr>
                </a:tc>
                <a:extLst>
                  <a:ext uri="{0D108BD9-81ED-4DB2-BD59-A6C34878D82A}">
                    <a16:rowId xmlns="" xmlns:a16="http://schemas.microsoft.com/office/drawing/2014/main" val="10010"/>
                  </a:ext>
                </a:extLst>
              </a:tr>
              <a:tr h="443286">
                <a:tc gridSpan="3">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smtClean="0">
                          <a:ln>
                            <a:noFill/>
                          </a:ln>
                          <a:solidFill>
                            <a:schemeClr val="tx1"/>
                          </a:solidFill>
                          <a:effectLst/>
                          <a:latin typeface="+mj-lt"/>
                          <a:cs typeface="Times New Roman" pitchFamily="18" charset="0"/>
                        </a:rPr>
                        <a:t>Gelir Vergisi Stopajı Desteği</a:t>
                      </a:r>
                      <a:endParaRPr kumimoji="0" lang="en-US" sz="1600" b="0" i="0" u="none" strike="noStrike" cap="none" normalizeH="0" baseline="0" dirty="0" smtClean="0">
                        <a:ln>
                          <a:noFill/>
                        </a:ln>
                        <a:solidFill>
                          <a:schemeClr val="tx1"/>
                        </a:solidFill>
                        <a:effectLst/>
                        <a:latin typeface="+mj-lt"/>
                        <a:cs typeface="Times New Roman" pitchFamily="18" charset="0"/>
                      </a:endParaRPr>
                    </a:p>
                  </a:txBody>
                  <a:tcPr marL="44450" marR="44450" marT="0" marB="0" anchor="ctr" horzOverflow="overflow">
                    <a:lnL w="19050" cap="flat" cmpd="sng" algn="ctr">
                      <a:solidFill>
                        <a:srgbClr val="000080"/>
                      </a:solidFill>
                      <a:prstDash val="solid"/>
                      <a:round/>
                      <a:headEnd type="none" w="med" len="med"/>
                      <a:tailEnd type="none" w="med" len="med"/>
                    </a:lnL>
                    <a:lnR w="19050" cap="flat" cmpd="sng" algn="ctr">
                      <a:solidFill>
                        <a:srgbClr val="00008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80"/>
                      </a:solidFill>
                      <a:prstDash val="solid"/>
                      <a:round/>
                      <a:headEnd type="none" w="med" len="med"/>
                      <a:tailEnd type="none" w="med" len="med"/>
                    </a:lnB>
                    <a:lnTlToBr>
                      <a:noFill/>
                    </a:lnTlToBr>
                    <a:lnBlToTr>
                      <a:noFill/>
                    </a:lnBlToTr>
                    <a:noFill/>
                  </a:tcPr>
                </a:tc>
                <a:tc hMerge="1">
                  <a:txBody>
                    <a:bodyPr/>
                    <a:lstStyle/>
                    <a:p>
                      <a:endParaRPr lang="en-US"/>
                    </a:p>
                  </a:txBody>
                  <a:tcPr/>
                </a:tc>
                <a:tc h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0" i="0" u="none" strike="noStrike" cap="none" normalizeH="0" baseline="0" dirty="0" smtClean="0">
                          <a:ln>
                            <a:noFill/>
                          </a:ln>
                          <a:solidFill>
                            <a:schemeClr val="tx1"/>
                          </a:solidFill>
                          <a:effectLst/>
                          <a:latin typeface="+mj-lt"/>
                          <a:cs typeface="Times New Roman" pitchFamily="18" charset="0"/>
                        </a:rPr>
                        <a:t>YOK</a:t>
                      </a:r>
                      <a:endParaRPr kumimoji="0" lang="en-US" sz="1600" b="0" i="0" u="none" strike="noStrike" cap="none" normalizeH="0" baseline="0" dirty="0" smtClean="0">
                        <a:ln>
                          <a:noFill/>
                        </a:ln>
                        <a:solidFill>
                          <a:schemeClr val="tx1"/>
                        </a:solidFill>
                        <a:effectLst/>
                        <a:latin typeface="+mj-lt"/>
                        <a:cs typeface="Times New Roman" pitchFamily="18" charset="0"/>
                      </a:endParaRPr>
                    </a:p>
                  </a:txBody>
                  <a:tcPr marL="44450" marR="44450" marT="0" marB="0" anchor="ctr" horzOverflow="overflow">
                    <a:lnL w="19050" cap="flat" cmpd="sng" algn="ctr">
                      <a:solidFill>
                        <a:srgbClr val="000080"/>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80"/>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800" b="0" i="0" u="none" strike="noStrike" cap="none" normalizeH="0" baseline="0" dirty="0" smtClean="0">
                          <a:ln>
                            <a:noFill/>
                          </a:ln>
                          <a:solidFill>
                            <a:schemeClr val="tx1"/>
                          </a:solidFill>
                          <a:effectLst/>
                          <a:latin typeface="+mj-lt"/>
                          <a:cs typeface="Times New Roman" pitchFamily="18" charset="0"/>
                        </a:rPr>
                        <a:t>YOK</a:t>
                      </a:r>
                      <a:endParaRPr kumimoji="0" lang="en-US" sz="1800" b="0" i="0" u="none" strike="noStrike" cap="none" normalizeH="0" baseline="0" dirty="0" smtClean="0">
                        <a:ln>
                          <a:noFill/>
                        </a:ln>
                        <a:solidFill>
                          <a:schemeClr val="tx1"/>
                        </a:solidFill>
                        <a:effectLst/>
                        <a:latin typeface="+mj-lt"/>
                        <a:cs typeface="Times New Roman" pitchFamily="18" charset="0"/>
                      </a:endParaRPr>
                    </a:p>
                  </a:txBody>
                  <a:tcPr marL="44450" marR="4445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6">
                        <a:lumMod val="60000"/>
                        <a:lumOff val="4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0" i="0" u="none" strike="noStrike" cap="none" normalizeH="0" baseline="0" dirty="0" smtClean="0">
                          <a:ln>
                            <a:noFill/>
                          </a:ln>
                          <a:solidFill>
                            <a:schemeClr val="tx1"/>
                          </a:solidFill>
                          <a:effectLst/>
                          <a:latin typeface="+mj-lt"/>
                          <a:cs typeface="Times New Roman" pitchFamily="18" charset="0"/>
                        </a:rPr>
                        <a:t>YOK</a:t>
                      </a:r>
                      <a:endParaRPr kumimoji="0" lang="en-US" sz="1600" b="0" i="0" u="none" strike="noStrike" cap="none" normalizeH="0" baseline="0" dirty="0" smtClean="0">
                        <a:ln>
                          <a:noFill/>
                        </a:ln>
                        <a:solidFill>
                          <a:schemeClr val="tx1"/>
                        </a:solidFill>
                        <a:effectLst/>
                        <a:latin typeface="+mj-lt"/>
                        <a:cs typeface="Times New Roman" pitchFamily="18" charset="0"/>
                      </a:endParaRPr>
                    </a:p>
                  </a:txBody>
                  <a:tcPr marL="44450" marR="4445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0" i="0" u="none" strike="noStrike" cap="none" normalizeH="0" baseline="0" smtClean="0">
                          <a:ln>
                            <a:noFill/>
                          </a:ln>
                          <a:solidFill>
                            <a:schemeClr val="tx1"/>
                          </a:solidFill>
                          <a:effectLst/>
                          <a:latin typeface="+mj-lt"/>
                          <a:cs typeface="Times New Roman" pitchFamily="18" charset="0"/>
                        </a:rPr>
                        <a:t>YOK</a:t>
                      </a:r>
                      <a:endParaRPr kumimoji="0" lang="en-US" sz="1600" b="0" i="0" u="none" strike="noStrike" cap="none" normalizeH="0" baseline="0" smtClean="0">
                        <a:ln>
                          <a:noFill/>
                        </a:ln>
                        <a:solidFill>
                          <a:schemeClr val="tx1"/>
                        </a:solidFill>
                        <a:effectLst/>
                        <a:latin typeface="+mj-lt"/>
                        <a:cs typeface="Times New Roman" pitchFamily="18" charset="0"/>
                      </a:endParaRPr>
                    </a:p>
                  </a:txBody>
                  <a:tcPr marL="44450" marR="4445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0" i="0" u="none" strike="noStrike" cap="none" normalizeH="0" baseline="0" dirty="0" smtClean="0">
                          <a:ln>
                            <a:noFill/>
                          </a:ln>
                          <a:solidFill>
                            <a:schemeClr val="tx1"/>
                          </a:solidFill>
                          <a:effectLst/>
                          <a:latin typeface="+mj-lt"/>
                          <a:cs typeface="Times New Roman" pitchFamily="18" charset="0"/>
                        </a:rPr>
                        <a:t>YOK</a:t>
                      </a:r>
                      <a:endParaRPr kumimoji="0" lang="en-US" sz="1600" b="0" i="0" u="none" strike="noStrike" cap="none" normalizeH="0" baseline="0" dirty="0" smtClean="0">
                        <a:ln>
                          <a:noFill/>
                        </a:ln>
                        <a:solidFill>
                          <a:schemeClr val="tx1"/>
                        </a:solidFill>
                        <a:effectLst/>
                        <a:latin typeface="+mj-lt"/>
                        <a:cs typeface="Times New Roman" pitchFamily="18" charset="0"/>
                      </a:endParaRPr>
                    </a:p>
                  </a:txBody>
                  <a:tcPr marL="44450" marR="4445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smtClean="0">
                          <a:ln>
                            <a:noFill/>
                          </a:ln>
                          <a:solidFill>
                            <a:schemeClr val="tx1"/>
                          </a:solidFill>
                          <a:effectLst/>
                          <a:latin typeface="+mj-lt"/>
                          <a:cs typeface="Times New Roman" pitchFamily="18" charset="0"/>
                        </a:rPr>
                        <a:t>10 yıl</a:t>
                      </a:r>
                      <a:endParaRPr kumimoji="0" lang="en-US" sz="1600" b="0" i="0" u="none" strike="noStrike" cap="none" normalizeH="0" baseline="0" dirty="0" smtClean="0">
                        <a:ln>
                          <a:noFill/>
                        </a:ln>
                        <a:solidFill>
                          <a:schemeClr val="tx1"/>
                        </a:solidFill>
                        <a:effectLst/>
                        <a:latin typeface="+mj-lt"/>
                        <a:cs typeface="Times New Roman" pitchFamily="18" charset="0"/>
                      </a:endParaRPr>
                    </a:p>
                  </a:txBody>
                  <a:tcPr marL="44450" marR="4445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 xmlns:a16="http://schemas.microsoft.com/office/drawing/2014/main" val="10011"/>
                  </a:ext>
                </a:extLst>
              </a:tr>
            </a:tbl>
          </a:graphicData>
        </a:graphic>
      </p:graphicFrame>
      <p:sp>
        <p:nvSpPr>
          <p:cNvPr id="76905" name="Altbilgi Yer Tutucusu 1"/>
          <p:cNvSpPr txBox="1">
            <a:spLocks noGrp="1"/>
          </p:cNvSpPr>
          <p:nvPr/>
        </p:nvSpPr>
        <p:spPr bwMode="auto">
          <a:xfrm>
            <a:off x="1828800" y="6553200"/>
            <a:ext cx="5672138" cy="252413"/>
          </a:xfrm>
          <a:prstGeom prst="rect">
            <a:avLst/>
          </a:prstGeom>
          <a:noFill/>
          <a:ln w="9525">
            <a:noFill/>
            <a:miter lim="800000"/>
            <a:headEnd/>
            <a:tailEnd/>
          </a:ln>
        </p:spPr>
        <p:txBody>
          <a:bodyPr anchor="ctr"/>
          <a:lstStyle/>
          <a:p>
            <a:pPr algn="ctr"/>
            <a:r>
              <a:rPr lang="tr-TR" sz="1500" b="1">
                <a:solidFill>
                  <a:srgbClr val="D9D9D9"/>
                </a:solidFill>
                <a:latin typeface="Arial" charset="0"/>
                <a:cs typeface="Arial" charset="0"/>
              </a:rPr>
              <a:t>Teşvik Uygulama ve Yabancı Sermaye Genel Müdürlüğü</a:t>
            </a:r>
          </a:p>
        </p:txBody>
      </p:sp>
      <p:sp>
        <p:nvSpPr>
          <p:cNvPr id="4" name="3 Metin kutusu"/>
          <p:cNvSpPr txBox="1"/>
          <p:nvPr/>
        </p:nvSpPr>
        <p:spPr>
          <a:xfrm>
            <a:off x="5879222" y="188640"/>
            <a:ext cx="3229282" cy="461665"/>
          </a:xfrm>
          <a:prstGeom prst="rect">
            <a:avLst/>
          </a:prstGeom>
          <a:noFill/>
        </p:spPr>
        <p:txBody>
          <a:bodyPr wrap="none" rtlCol="0">
            <a:spAutoFit/>
          </a:bodyPr>
          <a:lstStyle/>
          <a:p>
            <a:pPr algn="r"/>
            <a:r>
              <a:rPr lang="tr-TR" sz="2400" b="1" dirty="0" smtClean="0">
                <a:solidFill>
                  <a:srgbClr val="FFFFFF"/>
                </a:solidFill>
                <a:effectLst>
                  <a:outerShdw blurRad="38100" dist="38100" dir="2700000" algn="tl">
                    <a:srgbClr val="000000">
                      <a:alpha val="43137"/>
                    </a:srgbClr>
                  </a:outerShdw>
                </a:effectLst>
                <a:latin typeface="Calibri"/>
                <a:cs typeface="Arial" charset="0"/>
              </a:rPr>
              <a:t>2. Yatırım Teşvik Sistemi</a:t>
            </a:r>
            <a:endParaRPr lang="tr-TR" sz="2400" b="1" dirty="0">
              <a:solidFill>
                <a:srgbClr val="FFFFFF"/>
              </a:solidFill>
              <a:effectLst>
                <a:outerShdw blurRad="38100" dist="38100" dir="2700000" algn="tl">
                  <a:srgbClr val="000000">
                    <a:alpha val="43137"/>
                  </a:srgbClr>
                </a:outerShdw>
              </a:effectLst>
              <a:latin typeface="Calibri"/>
              <a:cs typeface="Arial" charset="0"/>
            </a:endParaRPr>
          </a:p>
        </p:txBody>
      </p:sp>
      <p:sp>
        <p:nvSpPr>
          <p:cNvPr id="6" name="4 Yuvarlatılmış Dikdörtgen"/>
          <p:cNvSpPr>
            <a:spLocks noChangeArrowheads="1"/>
          </p:cNvSpPr>
          <p:nvPr/>
        </p:nvSpPr>
        <p:spPr bwMode="auto">
          <a:xfrm>
            <a:off x="179388" y="836613"/>
            <a:ext cx="8785225" cy="611981"/>
          </a:xfrm>
          <a:prstGeom prst="roundRect">
            <a:avLst>
              <a:gd name="adj" fmla="val 16667"/>
            </a:avLst>
          </a:prstGeom>
          <a:gradFill flip="none" rotWithShape="1">
            <a:gsLst>
              <a:gs pos="0">
                <a:schemeClr val="accent2">
                  <a:lumMod val="75000"/>
                  <a:shade val="30000"/>
                  <a:satMod val="115000"/>
                </a:schemeClr>
              </a:gs>
              <a:gs pos="50000">
                <a:schemeClr val="accent2">
                  <a:lumMod val="75000"/>
                  <a:shade val="67500"/>
                  <a:satMod val="115000"/>
                </a:schemeClr>
              </a:gs>
              <a:gs pos="100000">
                <a:schemeClr val="accent2">
                  <a:lumMod val="75000"/>
                  <a:shade val="100000"/>
                  <a:satMod val="115000"/>
                </a:schemeClr>
              </a:gs>
            </a:gsLst>
            <a:lin ang="18900000" scaled="1"/>
            <a:tileRect/>
          </a:gradFill>
          <a:ln>
            <a:headEnd/>
            <a:tailEnd/>
          </a:ln>
        </p:spPr>
        <p:style>
          <a:lnRef idx="2">
            <a:schemeClr val="accent2">
              <a:shade val="50000"/>
            </a:schemeClr>
          </a:lnRef>
          <a:fillRef idx="1">
            <a:schemeClr val="accent2"/>
          </a:fillRef>
          <a:effectRef idx="0">
            <a:schemeClr val="accent2"/>
          </a:effectRef>
          <a:fontRef idx="minor">
            <a:schemeClr val="lt1"/>
          </a:fontRef>
        </p:style>
        <p:txBody>
          <a:bodyPr/>
          <a:lstStyle/>
          <a:p>
            <a:pPr algn="ctr" eaLnBrk="0" hangingPunct="0">
              <a:defRPr/>
            </a:pPr>
            <a:r>
              <a:rPr lang="tr-TR" sz="3200" b="1" dirty="0" smtClean="0">
                <a:solidFill>
                  <a:srgbClr val="FFFFFF"/>
                </a:solidFill>
              </a:rPr>
              <a:t>Büyük Ölçekli Yatırımlara Sağlanan Destekler</a:t>
            </a:r>
            <a:endParaRPr lang="en-US" sz="3200" b="1" dirty="0">
              <a:solidFill>
                <a:srgbClr val="FFFFFF"/>
              </a:solidFill>
            </a:endParaRPr>
          </a:p>
        </p:txBody>
      </p:sp>
    </p:spTree>
    <p:extLst>
      <p:ext uri="{BB962C8B-B14F-4D97-AF65-F5344CB8AC3E}">
        <p14:creationId xmlns:p14="http://schemas.microsoft.com/office/powerpoint/2010/main" val="1823584131"/>
      </p:ext>
    </p:extLst>
  </p:cSld>
  <p:clrMapOvr>
    <a:masterClrMapping/>
  </p:clrMapOvr>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2 Diyagram"/>
          <p:cNvGraphicFramePr/>
          <p:nvPr>
            <p:extLst/>
          </p:nvPr>
        </p:nvGraphicFramePr>
        <p:xfrm>
          <a:off x="179512" y="908720"/>
          <a:ext cx="8784976" cy="5472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Altbilgi Yer Tutucusu 1"/>
          <p:cNvSpPr txBox="1">
            <a:spLocks noGrp="1"/>
          </p:cNvSpPr>
          <p:nvPr/>
        </p:nvSpPr>
        <p:spPr bwMode="auto">
          <a:xfrm>
            <a:off x="1828800" y="6553200"/>
            <a:ext cx="5672138" cy="252413"/>
          </a:xfrm>
          <a:prstGeom prst="rect">
            <a:avLst/>
          </a:prstGeom>
          <a:noFill/>
          <a:ln w="9525">
            <a:noFill/>
            <a:miter lim="800000"/>
            <a:headEnd/>
            <a:tailEnd/>
          </a:ln>
        </p:spPr>
        <p:txBody>
          <a:bodyPr anchor="ctr"/>
          <a:lstStyle/>
          <a:p>
            <a:pPr algn="ctr"/>
            <a:r>
              <a:rPr lang="tr-TR" sz="1500" b="1" dirty="0">
                <a:solidFill>
                  <a:srgbClr val="D9D9D9"/>
                </a:solidFill>
                <a:latin typeface="Arial" charset="0"/>
                <a:cs typeface="Arial" charset="0"/>
              </a:rPr>
              <a:t>Teşvik Uygulama ve Yabancı Sermaye Genel Müdürlüğü</a:t>
            </a:r>
          </a:p>
        </p:txBody>
      </p:sp>
    </p:spTree>
    <p:extLst>
      <p:ext uri="{BB962C8B-B14F-4D97-AF65-F5344CB8AC3E}">
        <p14:creationId xmlns:p14="http://schemas.microsoft.com/office/powerpoint/2010/main" val="120841037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3"/>
          <p:cNvSpPr>
            <a:spLocks noGrp="1" noChangeArrowheads="1"/>
          </p:cNvSpPr>
          <p:nvPr>
            <p:ph type="body" idx="4294967295"/>
          </p:nvPr>
        </p:nvSpPr>
        <p:spPr>
          <a:xfrm>
            <a:off x="0" y="1628775"/>
            <a:ext cx="8642350" cy="4608513"/>
          </a:xfrm>
        </p:spPr>
        <p:txBody>
          <a:bodyPr/>
          <a:lstStyle/>
          <a:p>
            <a:pPr marL="1588" lvl="1" indent="0" eaLnBrk="1" hangingPunct="1">
              <a:lnSpc>
                <a:spcPts val="3500"/>
              </a:lnSpc>
              <a:spcBef>
                <a:spcPct val="0"/>
              </a:spcBef>
              <a:buClr>
                <a:srgbClr val="CC0000"/>
              </a:buClr>
              <a:buSzTx/>
              <a:buFont typeface="Wingdings" pitchFamily="2" charset="2"/>
              <a:buNone/>
              <a:defRPr/>
            </a:pPr>
            <a:r>
              <a:rPr lang="tr-TR" sz="2400" dirty="0" smtClean="0">
                <a:solidFill>
                  <a:schemeClr val="tx1"/>
                </a:solidFill>
                <a:latin typeface="+mj-lt"/>
                <a:cs typeface="Arial" charset="0"/>
              </a:rPr>
              <a:t>Cari açığın azaltılmasına katkı sağlayacak katma değeri yüksek yatırımların desteklenmesini hedefler.</a:t>
            </a:r>
          </a:p>
          <a:p>
            <a:pPr marL="1588" lvl="1" indent="0" eaLnBrk="1" hangingPunct="1">
              <a:lnSpc>
                <a:spcPts val="4500"/>
              </a:lnSpc>
              <a:spcBef>
                <a:spcPct val="0"/>
              </a:spcBef>
              <a:buClr>
                <a:srgbClr val="CC0000"/>
              </a:buClr>
              <a:buSzTx/>
              <a:buFont typeface="Wingdings" pitchFamily="2" charset="2"/>
              <a:buNone/>
              <a:defRPr/>
            </a:pPr>
            <a:r>
              <a:rPr lang="tr-TR" sz="2400" b="1" u="sng" dirty="0" smtClean="0">
                <a:solidFill>
                  <a:srgbClr val="CC0000"/>
                </a:solidFill>
                <a:latin typeface="+mj-lt"/>
                <a:cs typeface="Arial" charset="0"/>
              </a:rPr>
              <a:t>STRATEJİK YATIRIM DEĞERLENDİRME KRİTERLERİ</a:t>
            </a:r>
          </a:p>
          <a:p>
            <a:pPr marL="273050" lvl="1" indent="-271463">
              <a:lnSpc>
                <a:spcPct val="150000"/>
              </a:lnSpc>
              <a:buClr>
                <a:srgbClr val="660066"/>
              </a:buClr>
              <a:buSzTx/>
              <a:buFont typeface="Wingdings" pitchFamily="2" charset="2"/>
              <a:buChar char="Ø"/>
              <a:defRPr/>
            </a:pPr>
            <a:r>
              <a:rPr lang="tr-TR" sz="2400" dirty="0" smtClean="0">
                <a:latin typeface="+mj-lt"/>
              </a:rPr>
              <a:t> </a:t>
            </a:r>
            <a:r>
              <a:rPr lang="tr-TR" sz="2400" dirty="0" smtClean="0">
                <a:solidFill>
                  <a:schemeClr val="tx1"/>
                </a:solidFill>
                <a:latin typeface="+mj-lt"/>
              </a:rPr>
              <a:t>Asgari sabit yatırımın 50 milyon Türk Lirasının üzerinde olması,</a:t>
            </a:r>
          </a:p>
          <a:p>
            <a:pPr marL="273050" lvl="1" indent="-271463">
              <a:lnSpc>
                <a:spcPct val="150000"/>
              </a:lnSpc>
              <a:buClr>
                <a:srgbClr val="660066"/>
              </a:buClr>
              <a:buSzTx/>
              <a:buFont typeface="Wingdings" pitchFamily="2" charset="2"/>
              <a:buChar char="Ø"/>
              <a:defRPr/>
            </a:pPr>
            <a:r>
              <a:rPr lang="tr-TR" sz="2400" dirty="0" smtClean="0">
                <a:solidFill>
                  <a:schemeClr val="tx1"/>
                </a:solidFill>
                <a:latin typeface="+mj-lt"/>
              </a:rPr>
              <a:t> Yurtiçi toplam üretim kapasitesinin ithalattan az olması,</a:t>
            </a:r>
          </a:p>
          <a:p>
            <a:pPr marL="273050" lvl="1" indent="-271463">
              <a:lnSpc>
                <a:spcPct val="150000"/>
              </a:lnSpc>
              <a:buClr>
                <a:srgbClr val="660066"/>
              </a:buClr>
              <a:buSzTx/>
              <a:buFont typeface="Wingdings" pitchFamily="2" charset="2"/>
              <a:buChar char="Ø"/>
              <a:defRPr/>
            </a:pPr>
            <a:r>
              <a:rPr lang="tr-TR" sz="2400" dirty="0" smtClean="0">
                <a:solidFill>
                  <a:schemeClr val="tx1"/>
                </a:solidFill>
                <a:latin typeface="+mj-lt"/>
              </a:rPr>
              <a:t> Katma değerin asgari %40 olması,</a:t>
            </a:r>
          </a:p>
          <a:p>
            <a:pPr marL="355600" lvl="1" indent="-354013">
              <a:lnSpc>
                <a:spcPct val="150000"/>
              </a:lnSpc>
              <a:buClr>
                <a:srgbClr val="660066"/>
              </a:buClr>
              <a:buSzTx/>
              <a:buFont typeface="Wingdings" pitchFamily="2" charset="2"/>
              <a:buChar char="Ø"/>
              <a:defRPr/>
            </a:pPr>
            <a:r>
              <a:rPr lang="tr-TR" sz="2400" dirty="0" smtClean="0">
                <a:solidFill>
                  <a:schemeClr val="tx1"/>
                </a:solidFill>
                <a:latin typeface="+mj-lt"/>
              </a:rPr>
              <a:t>Son bir yıl içerisinde gerçekleşen toplam ithalat tutarının 50 milyon ABD dolarının üzerinde olması. </a:t>
            </a:r>
          </a:p>
        </p:txBody>
      </p:sp>
      <p:sp>
        <p:nvSpPr>
          <p:cNvPr id="5" name="4 Yuvarlatılmış Dikdörtgen"/>
          <p:cNvSpPr>
            <a:spLocks noChangeArrowheads="1"/>
          </p:cNvSpPr>
          <p:nvPr/>
        </p:nvSpPr>
        <p:spPr bwMode="auto">
          <a:xfrm>
            <a:off x="179388" y="836613"/>
            <a:ext cx="8785225" cy="611981"/>
          </a:xfrm>
          <a:prstGeom prst="roundRect">
            <a:avLst>
              <a:gd name="adj" fmla="val 16667"/>
            </a:avLst>
          </a:prstGeom>
          <a:gradFill flip="none" rotWithShape="1">
            <a:gsLst>
              <a:gs pos="0">
                <a:srgbClr val="7030A0">
                  <a:shade val="30000"/>
                  <a:satMod val="115000"/>
                </a:srgbClr>
              </a:gs>
              <a:gs pos="50000">
                <a:srgbClr val="7030A0">
                  <a:shade val="67500"/>
                  <a:satMod val="115000"/>
                </a:srgbClr>
              </a:gs>
              <a:gs pos="100000">
                <a:srgbClr val="7030A0">
                  <a:shade val="100000"/>
                  <a:satMod val="115000"/>
                </a:srgbClr>
              </a:gs>
            </a:gsLst>
            <a:lin ang="18900000" scaled="1"/>
            <a:tileRect/>
          </a:gradFill>
          <a:ln>
            <a:headEnd/>
            <a:tailEnd/>
          </a:ln>
        </p:spPr>
        <p:style>
          <a:lnRef idx="2">
            <a:schemeClr val="dk1">
              <a:shade val="50000"/>
            </a:schemeClr>
          </a:lnRef>
          <a:fillRef idx="1">
            <a:schemeClr val="dk1"/>
          </a:fillRef>
          <a:effectRef idx="0">
            <a:schemeClr val="dk1"/>
          </a:effectRef>
          <a:fontRef idx="minor">
            <a:schemeClr val="lt1"/>
          </a:fontRef>
        </p:style>
        <p:txBody>
          <a:bodyPr/>
          <a:lstStyle/>
          <a:p>
            <a:pPr algn="ctr" eaLnBrk="0" hangingPunct="0">
              <a:defRPr/>
            </a:pPr>
            <a:r>
              <a:rPr lang="tr-TR" sz="3200" b="1" dirty="0">
                <a:solidFill>
                  <a:srgbClr val="FFFFFF"/>
                </a:solidFill>
              </a:rPr>
              <a:t>STRATEJİK YATIRIMLARIN TEŞVİKİ</a:t>
            </a:r>
            <a:endParaRPr lang="en-US" sz="3200" b="1" dirty="0">
              <a:solidFill>
                <a:srgbClr val="FFFFFF"/>
              </a:solidFill>
            </a:endParaRPr>
          </a:p>
        </p:txBody>
      </p:sp>
      <p:sp>
        <p:nvSpPr>
          <p:cNvPr id="79877" name="Altbilgi Yer Tutucusu 1"/>
          <p:cNvSpPr txBox="1">
            <a:spLocks noGrp="1"/>
          </p:cNvSpPr>
          <p:nvPr/>
        </p:nvSpPr>
        <p:spPr bwMode="auto">
          <a:xfrm>
            <a:off x="1828800" y="6553200"/>
            <a:ext cx="5672138" cy="252413"/>
          </a:xfrm>
          <a:prstGeom prst="rect">
            <a:avLst/>
          </a:prstGeom>
          <a:noFill/>
          <a:ln w="9525">
            <a:noFill/>
            <a:miter lim="800000"/>
            <a:headEnd/>
            <a:tailEnd/>
          </a:ln>
        </p:spPr>
        <p:txBody>
          <a:bodyPr anchor="ctr"/>
          <a:lstStyle/>
          <a:p>
            <a:pPr algn="ctr"/>
            <a:r>
              <a:rPr lang="tr-TR" sz="1500" b="1">
                <a:solidFill>
                  <a:srgbClr val="D9D9D9"/>
                </a:solidFill>
                <a:latin typeface="Arial" charset="0"/>
                <a:cs typeface="Arial" charset="0"/>
              </a:rPr>
              <a:t>Teşvik Uygulama ve Yabancı Sermaye Genel Müdürlüğü</a:t>
            </a:r>
          </a:p>
        </p:txBody>
      </p:sp>
      <p:sp>
        <p:nvSpPr>
          <p:cNvPr id="6" name="5 Metin kutusu"/>
          <p:cNvSpPr txBox="1"/>
          <p:nvPr/>
        </p:nvSpPr>
        <p:spPr>
          <a:xfrm>
            <a:off x="5879222" y="188640"/>
            <a:ext cx="3229282" cy="461665"/>
          </a:xfrm>
          <a:prstGeom prst="rect">
            <a:avLst/>
          </a:prstGeom>
          <a:noFill/>
        </p:spPr>
        <p:txBody>
          <a:bodyPr wrap="none" rtlCol="0">
            <a:spAutoFit/>
          </a:bodyPr>
          <a:lstStyle/>
          <a:p>
            <a:pPr algn="r"/>
            <a:r>
              <a:rPr lang="tr-TR" sz="2400" b="1" dirty="0" smtClean="0">
                <a:solidFill>
                  <a:srgbClr val="FFFFFF"/>
                </a:solidFill>
                <a:effectLst>
                  <a:outerShdw blurRad="38100" dist="38100" dir="2700000" algn="tl">
                    <a:srgbClr val="000000">
                      <a:alpha val="43137"/>
                    </a:srgbClr>
                  </a:outerShdw>
                </a:effectLst>
                <a:latin typeface="Calibri"/>
                <a:cs typeface="Arial" charset="0"/>
              </a:rPr>
              <a:t>2. Yatırım Teşvik Sistemi</a:t>
            </a:r>
            <a:endParaRPr lang="tr-TR" sz="2400" b="1" dirty="0">
              <a:solidFill>
                <a:srgbClr val="FFFFFF"/>
              </a:solidFill>
              <a:effectLst>
                <a:outerShdw blurRad="38100" dist="38100" dir="2700000" algn="tl">
                  <a:srgbClr val="000000">
                    <a:alpha val="43137"/>
                  </a:srgbClr>
                </a:outerShdw>
              </a:effectLst>
              <a:latin typeface="Calibri"/>
              <a:cs typeface="Arial" charset="0"/>
            </a:endParaRPr>
          </a:p>
        </p:txBody>
      </p:sp>
    </p:spTree>
    <p:extLst>
      <p:ext uri="{BB962C8B-B14F-4D97-AF65-F5344CB8AC3E}">
        <p14:creationId xmlns:p14="http://schemas.microsoft.com/office/powerpoint/2010/main" val="338433747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9446" name="Group 70"/>
          <p:cNvGraphicFramePr>
            <a:graphicFrameLocks noGrp="1"/>
          </p:cNvGraphicFramePr>
          <p:nvPr>
            <p:extLst/>
          </p:nvPr>
        </p:nvGraphicFramePr>
        <p:xfrm>
          <a:off x="250825" y="1268760"/>
          <a:ext cx="8713788" cy="5112567"/>
        </p:xfrm>
        <a:graphic>
          <a:graphicData uri="http://schemas.openxmlformats.org/drawingml/2006/table">
            <a:tbl>
              <a:tblPr/>
              <a:tblGrid>
                <a:gridCol w="1974850">
                  <a:extLst>
                    <a:ext uri="{9D8B030D-6E8A-4147-A177-3AD203B41FA5}">
                      <a16:colId xmlns="" xmlns:a16="http://schemas.microsoft.com/office/drawing/2014/main" val="20000"/>
                    </a:ext>
                  </a:extLst>
                </a:gridCol>
                <a:gridCol w="1681163">
                  <a:extLst>
                    <a:ext uri="{9D8B030D-6E8A-4147-A177-3AD203B41FA5}">
                      <a16:colId xmlns="" xmlns:a16="http://schemas.microsoft.com/office/drawing/2014/main" val="20001"/>
                    </a:ext>
                  </a:extLst>
                </a:gridCol>
                <a:gridCol w="809625">
                  <a:extLst>
                    <a:ext uri="{9D8B030D-6E8A-4147-A177-3AD203B41FA5}">
                      <a16:colId xmlns="" xmlns:a16="http://schemas.microsoft.com/office/drawing/2014/main" val="20002"/>
                    </a:ext>
                  </a:extLst>
                </a:gridCol>
                <a:gridCol w="863600">
                  <a:extLst>
                    <a:ext uri="{9D8B030D-6E8A-4147-A177-3AD203B41FA5}">
                      <a16:colId xmlns="" xmlns:a16="http://schemas.microsoft.com/office/drawing/2014/main" val="20003"/>
                    </a:ext>
                  </a:extLst>
                </a:gridCol>
                <a:gridCol w="936625">
                  <a:extLst>
                    <a:ext uri="{9D8B030D-6E8A-4147-A177-3AD203B41FA5}">
                      <a16:colId xmlns="" xmlns:a16="http://schemas.microsoft.com/office/drawing/2014/main" val="20004"/>
                    </a:ext>
                  </a:extLst>
                </a:gridCol>
                <a:gridCol w="935037">
                  <a:extLst>
                    <a:ext uri="{9D8B030D-6E8A-4147-A177-3AD203B41FA5}">
                      <a16:colId xmlns="" xmlns:a16="http://schemas.microsoft.com/office/drawing/2014/main" val="20005"/>
                    </a:ext>
                  </a:extLst>
                </a:gridCol>
                <a:gridCol w="792163">
                  <a:extLst>
                    <a:ext uri="{9D8B030D-6E8A-4147-A177-3AD203B41FA5}">
                      <a16:colId xmlns="" xmlns:a16="http://schemas.microsoft.com/office/drawing/2014/main" val="20006"/>
                    </a:ext>
                  </a:extLst>
                </a:gridCol>
                <a:gridCol w="720725">
                  <a:extLst>
                    <a:ext uri="{9D8B030D-6E8A-4147-A177-3AD203B41FA5}">
                      <a16:colId xmlns="" xmlns:a16="http://schemas.microsoft.com/office/drawing/2014/main" val="20007"/>
                    </a:ext>
                  </a:extLst>
                </a:gridCol>
              </a:tblGrid>
              <a:tr h="347681">
                <a:tc gridSpan="8">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dirty="0" smtClean="0">
                        <a:ln>
                          <a:noFill/>
                        </a:ln>
                        <a:solidFill>
                          <a:schemeClr val="tx1"/>
                        </a:solidFill>
                        <a:effectLst/>
                        <a:latin typeface="+mn-lt"/>
                        <a:cs typeface="Arial" pitchFamily="34" charset="0"/>
                      </a:endParaRPr>
                    </a:p>
                  </a:txBody>
                  <a:tcPr marL="44450" marR="44450" marT="0" marB="0" anchor="ctr" horzOverflow="overflow">
                    <a:lnL>
                      <a:noFill/>
                    </a:lnL>
                    <a:lnR>
                      <a:noFill/>
                    </a:lnR>
                    <a:lnT>
                      <a:noFill/>
                    </a:lnT>
                    <a:lnB w="19050" cap="flat" cmpd="sng" algn="ctr">
                      <a:solidFill>
                        <a:srgbClr val="800080"/>
                      </a:solidFill>
                      <a:prstDash val="solid"/>
                      <a:round/>
                      <a:headEnd type="none" w="med" len="med"/>
                      <a:tailEnd type="none" w="med" len="med"/>
                    </a:lnB>
                    <a:lnTlToBr>
                      <a:noFill/>
                    </a:lnTlToBr>
                    <a:lnBlToTr>
                      <a:noFill/>
                    </a:lnBlToTr>
                    <a:no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 xmlns:a16="http://schemas.microsoft.com/office/drawing/2014/main" val="10000"/>
                  </a:ext>
                </a:extLst>
              </a:tr>
              <a:tr h="284043">
                <a:tc rowSpan="2" grid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smtClean="0">
                          <a:ln>
                            <a:noFill/>
                          </a:ln>
                          <a:solidFill>
                            <a:srgbClr val="FFFFFF"/>
                          </a:solidFill>
                          <a:effectLst/>
                          <a:latin typeface="+mn-lt"/>
                          <a:cs typeface="Times New Roman" pitchFamily="18" charset="0"/>
                        </a:rPr>
                        <a:t>Destek Unsurları</a:t>
                      </a:r>
                      <a:endParaRPr kumimoji="0" lang="en-US" sz="1600" b="0" i="0" u="none" strike="noStrike" cap="none" normalizeH="0" baseline="0" smtClean="0">
                        <a:ln>
                          <a:noFill/>
                        </a:ln>
                        <a:solidFill>
                          <a:schemeClr val="tx1"/>
                        </a:solidFill>
                        <a:effectLst/>
                        <a:latin typeface="+mn-lt"/>
                        <a:cs typeface="Times New Roman" pitchFamily="18" charset="0"/>
                      </a:endParaRPr>
                    </a:p>
                  </a:txBody>
                  <a:tcPr marL="44450" marR="44450" marT="0" marB="0" anchor="ctr" horzOverflow="overflow">
                    <a:lnL w="19050" cap="flat" cmpd="sng" algn="ctr">
                      <a:solidFill>
                        <a:srgbClr val="800080"/>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800080"/>
                      </a:solidFill>
                      <a:prstDash val="solid"/>
                      <a:round/>
                      <a:headEnd type="none" w="med" len="med"/>
                      <a:tailEnd type="none" w="med" len="med"/>
                    </a:lnT>
                    <a:lnB w="19050" cap="flat" cmpd="sng" algn="ctr">
                      <a:solidFill>
                        <a:srgbClr val="800080"/>
                      </a:solidFill>
                      <a:prstDash val="solid"/>
                      <a:round/>
                      <a:headEnd type="none" w="med" len="med"/>
                      <a:tailEnd type="none" w="med" len="med"/>
                    </a:lnB>
                    <a:lnTlToBr>
                      <a:noFill/>
                    </a:lnTlToBr>
                    <a:lnBlToTr>
                      <a:noFill/>
                    </a:lnBlToTr>
                    <a:solidFill>
                      <a:srgbClr val="800080"/>
                    </a:solidFill>
                  </a:tcPr>
                </a:tc>
                <a:tc rowSpan="2" hMerge="1">
                  <a:txBody>
                    <a:bodyPr/>
                    <a:lstStyle/>
                    <a:p>
                      <a:endParaRPr lang="en-US"/>
                    </a:p>
                  </a:txBody>
                  <a:tcPr/>
                </a:tc>
                <a:tc gridSpan="6">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smtClean="0">
                          <a:ln>
                            <a:noFill/>
                          </a:ln>
                          <a:solidFill>
                            <a:srgbClr val="FFFFFF"/>
                          </a:solidFill>
                          <a:effectLst/>
                          <a:latin typeface="+mn-lt"/>
                          <a:cs typeface="Times New Roman" pitchFamily="18" charset="0"/>
                        </a:rPr>
                        <a:t>BÖLGELER</a:t>
                      </a:r>
                      <a:endParaRPr kumimoji="0" lang="en-US" sz="1600" b="0" i="0" u="none" strike="noStrike" cap="none" normalizeH="0" baseline="0" smtClean="0">
                        <a:ln>
                          <a:noFill/>
                        </a:ln>
                        <a:solidFill>
                          <a:schemeClr val="tx1"/>
                        </a:solidFill>
                        <a:effectLst/>
                        <a:latin typeface="+mn-lt"/>
                        <a:cs typeface="Times New Roman" pitchFamily="18" charset="0"/>
                      </a:endParaRPr>
                    </a:p>
                  </a:txBody>
                  <a:tcPr marL="44450" marR="44450" marT="0" marB="0" anchor="ctr" horzOverflow="overflow">
                    <a:lnL w="19050" cap="flat" cmpd="sng" algn="ctr">
                      <a:solidFill>
                        <a:srgbClr val="FFFFFF"/>
                      </a:solidFill>
                      <a:prstDash val="solid"/>
                      <a:round/>
                      <a:headEnd type="none" w="med" len="med"/>
                      <a:tailEnd type="none" w="med" len="med"/>
                    </a:lnL>
                    <a:lnR w="19050" cap="flat" cmpd="sng" algn="ctr">
                      <a:solidFill>
                        <a:srgbClr val="800080"/>
                      </a:solidFill>
                      <a:prstDash val="solid"/>
                      <a:round/>
                      <a:headEnd type="none" w="med" len="med"/>
                      <a:tailEnd type="none" w="med" len="med"/>
                    </a:lnR>
                    <a:lnT w="19050" cap="flat" cmpd="sng" algn="ctr">
                      <a:solidFill>
                        <a:srgbClr val="800080"/>
                      </a:solidFill>
                      <a:prstDash val="solid"/>
                      <a:round/>
                      <a:headEnd type="none" w="med" len="med"/>
                      <a:tailEnd type="none" w="med" len="med"/>
                    </a:lnT>
                    <a:lnB w="19050" cap="flat" cmpd="sng" algn="ctr">
                      <a:solidFill>
                        <a:srgbClr val="FFFFFF"/>
                      </a:solidFill>
                      <a:prstDash val="solid"/>
                      <a:round/>
                      <a:headEnd type="none" w="med" len="med"/>
                      <a:tailEnd type="none" w="med" len="med"/>
                    </a:lnB>
                    <a:lnTlToBr>
                      <a:noFill/>
                    </a:lnTlToBr>
                    <a:lnBlToTr>
                      <a:noFill/>
                    </a:lnBlToTr>
                    <a:solidFill>
                      <a:srgbClr val="800080"/>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 xmlns:a16="http://schemas.microsoft.com/office/drawing/2014/main" val="10001"/>
                  </a:ext>
                </a:extLst>
              </a:tr>
              <a:tr h="328314">
                <a:tc gridSpan="2" vMerge="1">
                  <a:txBody>
                    <a:bodyPr/>
                    <a:lstStyle/>
                    <a:p>
                      <a:endParaRPr lang="en-US"/>
                    </a:p>
                  </a:txBody>
                  <a:tcPr/>
                </a:tc>
                <a:tc hMerge="1" v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smtClean="0">
                          <a:ln>
                            <a:noFill/>
                          </a:ln>
                          <a:solidFill>
                            <a:schemeClr val="tx1"/>
                          </a:solidFill>
                          <a:effectLst/>
                          <a:latin typeface="+mn-lt"/>
                          <a:cs typeface="Times New Roman" pitchFamily="18" charset="0"/>
                        </a:rPr>
                        <a:t>I</a:t>
                      </a:r>
                      <a:endParaRPr kumimoji="0" lang="en-US" sz="1600" b="0" i="0" u="none" strike="noStrike" cap="none" normalizeH="0" baseline="0" smtClean="0">
                        <a:ln>
                          <a:noFill/>
                        </a:ln>
                        <a:solidFill>
                          <a:schemeClr val="tx1"/>
                        </a:solidFill>
                        <a:effectLst/>
                        <a:latin typeface="+mn-lt"/>
                        <a:cs typeface="Times New Roman" pitchFamily="18" charset="0"/>
                      </a:endParaRPr>
                    </a:p>
                  </a:txBody>
                  <a:tcPr marL="44450" marR="44450" marT="0" marB="0" anchor="ctr" horzOverflow="overflow">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800080"/>
                      </a:solidFill>
                      <a:prstDash val="solid"/>
                      <a:round/>
                      <a:headEnd type="none" w="med" len="med"/>
                      <a:tailEnd type="none" w="med" len="med"/>
                    </a:lnB>
                    <a:lnTlToBr>
                      <a:noFill/>
                    </a:lnTlToBr>
                    <a:lnBlToTr>
                      <a:noFill/>
                    </a:lnBlToTr>
                    <a:solidFill>
                      <a:srgbClr val="CC3399"/>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smtClean="0">
                          <a:ln>
                            <a:noFill/>
                          </a:ln>
                          <a:solidFill>
                            <a:schemeClr val="tx1"/>
                          </a:solidFill>
                          <a:effectLst/>
                          <a:latin typeface="+mn-lt"/>
                          <a:cs typeface="Times New Roman" pitchFamily="18" charset="0"/>
                        </a:rPr>
                        <a:t>II</a:t>
                      </a:r>
                      <a:endParaRPr kumimoji="0" lang="en-US" sz="1600" b="0" i="0" u="none" strike="noStrike" cap="none" normalizeH="0" baseline="0" smtClean="0">
                        <a:ln>
                          <a:noFill/>
                        </a:ln>
                        <a:solidFill>
                          <a:schemeClr val="tx1"/>
                        </a:solidFill>
                        <a:effectLst/>
                        <a:latin typeface="+mn-lt"/>
                        <a:cs typeface="Times New Roman" pitchFamily="18" charset="0"/>
                      </a:endParaRPr>
                    </a:p>
                  </a:txBody>
                  <a:tcPr marL="44450" marR="44450" marT="0" marB="0" anchor="ctr" horzOverflow="overflow">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800080"/>
                      </a:solidFill>
                      <a:prstDash val="solid"/>
                      <a:round/>
                      <a:headEnd type="none" w="med" len="med"/>
                      <a:tailEnd type="none" w="med" len="med"/>
                    </a:lnB>
                    <a:lnTlToBr>
                      <a:noFill/>
                    </a:lnTlToBr>
                    <a:lnBlToTr>
                      <a:noFill/>
                    </a:lnBlToTr>
                    <a:solidFill>
                      <a:srgbClr val="CC3399"/>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smtClean="0">
                          <a:ln>
                            <a:noFill/>
                          </a:ln>
                          <a:solidFill>
                            <a:schemeClr val="tx1"/>
                          </a:solidFill>
                          <a:effectLst/>
                          <a:latin typeface="+mn-lt"/>
                          <a:cs typeface="Times New Roman" pitchFamily="18" charset="0"/>
                        </a:rPr>
                        <a:t>III</a:t>
                      </a:r>
                      <a:endParaRPr kumimoji="0" lang="en-US" sz="1600" b="0" i="0" u="none" strike="noStrike" cap="none" normalizeH="0" baseline="0" dirty="0" smtClean="0">
                        <a:ln>
                          <a:noFill/>
                        </a:ln>
                        <a:solidFill>
                          <a:schemeClr val="tx1"/>
                        </a:solidFill>
                        <a:effectLst/>
                        <a:latin typeface="+mn-lt"/>
                        <a:cs typeface="Times New Roman" pitchFamily="18" charset="0"/>
                      </a:endParaRPr>
                    </a:p>
                  </a:txBody>
                  <a:tcPr marL="44450" marR="44450" marT="0" marB="0" anchor="ctr" horzOverflow="overflow">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800080"/>
                      </a:solidFill>
                      <a:prstDash val="solid"/>
                      <a:round/>
                      <a:headEnd type="none" w="med" len="med"/>
                      <a:tailEnd type="none" w="med" len="med"/>
                    </a:lnB>
                    <a:lnTlToBr>
                      <a:noFill/>
                    </a:lnTlToBr>
                    <a:lnBlToTr>
                      <a:noFill/>
                    </a:lnBlToTr>
                    <a:solidFill>
                      <a:srgbClr val="CC3399"/>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smtClean="0">
                          <a:ln>
                            <a:noFill/>
                          </a:ln>
                          <a:solidFill>
                            <a:schemeClr val="tx1"/>
                          </a:solidFill>
                          <a:effectLst/>
                          <a:latin typeface="+mn-lt"/>
                          <a:cs typeface="Times New Roman" pitchFamily="18" charset="0"/>
                        </a:rPr>
                        <a:t>IV</a:t>
                      </a:r>
                      <a:endParaRPr kumimoji="0" lang="en-US" sz="1600" b="0" i="0" u="none" strike="noStrike" cap="none" normalizeH="0" baseline="0" smtClean="0">
                        <a:ln>
                          <a:noFill/>
                        </a:ln>
                        <a:solidFill>
                          <a:schemeClr val="tx1"/>
                        </a:solidFill>
                        <a:effectLst/>
                        <a:latin typeface="+mn-lt"/>
                        <a:cs typeface="Times New Roman" pitchFamily="18" charset="0"/>
                      </a:endParaRPr>
                    </a:p>
                  </a:txBody>
                  <a:tcPr marL="44450" marR="44450" marT="0" marB="0" anchor="ctr" horzOverflow="overflow">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800080"/>
                      </a:solidFill>
                      <a:prstDash val="solid"/>
                      <a:round/>
                      <a:headEnd type="none" w="med" len="med"/>
                      <a:tailEnd type="none" w="med" len="med"/>
                    </a:lnB>
                    <a:lnTlToBr>
                      <a:noFill/>
                    </a:lnTlToBr>
                    <a:lnBlToTr>
                      <a:noFill/>
                    </a:lnBlToTr>
                    <a:solidFill>
                      <a:srgbClr val="CC3399"/>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smtClean="0">
                          <a:ln>
                            <a:noFill/>
                          </a:ln>
                          <a:solidFill>
                            <a:schemeClr val="tx1"/>
                          </a:solidFill>
                          <a:effectLst/>
                          <a:latin typeface="+mn-lt"/>
                          <a:cs typeface="Times New Roman" pitchFamily="18" charset="0"/>
                        </a:rPr>
                        <a:t>V</a:t>
                      </a:r>
                      <a:endParaRPr kumimoji="0" lang="en-US" sz="1600" b="0" i="0" u="none" strike="noStrike" cap="none" normalizeH="0" baseline="0" smtClean="0">
                        <a:ln>
                          <a:noFill/>
                        </a:ln>
                        <a:solidFill>
                          <a:schemeClr val="tx1"/>
                        </a:solidFill>
                        <a:effectLst/>
                        <a:latin typeface="+mn-lt"/>
                        <a:cs typeface="Times New Roman" pitchFamily="18" charset="0"/>
                      </a:endParaRPr>
                    </a:p>
                  </a:txBody>
                  <a:tcPr marL="44450" marR="44450" marT="0" marB="0" anchor="ctr" horzOverflow="overflow">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800080"/>
                      </a:solidFill>
                      <a:prstDash val="solid"/>
                      <a:round/>
                      <a:headEnd type="none" w="med" len="med"/>
                      <a:tailEnd type="none" w="med" len="med"/>
                    </a:lnB>
                    <a:lnTlToBr>
                      <a:noFill/>
                    </a:lnTlToBr>
                    <a:lnBlToTr>
                      <a:noFill/>
                    </a:lnBlToTr>
                    <a:solidFill>
                      <a:srgbClr val="CC3399"/>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smtClean="0">
                          <a:ln>
                            <a:noFill/>
                          </a:ln>
                          <a:solidFill>
                            <a:schemeClr val="tx1"/>
                          </a:solidFill>
                          <a:effectLst/>
                          <a:latin typeface="+mn-lt"/>
                          <a:cs typeface="Times New Roman" pitchFamily="18" charset="0"/>
                        </a:rPr>
                        <a:t>VI</a:t>
                      </a:r>
                      <a:endParaRPr kumimoji="0" lang="en-US" sz="1600" b="0" i="0" u="none" strike="noStrike" cap="none" normalizeH="0" baseline="0" smtClean="0">
                        <a:ln>
                          <a:noFill/>
                        </a:ln>
                        <a:solidFill>
                          <a:schemeClr val="tx1"/>
                        </a:solidFill>
                        <a:effectLst/>
                        <a:latin typeface="+mn-lt"/>
                        <a:cs typeface="Times New Roman" pitchFamily="18" charset="0"/>
                      </a:endParaRPr>
                    </a:p>
                  </a:txBody>
                  <a:tcPr marL="44450" marR="44450" marT="0" marB="0" anchor="ctr" horzOverflow="overflow">
                    <a:lnL w="19050" cap="flat" cmpd="sng" algn="ctr">
                      <a:solidFill>
                        <a:srgbClr val="FFFFFF"/>
                      </a:solidFill>
                      <a:prstDash val="solid"/>
                      <a:round/>
                      <a:headEnd type="none" w="med" len="med"/>
                      <a:tailEnd type="none" w="med" len="med"/>
                    </a:lnL>
                    <a:lnR w="19050" cap="flat" cmpd="sng" algn="ctr">
                      <a:solidFill>
                        <a:srgbClr val="800080"/>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800080"/>
                      </a:solidFill>
                      <a:prstDash val="solid"/>
                      <a:round/>
                      <a:headEnd type="none" w="med" len="med"/>
                      <a:tailEnd type="none" w="med" len="med"/>
                    </a:lnB>
                    <a:lnTlToBr>
                      <a:noFill/>
                    </a:lnTlToBr>
                    <a:lnBlToTr>
                      <a:noFill/>
                    </a:lnBlToTr>
                    <a:solidFill>
                      <a:srgbClr val="CC3399"/>
                    </a:solidFill>
                  </a:tcPr>
                </a:tc>
                <a:extLst>
                  <a:ext uri="{0D108BD9-81ED-4DB2-BD59-A6C34878D82A}">
                    <a16:rowId xmlns="" xmlns:a16="http://schemas.microsoft.com/office/drawing/2014/main" val="10002"/>
                  </a:ext>
                </a:extLst>
              </a:tr>
              <a:tr h="250075">
                <a:tc gridSpan="2">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smtClean="0">
                          <a:ln>
                            <a:noFill/>
                          </a:ln>
                          <a:solidFill>
                            <a:srgbClr val="000000"/>
                          </a:solidFill>
                          <a:effectLst/>
                          <a:latin typeface="+mn-lt"/>
                          <a:cs typeface="Times New Roman" pitchFamily="18" charset="0"/>
                        </a:rPr>
                        <a:t>KDV İstisnası</a:t>
                      </a:r>
                      <a:endParaRPr kumimoji="0" lang="en-US" sz="1600" b="0" i="0" u="none" strike="noStrike" cap="none" normalizeH="0" baseline="0" smtClean="0">
                        <a:ln>
                          <a:noFill/>
                        </a:ln>
                        <a:solidFill>
                          <a:schemeClr val="tx1"/>
                        </a:solidFill>
                        <a:effectLst/>
                        <a:latin typeface="+mn-lt"/>
                        <a:cs typeface="Times New Roman" pitchFamily="18" charset="0"/>
                      </a:endParaRPr>
                    </a:p>
                  </a:txBody>
                  <a:tcPr marL="44450" marR="44450" marT="0" marB="0" anchor="ctr" horzOverflow="overflow">
                    <a:lnL w="19050" cap="flat" cmpd="sng" algn="ctr">
                      <a:solidFill>
                        <a:srgbClr val="800080"/>
                      </a:solidFill>
                      <a:prstDash val="solid"/>
                      <a:round/>
                      <a:headEnd type="none" w="med" len="med"/>
                      <a:tailEnd type="none" w="med" len="med"/>
                    </a:lnL>
                    <a:lnR w="19050" cap="flat" cmpd="sng" algn="ctr">
                      <a:solidFill>
                        <a:srgbClr val="800080"/>
                      </a:solidFill>
                      <a:prstDash val="solid"/>
                      <a:round/>
                      <a:headEnd type="none" w="med" len="med"/>
                      <a:tailEnd type="none" w="med" len="med"/>
                    </a:lnR>
                    <a:lnT w="19050" cap="flat" cmpd="sng" algn="ctr">
                      <a:solidFill>
                        <a:srgbClr val="80008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en-US"/>
                    </a:p>
                  </a:txBody>
                  <a:tcPr/>
                </a:tc>
                <a:tc gridSpan="6">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smtClean="0">
                          <a:ln>
                            <a:noFill/>
                          </a:ln>
                          <a:solidFill>
                            <a:schemeClr val="tx1"/>
                          </a:solidFill>
                          <a:effectLst/>
                          <a:latin typeface="+mn-lt"/>
                          <a:cs typeface="Times New Roman" pitchFamily="18" charset="0"/>
                        </a:rPr>
                        <a:t>VAR</a:t>
                      </a:r>
                      <a:endParaRPr kumimoji="0" lang="en-US" sz="1600" b="0" i="0" u="none" strike="noStrike" cap="none" normalizeH="0" baseline="0" smtClean="0">
                        <a:ln>
                          <a:noFill/>
                        </a:ln>
                        <a:solidFill>
                          <a:schemeClr val="tx1"/>
                        </a:solidFill>
                        <a:effectLst/>
                        <a:latin typeface="+mn-lt"/>
                        <a:cs typeface="Times New Roman" pitchFamily="18" charset="0"/>
                      </a:endParaRPr>
                    </a:p>
                  </a:txBody>
                  <a:tcPr marL="44450" marR="44450" marT="0" marB="0" anchor="ctr" horzOverflow="overflow">
                    <a:lnL w="19050" cap="flat" cmpd="sng" algn="ctr">
                      <a:solidFill>
                        <a:srgbClr val="800080"/>
                      </a:solidFill>
                      <a:prstDash val="solid"/>
                      <a:round/>
                      <a:headEnd type="none" w="med" len="med"/>
                      <a:tailEnd type="none" w="med" len="med"/>
                    </a:lnL>
                    <a:lnR w="19050" cap="flat" cmpd="sng" algn="ctr">
                      <a:solidFill>
                        <a:srgbClr val="800080"/>
                      </a:solidFill>
                      <a:prstDash val="solid"/>
                      <a:round/>
                      <a:headEnd type="none" w="med" len="med"/>
                      <a:tailEnd type="none" w="med" len="med"/>
                    </a:lnR>
                    <a:lnT w="19050" cap="flat" cmpd="sng" algn="ctr">
                      <a:solidFill>
                        <a:srgbClr val="80008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 xmlns:a16="http://schemas.microsoft.com/office/drawing/2014/main" val="10003"/>
                  </a:ext>
                </a:extLst>
              </a:tr>
              <a:tr h="304220">
                <a:tc gridSpan="2">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smtClean="0">
                          <a:ln>
                            <a:noFill/>
                          </a:ln>
                          <a:solidFill>
                            <a:srgbClr val="000000"/>
                          </a:solidFill>
                          <a:effectLst/>
                          <a:latin typeface="+mn-lt"/>
                          <a:cs typeface="Times New Roman" pitchFamily="18" charset="0"/>
                        </a:rPr>
                        <a:t>Gümrük Vergisi Muafiyeti</a:t>
                      </a:r>
                      <a:endParaRPr kumimoji="0" lang="en-US" sz="1600" b="0" i="0" u="none" strike="noStrike" cap="none" normalizeH="0" baseline="0" smtClean="0">
                        <a:ln>
                          <a:noFill/>
                        </a:ln>
                        <a:solidFill>
                          <a:schemeClr val="tx1"/>
                        </a:solidFill>
                        <a:effectLst/>
                        <a:latin typeface="+mn-lt"/>
                        <a:cs typeface="Times New Roman" pitchFamily="18" charset="0"/>
                      </a:endParaRPr>
                    </a:p>
                  </a:txBody>
                  <a:tcPr marL="44450" marR="44450" marT="0" marB="0" anchor="ctr" horzOverflow="overflow">
                    <a:lnL w="19050" cap="flat" cmpd="sng" algn="ctr">
                      <a:solidFill>
                        <a:srgbClr val="800080"/>
                      </a:solidFill>
                      <a:prstDash val="solid"/>
                      <a:round/>
                      <a:headEnd type="none" w="med" len="med"/>
                      <a:tailEnd type="none" w="med" len="med"/>
                    </a:lnL>
                    <a:lnR w="19050" cap="flat" cmpd="sng" algn="ctr">
                      <a:solidFill>
                        <a:srgbClr val="80008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CCFF"/>
                    </a:solidFill>
                  </a:tcPr>
                </a:tc>
                <a:tc hMerge="1">
                  <a:txBody>
                    <a:bodyPr/>
                    <a:lstStyle/>
                    <a:p>
                      <a:endParaRPr lang="en-US"/>
                    </a:p>
                  </a:txBody>
                  <a:tcPr/>
                </a:tc>
                <a:tc gridSpan="6">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smtClean="0">
                          <a:ln>
                            <a:noFill/>
                          </a:ln>
                          <a:solidFill>
                            <a:schemeClr val="tx1"/>
                          </a:solidFill>
                          <a:effectLst/>
                          <a:latin typeface="+mn-lt"/>
                          <a:cs typeface="Times New Roman" pitchFamily="18" charset="0"/>
                        </a:rPr>
                        <a:t>VAR</a:t>
                      </a:r>
                      <a:endParaRPr kumimoji="0" lang="en-US" sz="1600" b="0" i="0" u="none" strike="noStrike" cap="none" normalizeH="0" baseline="0" smtClean="0">
                        <a:ln>
                          <a:noFill/>
                        </a:ln>
                        <a:solidFill>
                          <a:schemeClr val="tx1"/>
                        </a:solidFill>
                        <a:effectLst/>
                        <a:latin typeface="+mn-lt"/>
                        <a:cs typeface="Times New Roman" pitchFamily="18" charset="0"/>
                      </a:endParaRPr>
                    </a:p>
                  </a:txBody>
                  <a:tcPr marL="44450" marR="44450" marT="0" marB="0" anchor="ctr" horzOverflow="overflow">
                    <a:lnL w="19050" cap="flat" cmpd="sng" algn="ctr">
                      <a:solidFill>
                        <a:srgbClr val="800080"/>
                      </a:solidFill>
                      <a:prstDash val="solid"/>
                      <a:round/>
                      <a:headEnd type="none" w="med" len="med"/>
                      <a:tailEnd type="none" w="med" len="med"/>
                    </a:lnL>
                    <a:lnR w="19050" cap="flat" cmpd="sng" algn="ctr">
                      <a:solidFill>
                        <a:srgbClr val="80008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CCFF"/>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 xmlns:a16="http://schemas.microsoft.com/office/drawing/2014/main" val="10004"/>
                  </a:ext>
                </a:extLst>
              </a:tr>
              <a:tr h="500149">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smtClean="0">
                          <a:ln>
                            <a:noFill/>
                          </a:ln>
                          <a:solidFill>
                            <a:schemeClr val="tx1"/>
                          </a:solidFill>
                          <a:effectLst/>
                          <a:latin typeface="+mn-lt"/>
                          <a:cs typeface="Times New Roman" pitchFamily="18" charset="0"/>
                        </a:rPr>
                        <a:t>Vergi İndirimi</a:t>
                      </a:r>
                      <a:endParaRPr kumimoji="0" lang="en-US" sz="1600" b="0" i="0" u="none" strike="noStrike" cap="none" normalizeH="0" baseline="0" smtClean="0">
                        <a:ln>
                          <a:noFill/>
                        </a:ln>
                        <a:solidFill>
                          <a:schemeClr val="tx1"/>
                        </a:solidFill>
                        <a:effectLst/>
                        <a:latin typeface="+mn-lt"/>
                        <a:cs typeface="Times New Roman" pitchFamily="18" charset="0"/>
                      </a:endParaRPr>
                    </a:p>
                  </a:txBody>
                  <a:tcPr marL="44450" marR="44450" marT="0" marB="0" anchor="ctr" horzOverflow="overflow">
                    <a:lnL w="19050" cap="flat" cmpd="sng" algn="ctr">
                      <a:solidFill>
                        <a:srgbClr val="80008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0" i="0" u="none" strike="noStrike" cap="none" normalizeH="0" baseline="0" smtClean="0">
                          <a:ln>
                            <a:noFill/>
                          </a:ln>
                          <a:solidFill>
                            <a:schemeClr val="tx1"/>
                          </a:solidFill>
                          <a:effectLst/>
                          <a:latin typeface="+mn-lt"/>
                          <a:cs typeface="Times New Roman" pitchFamily="18" charset="0"/>
                        </a:rPr>
                        <a:t>Yatırıma Katkı Oranı (%)</a:t>
                      </a:r>
                      <a:endParaRPr kumimoji="0" lang="en-US" sz="1600" b="0" i="0" u="none" strike="noStrike" cap="none" normalizeH="0" baseline="0" smtClean="0">
                        <a:ln>
                          <a:noFill/>
                        </a:ln>
                        <a:solidFill>
                          <a:schemeClr val="tx1"/>
                        </a:solidFill>
                        <a:effectLst/>
                        <a:latin typeface="+mn-lt"/>
                        <a:cs typeface="Times New Roman" pitchFamily="18" charset="0"/>
                      </a:endParaRPr>
                    </a:p>
                  </a:txBody>
                  <a:tcPr marL="44450" marR="44450" marT="0" marB="0" anchor="ctr" horzOverflow="overflow">
                    <a:lnL w="12700" cap="flat" cmpd="sng" algn="ctr">
                      <a:solidFill>
                        <a:srgbClr val="000000"/>
                      </a:solidFill>
                      <a:prstDash val="solid"/>
                      <a:round/>
                      <a:headEnd type="none" w="med" len="med"/>
                      <a:tailEnd type="none" w="med" len="med"/>
                    </a:lnL>
                    <a:lnR w="19050" cap="flat" cmpd="sng" algn="ctr">
                      <a:solidFill>
                        <a:srgbClr val="80008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6">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smtClean="0">
                          <a:ln>
                            <a:noFill/>
                          </a:ln>
                          <a:solidFill>
                            <a:schemeClr val="tx1"/>
                          </a:solidFill>
                          <a:effectLst/>
                          <a:latin typeface="+mn-lt"/>
                          <a:cs typeface="Times New Roman" pitchFamily="18" charset="0"/>
                        </a:rPr>
                        <a:t>50</a:t>
                      </a:r>
                      <a:endParaRPr kumimoji="0" lang="en-US" sz="1600" b="0" i="0" u="none" strike="noStrike" cap="none" normalizeH="0" baseline="0" smtClean="0">
                        <a:ln>
                          <a:noFill/>
                        </a:ln>
                        <a:solidFill>
                          <a:schemeClr val="tx1"/>
                        </a:solidFill>
                        <a:effectLst/>
                        <a:latin typeface="+mn-lt"/>
                        <a:cs typeface="Times New Roman" pitchFamily="18" charset="0"/>
                      </a:endParaRPr>
                    </a:p>
                  </a:txBody>
                  <a:tcPr marL="44450" marR="44450" marT="0" marB="0" anchor="ctr" horzOverflow="overflow">
                    <a:lnL w="19050" cap="flat" cmpd="sng" algn="ctr">
                      <a:solidFill>
                        <a:srgbClr val="800080"/>
                      </a:solidFill>
                      <a:prstDash val="solid"/>
                      <a:round/>
                      <a:headEnd type="none" w="med" len="med"/>
                      <a:tailEnd type="none" w="med" len="med"/>
                    </a:lnL>
                    <a:lnR w="19050" cap="flat" cmpd="sng" algn="ctr">
                      <a:solidFill>
                        <a:srgbClr val="80008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 xmlns:a16="http://schemas.microsoft.com/office/drawing/2014/main" val="10005"/>
                  </a:ext>
                </a:extLst>
              </a:tr>
              <a:tr h="530834">
                <a:tc gridSpan="2">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smtClean="0">
                          <a:ln>
                            <a:noFill/>
                          </a:ln>
                          <a:solidFill>
                            <a:schemeClr val="tx1"/>
                          </a:solidFill>
                          <a:effectLst/>
                          <a:latin typeface="+mn-lt"/>
                          <a:cs typeface="Times New Roman" pitchFamily="18" charset="0"/>
                        </a:rPr>
                        <a:t>Sigorta Primi İşveren Hissesi Desteği</a:t>
                      </a:r>
                      <a:endParaRPr kumimoji="0" lang="en-US" sz="1600" b="0" i="0" u="none" strike="noStrike" cap="none" normalizeH="0" baseline="0" smtClean="0">
                        <a:ln>
                          <a:noFill/>
                        </a:ln>
                        <a:solidFill>
                          <a:schemeClr val="tx1"/>
                        </a:solidFill>
                        <a:effectLst/>
                        <a:latin typeface="+mn-lt"/>
                        <a:cs typeface="Times New Roman" pitchFamily="18" charset="0"/>
                      </a:endParaRPr>
                    </a:p>
                  </a:txBody>
                  <a:tcPr marL="44450" marR="44450" marT="0" marB="0" anchor="ctr" horzOverflow="overflow">
                    <a:lnL w="19050" cap="flat" cmpd="sng" algn="ctr">
                      <a:solidFill>
                        <a:srgbClr val="800080"/>
                      </a:solidFill>
                      <a:prstDash val="solid"/>
                      <a:round/>
                      <a:headEnd type="none" w="med" len="med"/>
                      <a:tailEnd type="none" w="med" len="med"/>
                    </a:lnL>
                    <a:lnR w="19050" cap="flat" cmpd="sng" algn="ctr">
                      <a:solidFill>
                        <a:srgbClr val="80008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CCFF"/>
                    </a:solidFill>
                  </a:tcPr>
                </a:tc>
                <a:tc hMerge="1">
                  <a:txBody>
                    <a:bodyPr/>
                    <a:lstStyle/>
                    <a:p>
                      <a:endParaRPr lang="en-US"/>
                    </a:p>
                  </a:txBody>
                  <a:tcPr/>
                </a:tc>
                <a:tc gridSpan="6">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smtClean="0">
                          <a:ln>
                            <a:noFill/>
                          </a:ln>
                          <a:solidFill>
                            <a:srgbClr val="000000"/>
                          </a:solidFill>
                          <a:effectLst/>
                          <a:latin typeface="+mn-lt"/>
                          <a:cs typeface="Times New Roman" pitchFamily="18" charset="0"/>
                        </a:rPr>
                        <a:t>7 yıl (6. Bölgede 10 Yıl)</a:t>
                      </a:r>
                      <a:endParaRPr kumimoji="0" lang="en-US" sz="1600" b="0" i="0" u="none" strike="noStrike" cap="none" normalizeH="0" baseline="0" smtClean="0">
                        <a:ln>
                          <a:noFill/>
                        </a:ln>
                        <a:solidFill>
                          <a:schemeClr val="tx1"/>
                        </a:solidFill>
                        <a:effectLst/>
                        <a:latin typeface="+mn-lt"/>
                        <a:cs typeface="Times New Roman" pitchFamily="18" charset="0"/>
                      </a:endParaRPr>
                    </a:p>
                  </a:txBody>
                  <a:tcPr marL="44450" marR="44450" marT="0" marB="0" anchor="ctr" horzOverflow="overflow">
                    <a:lnL w="19050" cap="flat" cmpd="sng" algn="ctr">
                      <a:solidFill>
                        <a:srgbClr val="800080"/>
                      </a:solidFill>
                      <a:prstDash val="solid"/>
                      <a:round/>
                      <a:headEnd type="none" w="med" len="med"/>
                      <a:tailEnd type="none" w="med" len="med"/>
                    </a:lnL>
                    <a:lnR w="19050" cap="flat" cmpd="sng" algn="ctr">
                      <a:solidFill>
                        <a:srgbClr val="80008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CCFF"/>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 xmlns:a16="http://schemas.microsoft.com/office/drawing/2014/main" val="10006"/>
                  </a:ext>
                </a:extLst>
              </a:tr>
              <a:tr h="313534">
                <a:tc gridSpan="2">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smtClean="0">
                          <a:ln>
                            <a:noFill/>
                          </a:ln>
                          <a:solidFill>
                            <a:srgbClr val="000000"/>
                          </a:solidFill>
                          <a:effectLst/>
                          <a:latin typeface="+mn-lt"/>
                          <a:cs typeface="Times New Roman" pitchFamily="18" charset="0"/>
                        </a:rPr>
                        <a:t>Yatırım Yeri Tahsisi</a:t>
                      </a:r>
                      <a:endParaRPr kumimoji="0" lang="en-US" sz="1600" b="0" i="0" u="none" strike="noStrike" cap="none" normalizeH="0" baseline="0" smtClean="0">
                        <a:ln>
                          <a:noFill/>
                        </a:ln>
                        <a:solidFill>
                          <a:schemeClr val="tx1"/>
                        </a:solidFill>
                        <a:effectLst/>
                        <a:latin typeface="+mn-lt"/>
                        <a:cs typeface="Times New Roman" pitchFamily="18" charset="0"/>
                      </a:endParaRPr>
                    </a:p>
                  </a:txBody>
                  <a:tcPr marL="44450" marR="44450" marT="0" marB="0" anchor="ctr" horzOverflow="overflow">
                    <a:lnL w="19050" cap="flat" cmpd="sng" algn="ctr">
                      <a:solidFill>
                        <a:srgbClr val="800080"/>
                      </a:solidFill>
                      <a:prstDash val="solid"/>
                      <a:round/>
                      <a:headEnd type="none" w="med" len="med"/>
                      <a:tailEnd type="none" w="med" len="med"/>
                    </a:lnL>
                    <a:lnR w="19050" cap="flat" cmpd="sng" algn="ctr">
                      <a:solidFill>
                        <a:srgbClr val="80008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en-US"/>
                    </a:p>
                  </a:txBody>
                  <a:tcPr/>
                </a:tc>
                <a:tc gridSpan="6">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smtClean="0">
                          <a:ln>
                            <a:noFill/>
                          </a:ln>
                          <a:solidFill>
                            <a:schemeClr val="tx1"/>
                          </a:solidFill>
                          <a:effectLst/>
                          <a:latin typeface="+mn-lt"/>
                          <a:cs typeface="Times New Roman" pitchFamily="18" charset="0"/>
                        </a:rPr>
                        <a:t>VAR</a:t>
                      </a:r>
                      <a:endParaRPr kumimoji="0" lang="en-US" sz="1600" b="0" i="0" u="none" strike="noStrike" cap="none" normalizeH="0" baseline="0" smtClean="0">
                        <a:ln>
                          <a:noFill/>
                        </a:ln>
                        <a:solidFill>
                          <a:schemeClr val="tx1"/>
                        </a:solidFill>
                        <a:effectLst/>
                        <a:latin typeface="+mn-lt"/>
                        <a:cs typeface="Times New Roman" pitchFamily="18" charset="0"/>
                      </a:endParaRPr>
                    </a:p>
                  </a:txBody>
                  <a:tcPr marL="44450" marR="44450" marT="0" marB="0" anchor="ctr" horzOverflow="overflow">
                    <a:lnL w="19050" cap="flat" cmpd="sng" algn="ctr">
                      <a:solidFill>
                        <a:srgbClr val="800080"/>
                      </a:solidFill>
                      <a:prstDash val="solid"/>
                      <a:round/>
                      <a:headEnd type="none" w="med" len="med"/>
                      <a:tailEnd type="none" w="med" len="med"/>
                    </a:lnL>
                    <a:lnR w="19050" cap="flat" cmpd="sng" algn="ctr">
                      <a:solidFill>
                        <a:srgbClr val="80008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 xmlns:a16="http://schemas.microsoft.com/office/drawing/2014/main" val="10007"/>
                  </a:ext>
                </a:extLst>
              </a:tr>
              <a:tr h="322846">
                <a:tc rowSpan="2">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smtClean="0">
                          <a:ln>
                            <a:noFill/>
                          </a:ln>
                          <a:solidFill>
                            <a:schemeClr val="tx1"/>
                          </a:solidFill>
                          <a:effectLst/>
                          <a:latin typeface="+mn-lt"/>
                          <a:cs typeface="Times New Roman" pitchFamily="18" charset="0"/>
                        </a:rPr>
                        <a:t>Faiz Desteği</a:t>
                      </a:r>
                      <a:endParaRPr kumimoji="0" lang="en-US" sz="1600" b="0" i="0" u="none" strike="noStrike" cap="none" normalizeH="0" baseline="0" smtClean="0">
                        <a:ln>
                          <a:noFill/>
                        </a:ln>
                        <a:solidFill>
                          <a:schemeClr val="tx1"/>
                        </a:solidFill>
                        <a:effectLst/>
                        <a:latin typeface="+mn-lt"/>
                        <a:cs typeface="Times New Roman" pitchFamily="18" charset="0"/>
                      </a:endParaRPr>
                    </a:p>
                  </a:txBody>
                  <a:tcPr marL="44450" marR="44450" marT="0" marB="0" anchor="ctr" horzOverflow="overflow">
                    <a:lnL w="19050" cap="flat" cmpd="sng" algn="ctr">
                      <a:solidFill>
                        <a:srgbClr val="80008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CC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r-TR" sz="1600" b="0" i="0" u="none" strike="noStrike" cap="none" normalizeH="0" baseline="0" smtClean="0">
                          <a:ln>
                            <a:noFill/>
                          </a:ln>
                          <a:solidFill>
                            <a:schemeClr val="tx1"/>
                          </a:solidFill>
                          <a:effectLst/>
                          <a:latin typeface="+mn-lt"/>
                          <a:cs typeface="Times New Roman" pitchFamily="18" charset="0"/>
                        </a:rPr>
                        <a:t>İç Kredi</a:t>
                      </a:r>
                      <a:endParaRPr kumimoji="0" lang="en-US" sz="1600" b="0" i="0" u="none" strike="noStrike" cap="none" normalizeH="0" baseline="0" smtClean="0">
                        <a:ln>
                          <a:noFill/>
                        </a:ln>
                        <a:solidFill>
                          <a:schemeClr val="tx1"/>
                        </a:solidFill>
                        <a:effectLst/>
                        <a:latin typeface="+mn-lt"/>
                        <a:cs typeface="Times New Roman" pitchFamily="18" charset="0"/>
                      </a:endParaRPr>
                    </a:p>
                  </a:txBody>
                  <a:tcPr marL="44450" marR="44450" marT="0" marB="0" anchor="ctr" horzOverflow="overflow">
                    <a:lnL w="12700" cap="flat" cmpd="sng" algn="ctr">
                      <a:solidFill>
                        <a:srgbClr val="000000"/>
                      </a:solidFill>
                      <a:prstDash val="solid"/>
                      <a:round/>
                      <a:headEnd type="none" w="med" len="med"/>
                      <a:tailEnd type="none" w="med" len="med"/>
                    </a:lnL>
                    <a:lnR w="19050" cap="flat" cmpd="sng" algn="ctr">
                      <a:solidFill>
                        <a:srgbClr val="80008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dash"/>
                      <a:round/>
                      <a:headEnd type="none" w="med" len="med"/>
                      <a:tailEnd type="none" w="med" len="med"/>
                    </a:lnB>
                    <a:lnTlToBr>
                      <a:noFill/>
                    </a:lnTlToBr>
                    <a:lnBlToTr>
                      <a:noFill/>
                    </a:lnBlToTr>
                    <a:solidFill>
                      <a:srgbClr val="FFCCFF"/>
                    </a:solidFill>
                  </a:tcPr>
                </a:tc>
                <a:tc gridSpan="6">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smtClean="0">
                          <a:ln>
                            <a:noFill/>
                          </a:ln>
                          <a:solidFill>
                            <a:schemeClr val="tx1"/>
                          </a:solidFill>
                          <a:effectLst/>
                          <a:latin typeface="+mn-lt"/>
                          <a:cs typeface="Times New Roman" pitchFamily="18" charset="0"/>
                        </a:rPr>
                        <a:t>5 Puan</a:t>
                      </a:r>
                      <a:endParaRPr kumimoji="0" lang="en-US" sz="1600" b="0" i="0" u="none" strike="noStrike" cap="none" normalizeH="0" baseline="0" smtClean="0">
                        <a:ln>
                          <a:noFill/>
                        </a:ln>
                        <a:solidFill>
                          <a:schemeClr val="tx1"/>
                        </a:solidFill>
                        <a:effectLst/>
                        <a:latin typeface="+mn-lt"/>
                        <a:cs typeface="Times New Roman" pitchFamily="18" charset="0"/>
                      </a:endParaRPr>
                    </a:p>
                  </a:txBody>
                  <a:tcPr marL="44450" marR="44450" marT="0" marB="0" anchor="ctr" horzOverflow="overflow">
                    <a:lnL w="19050" cap="flat" cmpd="sng" algn="ctr">
                      <a:solidFill>
                        <a:srgbClr val="800080"/>
                      </a:solidFill>
                      <a:prstDash val="solid"/>
                      <a:round/>
                      <a:headEnd type="none" w="med" len="med"/>
                      <a:tailEnd type="none" w="med" len="med"/>
                    </a:lnL>
                    <a:lnR w="19050" cap="flat" cmpd="sng" algn="ctr">
                      <a:solidFill>
                        <a:srgbClr val="80008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dash"/>
                      <a:round/>
                      <a:headEnd type="none" w="med" len="med"/>
                      <a:tailEnd type="none" w="med" len="med"/>
                    </a:lnB>
                    <a:lnTlToBr>
                      <a:noFill/>
                    </a:lnTlToBr>
                    <a:lnBlToTr>
                      <a:noFill/>
                    </a:lnBlToTr>
                    <a:solidFill>
                      <a:srgbClr val="FFCCFF"/>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 xmlns:a16="http://schemas.microsoft.com/office/drawing/2014/main" val="10008"/>
                  </a:ext>
                </a:extLst>
              </a:tr>
              <a:tr h="566534">
                <a:tc vMerge="1">
                  <a:txBody>
                    <a:bodyPr/>
                    <a:lstStyle/>
                    <a:p>
                      <a:endParaRPr lang="en-US"/>
                    </a:p>
                  </a:txBody>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r-TR" sz="1600" b="0" i="0" u="none" strike="noStrike" cap="none" normalizeH="0" baseline="0" smtClean="0">
                          <a:ln>
                            <a:noFill/>
                          </a:ln>
                          <a:solidFill>
                            <a:schemeClr val="tx1"/>
                          </a:solidFill>
                          <a:effectLst/>
                          <a:latin typeface="+mn-lt"/>
                          <a:cs typeface="Times New Roman" pitchFamily="18" charset="0"/>
                        </a:rPr>
                        <a:t>Döviz / Dövize Endeksli Kredi</a:t>
                      </a:r>
                      <a:endParaRPr kumimoji="0" lang="en-US" sz="1600" b="0" i="0" u="none" strike="noStrike" cap="none" normalizeH="0" baseline="0" smtClean="0">
                        <a:ln>
                          <a:noFill/>
                        </a:ln>
                        <a:solidFill>
                          <a:schemeClr val="tx1"/>
                        </a:solidFill>
                        <a:effectLst/>
                        <a:latin typeface="+mn-lt"/>
                        <a:cs typeface="Times New Roman" pitchFamily="18" charset="0"/>
                      </a:endParaRPr>
                    </a:p>
                  </a:txBody>
                  <a:tcPr marL="44450" marR="44450" marT="0" marB="0" anchor="ctr" horzOverflow="overflow">
                    <a:lnL w="12700" cap="flat" cmpd="sng" algn="ctr">
                      <a:solidFill>
                        <a:srgbClr val="000000"/>
                      </a:solidFill>
                      <a:prstDash val="solid"/>
                      <a:round/>
                      <a:headEnd type="none" w="med" len="med"/>
                      <a:tailEnd type="none" w="med" len="med"/>
                    </a:lnL>
                    <a:lnR w="19050" cap="flat" cmpd="sng" algn="ctr">
                      <a:solidFill>
                        <a:srgbClr val="800080"/>
                      </a:solidFill>
                      <a:prstDash val="solid"/>
                      <a:round/>
                      <a:headEnd type="none" w="med" len="med"/>
                      <a:tailEnd type="none" w="med" len="med"/>
                    </a:lnR>
                    <a:lnT w="12700" cap="flat" cmpd="sng" algn="ctr">
                      <a:solidFill>
                        <a:srgbClr val="000000"/>
                      </a:solidFill>
                      <a:prstDash val="dash"/>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CCFF"/>
                    </a:solidFill>
                  </a:tcPr>
                </a:tc>
                <a:tc gridSpan="6">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smtClean="0">
                          <a:ln>
                            <a:noFill/>
                          </a:ln>
                          <a:solidFill>
                            <a:schemeClr val="tx1"/>
                          </a:solidFill>
                          <a:effectLst/>
                          <a:latin typeface="+mn-lt"/>
                          <a:cs typeface="Times New Roman" pitchFamily="18" charset="0"/>
                        </a:rPr>
                        <a:t>2 Puan</a:t>
                      </a:r>
                      <a:endParaRPr kumimoji="0" lang="en-US" sz="1600" b="0" i="0" u="none" strike="noStrike" cap="none" normalizeH="0" baseline="0" smtClean="0">
                        <a:ln>
                          <a:noFill/>
                        </a:ln>
                        <a:solidFill>
                          <a:schemeClr val="tx1"/>
                        </a:solidFill>
                        <a:effectLst/>
                        <a:latin typeface="+mn-lt"/>
                        <a:cs typeface="Times New Roman" pitchFamily="18" charset="0"/>
                      </a:endParaRPr>
                    </a:p>
                  </a:txBody>
                  <a:tcPr marL="44450" marR="44450" marT="0" marB="0" anchor="ctr" horzOverflow="overflow">
                    <a:lnL w="19050" cap="flat" cmpd="sng" algn="ctr">
                      <a:solidFill>
                        <a:srgbClr val="800080"/>
                      </a:solidFill>
                      <a:prstDash val="solid"/>
                      <a:round/>
                      <a:headEnd type="none" w="med" len="med"/>
                      <a:tailEnd type="none" w="med" len="med"/>
                    </a:lnL>
                    <a:lnR w="19050" cap="flat" cmpd="sng" algn="ctr">
                      <a:solidFill>
                        <a:srgbClr val="800080"/>
                      </a:solidFill>
                      <a:prstDash val="solid"/>
                      <a:round/>
                      <a:headEnd type="none" w="med" len="med"/>
                      <a:tailEnd type="none" w="med" len="med"/>
                    </a:lnR>
                    <a:lnT w="12700" cap="flat" cmpd="sng" algn="ctr">
                      <a:solidFill>
                        <a:srgbClr val="000000"/>
                      </a:solidFill>
                      <a:prstDash val="dash"/>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CCFF"/>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 xmlns:a16="http://schemas.microsoft.com/office/drawing/2014/main" val="10009"/>
                  </a:ext>
                </a:extLst>
              </a:tr>
              <a:tr h="521521">
                <a:tc gridSpan="2">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smtClean="0">
                          <a:ln>
                            <a:noFill/>
                          </a:ln>
                          <a:solidFill>
                            <a:schemeClr val="tx1"/>
                          </a:solidFill>
                          <a:effectLst/>
                          <a:latin typeface="+mn-lt"/>
                          <a:cs typeface="Times New Roman" pitchFamily="18" charset="0"/>
                        </a:rPr>
                        <a:t>Sigorta Primi İşçi Hissesi Desteği</a:t>
                      </a:r>
                      <a:endParaRPr kumimoji="0" lang="en-US" sz="1600" b="0" i="0" u="none" strike="noStrike" cap="none" normalizeH="0" baseline="0" smtClean="0">
                        <a:ln>
                          <a:noFill/>
                        </a:ln>
                        <a:solidFill>
                          <a:schemeClr val="tx1"/>
                        </a:solidFill>
                        <a:effectLst/>
                        <a:latin typeface="+mn-lt"/>
                        <a:cs typeface="Times New Roman" pitchFamily="18" charset="0"/>
                      </a:endParaRPr>
                    </a:p>
                  </a:txBody>
                  <a:tcPr marL="44450" marR="44450" marT="0" marB="0" anchor="ctr" horzOverflow="overflow">
                    <a:lnL w="19050" cap="flat" cmpd="sng" algn="ctr">
                      <a:solidFill>
                        <a:srgbClr val="800080"/>
                      </a:solidFill>
                      <a:prstDash val="solid"/>
                      <a:round/>
                      <a:headEnd type="none" w="med" len="med"/>
                      <a:tailEnd type="none" w="med" len="med"/>
                    </a:lnL>
                    <a:lnR w="19050" cap="flat" cmpd="sng" algn="ctr">
                      <a:solidFill>
                        <a:srgbClr val="80008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en-US"/>
                    </a:p>
                  </a:txBody>
                  <a:tcPr/>
                </a:tc>
                <a:tc gridSpan="6">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smtClean="0">
                          <a:ln>
                            <a:noFill/>
                          </a:ln>
                          <a:solidFill>
                            <a:schemeClr val="tx1"/>
                          </a:solidFill>
                          <a:effectLst/>
                          <a:latin typeface="+mn-lt"/>
                          <a:cs typeface="Times New Roman" pitchFamily="18" charset="0"/>
                        </a:rPr>
                        <a:t>10 yıl</a:t>
                      </a:r>
                      <a:r>
                        <a:rPr kumimoji="0" lang="tr-TR" sz="1600" b="0" i="0" u="none" strike="noStrike" cap="none" normalizeH="0" baseline="0" smtClean="0">
                          <a:ln>
                            <a:noFill/>
                          </a:ln>
                          <a:solidFill>
                            <a:schemeClr val="tx1"/>
                          </a:solidFill>
                          <a:effectLst/>
                          <a:latin typeface="+mn-lt"/>
                          <a:cs typeface="Times New Roman" pitchFamily="18" charset="0"/>
                        </a:rPr>
                        <a:t> (Sadece 6. Bölgede Gerçekleştirilecek Yatırımlar İçin)</a:t>
                      </a:r>
                      <a:endParaRPr kumimoji="0" lang="en-US" sz="1600" b="0" i="0" u="none" strike="noStrike" cap="none" normalizeH="0" baseline="0" smtClean="0">
                        <a:ln>
                          <a:noFill/>
                        </a:ln>
                        <a:solidFill>
                          <a:schemeClr val="tx1"/>
                        </a:solidFill>
                        <a:effectLst/>
                        <a:latin typeface="+mn-lt"/>
                        <a:cs typeface="Times New Roman" pitchFamily="18" charset="0"/>
                      </a:endParaRPr>
                    </a:p>
                  </a:txBody>
                  <a:tcPr marL="44450" marR="44450" marT="0" marB="0" anchor="ctr" horzOverflow="overflow">
                    <a:lnL w="19050" cap="flat" cmpd="sng" algn="ctr">
                      <a:solidFill>
                        <a:srgbClr val="800080"/>
                      </a:solidFill>
                      <a:prstDash val="solid"/>
                      <a:round/>
                      <a:headEnd type="none" w="med" len="med"/>
                      <a:tailEnd type="none" w="med" len="med"/>
                    </a:lnL>
                    <a:lnR w="19050" cap="flat" cmpd="sng" algn="ctr">
                      <a:solidFill>
                        <a:srgbClr val="80008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 xmlns:a16="http://schemas.microsoft.com/office/drawing/2014/main" val="10010"/>
                  </a:ext>
                </a:extLst>
              </a:tr>
              <a:tr h="521521">
                <a:tc gridSpan="2">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smtClean="0">
                          <a:ln>
                            <a:noFill/>
                          </a:ln>
                          <a:solidFill>
                            <a:srgbClr val="000000"/>
                          </a:solidFill>
                          <a:effectLst/>
                          <a:latin typeface="+mn-lt"/>
                          <a:cs typeface="Times New Roman" pitchFamily="18" charset="0"/>
                        </a:rPr>
                        <a:t>Gelir Vergisi Stopajı Desteği</a:t>
                      </a:r>
                      <a:endParaRPr kumimoji="0" lang="en-US" sz="1600" b="0" i="0" u="none" strike="noStrike" cap="none" normalizeH="0" baseline="0" smtClean="0">
                        <a:ln>
                          <a:noFill/>
                        </a:ln>
                        <a:solidFill>
                          <a:schemeClr val="tx1"/>
                        </a:solidFill>
                        <a:effectLst/>
                        <a:latin typeface="+mn-lt"/>
                        <a:cs typeface="Times New Roman" pitchFamily="18" charset="0"/>
                      </a:endParaRPr>
                    </a:p>
                  </a:txBody>
                  <a:tcPr marL="44450" marR="44450" marT="0" marB="0" anchor="ctr" horzOverflow="overflow">
                    <a:lnL w="19050" cap="flat" cmpd="sng" algn="ctr">
                      <a:solidFill>
                        <a:srgbClr val="800080"/>
                      </a:solidFill>
                      <a:prstDash val="solid"/>
                      <a:round/>
                      <a:headEnd type="none" w="med" len="med"/>
                      <a:tailEnd type="none" w="med" len="med"/>
                    </a:lnL>
                    <a:lnR w="19050" cap="flat" cmpd="sng" algn="ctr">
                      <a:solidFill>
                        <a:srgbClr val="80008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CCFF"/>
                    </a:solidFill>
                  </a:tcPr>
                </a:tc>
                <a:tc hMerge="1">
                  <a:txBody>
                    <a:bodyPr/>
                    <a:lstStyle/>
                    <a:p>
                      <a:endParaRPr lang="en-US"/>
                    </a:p>
                  </a:txBody>
                  <a:tcPr/>
                </a:tc>
                <a:tc gridSpan="6">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smtClean="0">
                          <a:ln>
                            <a:noFill/>
                          </a:ln>
                          <a:solidFill>
                            <a:schemeClr val="tx1"/>
                          </a:solidFill>
                          <a:effectLst/>
                          <a:latin typeface="+mn-lt"/>
                          <a:cs typeface="Times New Roman" pitchFamily="18" charset="0"/>
                        </a:rPr>
                        <a:t>10 yıl</a:t>
                      </a:r>
                      <a:r>
                        <a:rPr kumimoji="0" lang="tr-TR" sz="1600" b="0" i="0" u="none" strike="noStrike" cap="none" normalizeH="0" baseline="0" smtClean="0">
                          <a:ln>
                            <a:noFill/>
                          </a:ln>
                          <a:solidFill>
                            <a:schemeClr val="tx1"/>
                          </a:solidFill>
                          <a:effectLst/>
                          <a:latin typeface="+mn-lt"/>
                          <a:cs typeface="Times New Roman" pitchFamily="18" charset="0"/>
                        </a:rPr>
                        <a:t> (Sadece 6. Bölgede Gerçekleştirilecek Yatırımlar İçin)</a:t>
                      </a:r>
                      <a:endParaRPr kumimoji="0" lang="en-US" sz="1600" b="0" i="0" u="none" strike="noStrike" cap="none" normalizeH="0" baseline="0" smtClean="0">
                        <a:ln>
                          <a:noFill/>
                        </a:ln>
                        <a:solidFill>
                          <a:schemeClr val="tx1"/>
                        </a:solidFill>
                        <a:effectLst/>
                        <a:latin typeface="+mn-lt"/>
                        <a:cs typeface="Times New Roman" pitchFamily="18" charset="0"/>
                      </a:endParaRPr>
                    </a:p>
                  </a:txBody>
                  <a:tcPr marL="44450" marR="44450" marT="0" marB="0" anchor="ctr" horzOverflow="overflow">
                    <a:lnL w="19050" cap="flat" cmpd="sng" algn="ctr">
                      <a:solidFill>
                        <a:srgbClr val="800080"/>
                      </a:solidFill>
                      <a:prstDash val="solid"/>
                      <a:round/>
                      <a:headEnd type="none" w="med" len="med"/>
                      <a:tailEnd type="none" w="med" len="med"/>
                    </a:lnL>
                    <a:lnR w="19050" cap="flat" cmpd="sng" algn="ctr">
                      <a:solidFill>
                        <a:srgbClr val="80008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CCFF"/>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 xmlns:a16="http://schemas.microsoft.com/office/drawing/2014/main" val="10011"/>
                  </a:ext>
                </a:extLst>
              </a:tr>
              <a:tr h="321295">
                <a:tc gridSpan="2">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smtClean="0">
                          <a:ln>
                            <a:noFill/>
                          </a:ln>
                          <a:solidFill>
                            <a:schemeClr val="tx1"/>
                          </a:solidFill>
                          <a:effectLst/>
                          <a:latin typeface="+mn-lt"/>
                          <a:cs typeface="Times New Roman" pitchFamily="18" charset="0"/>
                        </a:rPr>
                        <a:t>KDV İadesi</a:t>
                      </a:r>
                      <a:endParaRPr kumimoji="0" lang="en-US" sz="1600" b="0" i="0" u="none" strike="noStrike" cap="none" normalizeH="0" baseline="0" dirty="0" smtClean="0">
                        <a:ln>
                          <a:noFill/>
                        </a:ln>
                        <a:solidFill>
                          <a:schemeClr val="tx1"/>
                        </a:solidFill>
                        <a:effectLst/>
                        <a:latin typeface="+mn-lt"/>
                        <a:cs typeface="Times New Roman" pitchFamily="18" charset="0"/>
                      </a:endParaRPr>
                    </a:p>
                  </a:txBody>
                  <a:tcPr marL="44450" marR="44450" marT="0" marB="0" anchor="ctr" horzOverflow="overflow">
                    <a:lnL w="19050" cap="flat" cmpd="sng" algn="ctr">
                      <a:solidFill>
                        <a:srgbClr val="800080"/>
                      </a:solidFill>
                      <a:prstDash val="solid"/>
                      <a:round/>
                      <a:headEnd type="none" w="med" len="med"/>
                      <a:tailEnd type="none" w="med" len="med"/>
                    </a:lnL>
                    <a:lnR w="19050" cap="flat" cmpd="sng" algn="ctr">
                      <a:solidFill>
                        <a:srgbClr val="80008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800080"/>
                      </a:solidFill>
                      <a:prstDash val="solid"/>
                      <a:round/>
                      <a:headEnd type="none" w="med" len="med"/>
                      <a:tailEnd type="none" w="med" len="med"/>
                    </a:lnB>
                    <a:lnTlToBr>
                      <a:noFill/>
                    </a:lnTlToBr>
                    <a:lnBlToTr>
                      <a:noFill/>
                    </a:lnBlToTr>
                    <a:noFill/>
                  </a:tcPr>
                </a:tc>
                <a:tc hMerge="1">
                  <a:txBody>
                    <a:bodyPr/>
                    <a:lstStyle/>
                    <a:p>
                      <a:endParaRPr lang="en-US"/>
                    </a:p>
                  </a:txBody>
                  <a:tcPr/>
                </a:tc>
                <a:tc gridSpan="6">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smtClean="0">
                          <a:ln>
                            <a:noFill/>
                          </a:ln>
                          <a:solidFill>
                            <a:schemeClr val="tx1"/>
                          </a:solidFill>
                          <a:effectLst/>
                          <a:latin typeface="+mn-lt"/>
                          <a:cs typeface="Times New Roman" pitchFamily="18" charset="0"/>
                        </a:rPr>
                        <a:t>VAR </a:t>
                      </a:r>
                      <a:r>
                        <a:rPr kumimoji="0" lang="tr-TR" sz="1600" b="0" i="0" u="none" strike="noStrike" cap="none" normalizeH="0" baseline="0" dirty="0" smtClean="0">
                          <a:ln>
                            <a:noFill/>
                          </a:ln>
                          <a:solidFill>
                            <a:schemeClr val="tx1"/>
                          </a:solidFill>
                          <a:effectLst/>
                          <a:latin typeface="+mn-lt"/>
                          <a:cs typeface="Times New Roman" pitchFamily="18" charset="0"/>
                        </a:rPr>
                        <a:t>(Sadece 500 Milyon TL ve üzeri yatırımlar için)</a:t>
                      </a:r>
                      <a:endParaRPr kumimoji="0" lang="en-US" sz="1600" b="0" i="0" u="none" strike="noStrike" cap="none" normalizeH="0" baseline="0" dirty="0" smtClean="0">
                        <a:ln>
                          <a:noFill/>
                        </a:ln>
                        <a:solidFill>
                          <a:schemeClr val="tx1"/>
                        </a:solidFill>
                        <a:effectLst/>
                        <a:latin typeface="+mn-lt"/>
                        <a:cs typeface="Times New Roman" pitchFamily="18" charset="0"/>
                      </a:endParaRPr>
                    </a:p>
                  </a:txBody>
                  <a:tcPr marL="44450" marR="44450" marT="0" marB="0" anchor="ctr" horzOverflow="overflow">
                    <a:lnL w="19050" cap="flat" cmpd="sng" algn="ctr">
                      <a:solidFill>
                        <a:srgbClr val="800080"/>
                      </a:solidFill>
                      <a:prstDash val="solid"/>
                      <a:round/>
                      <a:headEnd type="none" w="med" len="med"/>
                      <a:tailEnd type="none" w="med" len="med"/>
                    </a:lnL>
                    <a:lnR w="19050" cap="flat" cmpd="sng" algn="ctr">
                      <a:solidFill>
                        <a:srgbClr val="80008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800080"/>
                      </a:solidFill>
                      <a:prstDash val="solid"/>
                      <a:round/>
                      <a:headEnd type="none" w="med" len="med"/>
                      <a:tailEnd type="none" w="med" len="med"/>
                    </a:lnB>
                    <a:lnTlToBr>
                      <a:noFill/>
                    </a:lnTlToBr>
                    <a:lnBlToTr>
                      <a:noFill/>
                    </a:lnBlToTr>
                    <a:no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 xmlns:a16="http://schemas.microsoft.com/office/drawing/2014/main" val="10012"/>
                  </a:ext>
                </a:extLst>
              </a:tr>
            </a:tbl>
          </a:graphicData>
        </a:graphic>
      </p:graphicFrame>
      <p:sp>
        <p:nvSpPr>
          <p:cNvPr id="80953" name="Altbilgi Yer Tutucusu 1"/>
          <p:cNvSpPr txBox="1">
            <a:spLocks noGrp="1"/>
          </p:cNvSpPr>
          <p:nvPr/>
        </p:nvSpPr>
        <p:spPr bwMode="auto">
          <a:xfrm>
            <a:off x="1828800" y="6553200"/>
            <a:ext cx="5672138" cy="252413"/>
          </a:xfrm>
          <a:prstGeom prst="rect">
            <a:avLst/>
          </a:prstGeom>
          <a:noFill/>
          <a:ln w="9525">
            <a:noFill/>
            <a:miter lim="800000"/>
            <a:headEnd/>
            <a:tailEnd/>
          </a:ln>
        </p:spPr>
        <p:txBody>
          <a:bodyPr anchor="ctr"/>
          <a:lstStyle/>
          <a:p>
            <a:pPr algn="ctr"/>
            <a:r>
              <a:rPr lang="tr-TR" sz="1500" b="1">
                <a:solidFill>
                  <a:srgbClr val="D9D9D9"/>
                </a:solidFill>
                <a:latin typeface="Arial" charset="0"/>
                <a:cs typeface="Arial" charset="0"/>
              </a:rPr>
              <a:t>Teşvik Uygulama ve Yabancı Sermaye Genel Müdürlüğü</a:t>
            </a:r>
          </a:p>
        </p:txBody>
      </p:sp>
      <p:sp>
        <p:nvSpPr>
          <p:cNvPr id="4" name="3 Metin kutusu"/>
          <p:cNvSpPr txBox="1"/>
          <p:nvPr/>
        </p:nvSpPr>
        <p:spPr>
          <a:xfrm>
            <a:off x="5879222" y="188640"/>
            <a:ext cx="3229282" cy="461665"/>
          </a:xfrm>
          <a:prstGeom prst="rect">
            <a:avLst/>
          </a:prstGeom>
          <a:noFill/>
        </p:spPr>
        <p:txBody>
          <a:bodyPr wrap="none" rtlCol="0">
            <a:spAutoFit/>
          </a:bodyPr>
          <a:lstStyle/>
          <a:p>
            <a:pPr algn="r"/>
            <a:r>
              <a:rPr lang="tr-TR" sz="2400" b="1" dirty="0" smtClean="0">
                <a:solidFill>
                  <a:srgbClr val="FFFFFF"/>
                </a:solidFill>
                <a:effectLst>
                  <a:outerShdw blurRad="38100" dist="38100" dir="2700000" algn="tl">
                    <a:srgbClr val="000000">
                      <a:alpha val="43137"/>
                    </a:srgbClr>
                  </a:outerShdw>
                </a:effectLst>
                <a:latin typeface="Calibri"/>
                <a:cs typeface="Arial" charset="0"/>
              </a:rPr>
              <a:t>2. Yatırım Teşvik Sistemi</a:t>
            </a:r>
            <a:endParaRPr lang="tr-TR" sz="2400" b="1" dirty="0">
              <a:solidFill>
                <a:srgbClr val="FFFFFF"/>
              </a:solidFill>
              <a:effectLst>
                <a:outerShdw blurRad="38100" dist="38100" dir="2700000" algn="tl">
                  <a:srgbClr val="000000">
                    <a:alpha val="43137"/>
                  </a:srgbClr>
                </a:outerShdw>
              </a:effectLst>
              <a:latin typeface="Calibri"/>
              <a:cs typeface="Arial" charset="0"/>
            </a:endParaRPr>
          </a:p>
        </p:txBody>
      </p:sp>
      <p:sp>
        <p:nvSpPr>
          <p:cNvPr id="5" name="4 Yuvarlatılmış Dikdörtgen"/>
          <p:cNvSpPr>
            <a:spLocks noChangeArrowheads="1"/>
          </p:cNvSpPr>
          <p:nvPr/>
        </p:nvSpPr>
        <p:spPr bwMode="auto">
          <a:xfrm>
            <a:off x="179388" y="836613"/>
            <a:ext cx="8785225" cy="611981"/>
          </a:xfrm>
          <a:prstGeom prst="roundRect">
            <a:avLst>
              <a:gd name="adj" fmla="val 16667"/>
            </a:avLst>
          </a:prstGeom>
          <a:gradFill flip="none" rotWithShape="1">
            <a:gsLst>
              <a:gs pos="0">
                <a:srgbClr val="7030A0">
                  <a:shade val="30000"/>
                  <a:satMod val="115000"/>
                </a:srgbClr>
              </a:gs>
              <a:gs pos="50000">
                <a:srgbClr val="7030A0">
                  <a:shade val="67500"/>
                  <a:satMod val="115000"/>
                </a:srgbClr>
              </a:gs>
              <a:gs pos="100000">
                <a:srgbClr val="7030A0">
                  <a:shade val="100000"/>
                  <a:satMod val="115000"/>
                </a:srgbClr>
              </a:gs>
            </a:gsLst>
            <a:lin ang="18900000" scaled="1"/>
            <a:tileRect/>
          </a:gradFill>
          <a:ln>
            <a:headEnd/>
            <a:tailEnd/>
          </a:ln>
        </p:spPr>
        <p:style>
          <a:lnRef idx="2">
            <a:schemeClr val="dk1">
              <a:shade val="50000"/>
            </a:schemeClr>
          </a:lnRef>
          <a:fillRef idx="1">
            <a:schemeClr val="dk1"/>
          </a:fillRef>
          <a:effectRef idx="0">
            <a:schemeClr val="dk1"/>
          </a:effectRef>
          <a:fontRef idx="minor">
            <a:schemeClr val="lt1"/>
          </a:fontRef>
        </p:style>
        <p:txBody>
          <a:bodyPr/>
          <a:lstStyle/>
          <a:p>
            <a:pPr algn="ctr" eaLnBrk="0" hangingPunct="0">
              <a:defRPr/>
            </a:pPr>
            <a:r>
              <a:rPr lang="tr-TR" sz="3200" b="1" dirty="0">
                <a:solidFill>
                  <a:srgbClr val="FFFFFF"/>
                </a:solidFill>
              </a:rPr>
              <a:t>STRATEJİK YATIRIMLARIN TEŞVİKİ</a:t>
            </a:r>
            <a:endParaRPr lang="en-US" sz="3200" b="1" dirty="0">
              <a:solidFill>
                <a:srgbClr val="FFFFFF"/>
              </a:solidFill>
            </a:endParaRPr>
          </a:p>
        </p:txBody>
      </p:sp>
    </p:spTree>
    <p:extLst>
      <p:ext uri="{BB962C8B-B14F-4D97-AF65-F5344CB8AC3E}">
        <p14:creationId xmlns:p14="http://schemas.microsoft.com/office/powerpoint/2010/main" val="1165176058"/>
      </p:ext>
    </p:extLst>
  </p:cSld>
  <p:clrMapOvr>
    <a:masterClrMapping/>
  </p:clrMapOvr>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2 Diyagram"/>
          <p:cNvGraphicFramePr/>
          <p:nvPr>
            <p:extLst/>
          </p:nvPr>
        </p:nvGraphicFramePr>
        <p:xfrm>
          <a:off x="179512" y="908720"/>
          <a:ext cx="8784976" cy="5472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Altbilgi Yer Tutucusu 1"/>
          <p:cNvSpPr txBox="1">
            <a:spLocks noGrp="1"/>
          </p:cNvSpPr>
          <p:nvPr/>
        </p:nvSpPr>
        <p:spPr bwMode="auto">
          <a:xfrm>
            <a:off x="1828800" y="6553200"/>
            <a:ext cx="5672138" cy="252413"/>
          </a:xfrm>
          <a:prstGeom prst="rect">
            <a:avLst/>
          </a:prstGeom>
          <a:noFill/>
          <a:ln w="9525">
            <a:noFill/>
            <a:miter lim="800000"/>
            <a:headEnd/>
            <a:tailEnd/>
          </a:ln>
        </p:spPr>
        <p:txBody>
          <a:bodyPr anchor="ctr"/>
          <a:lstStyle/>
          <a:p>
            <a:pPr algn="ctr"/>
            <a:r>
              <a:rPr lang="tr-TR" sz="1500" b="1" dirty="0">
                <a:solidFill>
                  <a:srgbClr val="D9D9D9"/>
                </a:solidFill>
                <a:latin typeface="Arial" charset="0"/>
                <a:cs typeface="Arial" charset="0"/>
              </a:rPr>
              <a:t>Teşvik Uygulama ve Yabancı Sermaye Genel Müdürlüğü</a:t>
            </a:r>
          </a:p>
        </p:txBody>
      </p:sp>
    </p:spTree>
    <p:extLst>
      <p:ext uri="{BB962C8B-B14F-4D97-AF65-F5344CB8AC3E}">
        <p14:creationId xmlns:p14="http://schemas.microsoft.com/office/powerpoint/2010/main" val="172909368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3"/>
          <p:cNvSpPr>
            <a:spLocks noGrp="1" noChangeArrowheads="1"/>
          </p:cNvSpPr>
          <p:nvPr>
            <p:ph type="body" idx="4294967295"/>
          </p:nvPr>
        </p:nvSpPr>
        <p:spPr>
          <a:xfrm>
            <a:off x="0" y="1700213"/>
            <a:ext cx="8642350" cy="4465637"/>
          </a:xfrm>
        </p:spPr>
        <p:txBody>
          <a:bodyPr/>
          <a:lstStyle/>
          <a:p>
            <a:pPr marL="0" indent="0">
              <a:lnSpc>
                <a:spcPct val="90000"/>
              </a:lnSpc>
              <a:buFont typeface="Wingdings" pitchFamily="2" charset="2"/>
              <a:buNone/>
              <a:defRPr/>
            </a:pPr>
            <a:r>
              <a:rPr lang="tr-TR" b="1" dirty="0" smtClean="0">
                <a:solidFill>
                  <a:schemeClr val="tx1"/>
                </a:solidFill>
              </a:rPr>
              <a:t>  Bölge ayrımı yapılmaksızın</a:t>
            </a:r>
            <a:r>
              <a:rPr lang="tr-TR" dirty="0" smtClean="0">
                <a:solidFill>
                  <a:schemeClr val="tx1"/>
                </a:solidFill>
              </a:rPr>
              <a:t>;</a:t>
            </a:r>
          </a:p>
          <a:p>
            <a:pPr marL="531813" lvl="1" indent="-352425">
              <a:buClr>
                <a:srgbClr val="CC0000"/>
              </a:buClr>
              <a:buSzTx/>
              <a:buFont typeface="Wingdings" pitchFamily="2" charset="2"/>
              <a:buChar char="Ø"/>
              <a:defRPr/>
            </a:pPr>
            <a:r>
              <a:rPr lang="tr-TR" dirty="0" smtClean="0">
                <a:solidFill>
                  <a:schemeClr val="tx1"/>
                </a:solidFill>
              </a:rPr>
              <a:t>Teşvik edilmeyecek yatırım konuları ile diğer teşvik uygulamaları kapsamında yer almayan ve</a:t>
            </a:r>
          </a:p>
          <a:p>
            <a:pPr marL="531813" lvl="1" indent="-352425">
              <a:spcAft>
                <a:spcPct val="30000"/>
              </a:spcAft>
              <a:buClr>
                <a:srgbClr val="CC0000"/>
              </a:buClr>
              <a:buSzTx/>
              <a:buFont typeface="Wingdings" pitchFamily="2" charset="2"/>
              <a:buChar char="Ø"/>
              <a:defRPr/>
            </a:pPr>
            <a:r>
              <a:rPr lang="tr-TR" dirty="0" smtClean="0">
                <a:solidFill>
                  <a:schemeClr val="tx1"/>
                </a:solidFill>
              </a:rPr>
              <a:t>Belirlenen asgari sabit yatırım tutarı şartını sağlayan yatırımlardır.</a:t>
            </a:r>
          </a:p>
          <a:p>
            <a:pPr marL="450850" lvl="1" indent="-271463">
              <a:lnSpc>
                <a:spcPct val="90000"/>
              </a:lnSpc>
              <a:buClr>
                <a:srgbClr val="CC0000"/>
              </a:buClr>
              <a:buSzTx/>
              <a:buFont typeface="Wingdings" pitchFamily="2" charset="2"/>
              <a:buNone/>
              <a:defRPr/>
            </a:pPr>
            <a:r>
              <a:rPr lang="tr-TR" b="1" u="sng" dirty="0" smtClean="0">
                <a:solidFill>
                  <a:srgbClr val="CC0000"/>
                </a:solidFill>
              </a:rPr>
              <a:t>DESTEKLER:</a:t>
            </a:r>
          </a:p>
          <a:p>
            <a:pPr marL="531813" lvl="1" indent="-352425">
              <a:lnSpc>
                <a:spcPct val="90000"/>
              </a:lnSpc>
              <a:buClr>
                <a:srgbClr val="CC0000"/>
              </a:buClr>
              <a:buSzTx/>
              <a:buFont typeface="Wingdings" pitchFamily="2" charset="2"/>
              <a:buChar char="Ø"/>
              <a:defRPr/>
            </a:pPr>
            <a:r>
              <a:rPr lang="tr-TR" dirty="0" smtClean="0">
                <a:solidFill>
                  <a:schemeClr val="tx1"/>
                </a:solidFill>
              </a:rPr>
              <a:t>KDV İstisnası</a:t>
            </a:r>
          </a:p>
          <a:p>
            <a:pPr marL="531813" lvl="1" indent="-352425">
              <a:lnSpc>
                <a:spcPct val="90000"/>
              </a:lnSpc>
              <a:buClr>
                <a:srgbClr val="CC0000"/>
              </a:buClr>
              <a:buSzTx/>
              <a:buFont typeface="Wingdings" pitchFamily="2" charset="2"/>
              <a:buChar char="Ø"/>
              <a:defRPr/>
            </a:pPr>
            <a:r>
              <a:rPr lang="tr-TR" dirty="0" smtClean="0">
                <a:solidFill>
                  <a:schemeClr val="tx1"/>
                </a:solidFill>
              </a:rPr>
              <a:t>Gümrük Vergisi Muafiyeti</a:t>
            </a:r>
          </a:p>
          <a:p>
            <a:pPr marL="531813" lvl="1" indent="-352425">
              <a:lnSpc>
                <a:spcPct val="90000"/>
              </a:lnSpc>
              <a:buClr>
                <a:srgbClr val="CC0000"/>
              </a:buClr>
              <a:buSzTx/>
              <a:buFont typeface="Wingdings" pitchFamily="2" charset="2"/>
              <a:buChar char="Ø"/>
              <a:defRPr/>
            </a:pPr>
            <a:r>
              <a:rPr lang="tr-TR" dirty="0" smtClean="0">
                <a:solidFill>
                  <a:schemeClr val="tx1"/>
                </a:solidFill>
              </a:rPr>
              <a:t>Gelir Vergisi Stopajı Desteği (6. Bölge)</a:t>
            </a:r>
          </a:p>
        </p:txBody>
      </p:sp>
      <p:sp>
        <p:nvSpPr>
          <p:cNvPr id="5" name="4 Yuvarlatılmış Dikdörtgen"/>
          <p:cNvSpPr>
            <a:spLocks noChangeArrowheads="1"/>
          </p:cNvSpPr>
          <p:nvPr/>
        </p:nvSpPr>
        <p:spPr bwMode="auto">
          <a:xfrm>
            <a:off x="179388" y="836613"/>
            <a:ext cx="8785225" cy="611981"/>
          </a:xfrm>
          <a:prstGeom prst="roundRect">
            <a:avLst>
              <a:gd name="adj" fmla="val 16667"/>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16200000" scaled="1"/>
            <a:tileRect/>
          </a:gradFill>
          <a:ln w="25400" algn="ctr">
            <a:noFill/>
            <a:round/>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pPr algn="ctr" eaLnBrk="0" hangingPunct="0">
              <a:defRPr/>
            </a:pPr>
            <a:r>
              <a:rPr lang="tr-TR" sz="3200" b="1" dirty="0">
                <a:solidFill>
                  <a:srgbClr val="FFFFFF"/>
                </a:solidFill>
                <a:latin typeface="Calibri"/>
                <a:cs typeface="Arial" charset="0"/>
              </a:rPr>
              <a:t>GENEL TEŞVİK UYGULAMALARI</a:t>
            </a:r>
            <a:endParaRPr lang="en-US" sz="3200" b="1" dirty="0">
              <a:solidFill>
                <a:srgbClr val="FFFFFF"/>
              </a:solidFill>
              <a:latin typeface="Calibri"/>
              <a:cs typeface="Arial" charset="0"/>
            </a:endParaRPr>
          </a:p>
        </p:txBody>
      </p:sp>
      <p:sp>
        <p:nvSpPr>
          <p:cNvPr id="83973" name="Altbilgi Yer Tutucusu 1"/>
          <p:cNvSpPr txBox="1">
            <a:spLocks noGrp="1"/>
          </p:cNvSpPr>
          <p:nvPr/>
        </p:nvSpPr>
        <p:spPr bwMode="auto">
          <a:xfrm>
            <a:off x="1828800" y="6553200"/>
            <a:ext cx="5672138" cy="252413"/>
          </a:xfrm>
          <a:prstGeom prst="rect">
            <a:avLst/>
          </a:prstGeom>
          <a:noFill/>
          <a:ln w="9525">
            <a:noFill/>
            <a:miter lim="800000"/>
            <a:headEnd/>
            <a:tailEnd/>
          </a:ln>
        </p:spPr>
        <p:txBody>
          <a:bodyPr anchor="ctr"/>
          <a:lstStyle/>
          <a:p>
            <a:pPr algn="ctr"/>
            <a:r>
              <a:rPr lang="tr-TR" sz="1500" b="1">
                <a:solidFill>
                  <a:srgbClr val="D9D9D9"/>
                </a:solidFill>
                <a:latin typeface="Arial" charset="0"/>
                <a:cs typeface="Arial" charset="0"/>
              </a:rPr>
              <a:t>Teşvik Uygulama ve Yabancı Sermaye Genel Müdürlüğü</a:t>
            </a:r>
          </a:p>
        </p:txBody>
      </p:sp>
      <p:sp>
        <p:nvSpPr>
          <p:cNvPr id="6" name="5 Metin kutusu"/>
          <p:cNvSpPr txBox="1"/>
          <p:nvPr/>
        </p:nvSpPr>
        <p:spPr>
          <a:xfrm>
            <a:off x="5879222" y="188640"/>
            <a:ext cx="3229282" cy="461665"/>
          </a:xfrm>
          <a:prstGeom prst="rect">
            <a:avLst/>
          </a:prstGeom>
          <a:noFill/>
        </p:spPr>
        <p:txBody>
          <a:bodyPr wrap="none" rtlCol="0">
            <a:spAutoFit/>
          </a:bodyPr>
          <a:lstStyle/>
          <a:p>
            <a:pPr algn="r"/>
            <a:r>
              <a:rPr lang="tr-TR" sz="2400" b="1" dirty="0" smtClean="0">
                <a:solidFill>
                  <a:srgbClr val="FFFFFF"/>
                </a:solidFill>
                <a:effectLst>
                  <a:outerShdw blurRad="38100" dist="38100" dir="2700000" algn="tl">
                    <a:srgbClr val="000000">
                      <a:alpha val="43137"/>
                    </a:srgbClr>
                  </a:outerShdw>
                </a:effectLst>
                <a:latin typeface="Calibri"/>
                <a:cs typeface="Arial" charset="0"/>
              </a:rPr>
              <a:t>2. Yatırım Teşvik Sistemi</a:t>
            </a:r>
            <a:endParaRPr lang="tr-TR" sz="2400" b="1" dirty="0">
              <a:solidFill>
                <a:srgbClr val="FFFFFF"/>
              </a:solidFill>
              <a:effectLst>
                <a:outerShdw blurRad="38100" dist="38100" dir="2700000" algn="tl">
                  <a:srgbClr val="000000">
                    <a:alpha val="43137"/>
                  </a:srgbClr>
                </a:outerShdw>
              </a:effectLst>
              <a:latin typeface="Calibri"/>
              <a:cs typeface="Arial" charset="0"/>
            </a:endParaRPr>
          </a:p>
        </p:txBody>
      </p:sp>
    </p:spTree>
    <p:extLst>
      <p:ext uri="{BB962C8B-B14F-4D97-AF65-F5344CB8AC3E}">
        <p14:creationId xmlns:p14="http://schemas.microsoft.com/office/powerpoint/2010/main" val="145551641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Yuvarlatılmış Dikdörtgen"/>
          <p:cNvSpPr>
            <a:spLocks noChangeArrowheads="1"/>
          </p:cNvSpPr>
          <p:nvPr/>
        </p:nvSpPr>
        <p:spPr bwMode="auto">
          <a:xfrm>
            <a:off x="179388" y="836613"/>
            <a:ext cx="8785225" cy="611981"/>
          </a:xfrm>
          <a:prstGeom prst="roundRect">
            <a:avLst>
              <a:gd name="adj" fmla="val 16667"/>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16200000" scaled="1"/>
            <a:tileRect/>
          </a:gradFill>
          <a:ln w="25400" algn="ctr">
            <a:noFill/>
            <a:round/>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pPr algn="ctr" eaLnBrk="0" hangingPunct="0">
              <a:defRPr/>
            </a:pPr>
            <a:r>
              <a:rPr lang="tr-TR" sz="3200" b="1" dirty="0" smtClean="0">
                <a:solidFill>
                  <a:srgbClr val="FFFFFF"/>
                </a:solidFill>
                <a:latin typeface="Calibri"/>
                <a:cs typeface="Arial" charset="0"/>
              </a:rPr>
              <a:t>SON DÖNEMDE YAPILAN ÖNEMLİ DEĞİŞİKLİKLER</a:t>
            </a:r>
            <a:endParaRPr lang="en-US" sz="3200" b="1" dirty="0">
              <a:solidFill>
                <a:srgbClr val="FFFFFF"/>
              </a:solidFill>
              <a:latin typeface="Calibri"/>
              <a:cs typeface="Arial" charset="0"/>
            </a:endParaRPr>
          </a:p>
        </p:txBody>
      </p:sp>
      <p:sp>
        <p:nvSpPr>
          <p:cNvPr id="83973" name="Altbilgi Yer Tutucusu 1"/>
          <p:cNvSpPr txBox="1">
            <a:spLocks noGrp="1"/>
          </p:cNvSpPr>
          <p:nvPr/>
        </p:nvSpPr>
        <p:spPr bwMode="auto">
          <a:xfrm>
            <a:off x="1828800" y="6553200"/>
            <a:ext cx="5672138" cy="252413"/>
          </a:xfrm>
          <a:prstGeom prst="rect">
            <a:avLst/>
          </a:prstGeom>
          <a:noFill/>
          <a:ln w="9525">
            <a:noFill/>
            <a:miter lim="800000"/>
            <a:headEnd/>
            <a:tailEnd/>
          </a:ln>
        </p:spPr>
        <p:txBody>
          <a:bodyPr anchor="ctr"/>
          <a:lstStyle/>
          <a:p>
            <a:pPr algn="ctr"/>
            <a:r>
              <a:rPr lang="tr-TR" sz="1500" b="1">
                <a:solidFill>
                  <a:srgbClr val="D9D9D9"/>
                </a:solidFill>
                <a:latin typeface="Arial" charset="0"/>
                <a:cs typeface="Arial" charset="0"/>
              </a:rPr>
              <a:t>Teşvik Uygulama ve Yabancı Sermaye Genel Müdürlüğü</a:t>
            </a:r>
          </a:p>
        </p:txBody>
      </p:sp>
      <p:sp>
        <p:nvSpPr>
          <p:cNvPr id="6" name="5 Metin kutusu"/>
          <p:cNvSpPr txBox="1"/>
          <p:nvPr/>
        </p:nvSpPr>
        <p:spPr>
          <a:xfrm>
            <a:off x="5879222" y="188640"/>
            <a:ext cx="3229282" cy="461665"/>
          </a:xfrm>
          <a:prstGeom prst="rect">
            <a:avLst/>
          </a:prstGeom>
          <a:noFill/>
        </p:spPr>
        <p:txBody>
          <a:bodyPr wrap="none" rtlCol="0">
            <a:spAutoFit/>
          </a:bodyPr>
          <a:lstStyle/>
          <a:p>
            <a:pPr algn="r"/>
            <a:r>
              <a:rPr lang="tr-TR" sz="2400" b="1" dirty="0" smtClean="0">
                <a:solidFill>
                  <a:srgbClr val="FFFFFF"/>
                </a:solidFill>
                <a:effectLst>
                  <a:outerShdw blurRad="38100" dist="38100" dir="2700000" algn="tl">
                    <a:srgbClr val="000000">
                      <a:alpha val="43137"/>
                    </a:srgbClr>
                  </a:outerShdw>
                </a:effectLst>
                <a:latin typeface="Calibri"/>
                <a:cs typeface="Arial" charset="0"/>
              </a:rPr>
              <a:t>2. Yatırım Teşvik Sistemi</a:t>
            </a:r>
            <a:endParaRPr lang="tr-TR" sz="2400" b="1" dirty="0">
              <a:solidFill>
                <a:srgbClr val="FFFFFF"/>
              </a:solidFill>
              <a:effectLst>
                <a:outerShdw blurRad="38100" dist="38100" dir="2700000" algn="tl">
                  <a:srgbClr val="000000">
                    <a:alpha val="43137"/>
                  </a:srgbClr>
                </a:outerShdw>
              </a:effectLst>
              <a:latin typeface="Calibri"/>
              <a:cs typeface="Arial" charset="0"/>
            </a:endParaRPr>
          </a:p>
        </p:txBody>
      </p:sp>
      <p:graphicFrame>
        <p:nvGraphicFramePr>
          <p:cNvPr id="8" name="Tablo 1"/>
          <p:cNvGraphicFramePr>
            <a:graphicFrameLocks noGrp="1"/>
          </p:cNvGraphicFramePr>
          <p:nvPr>
            <p:extLst>
              <p:ext uri="{D42A27DB-BD31-4B8C-83A1-F6EECF244321}">
                <p14:modId xmlns:p14="http://schemas.microsoft.com/office/powerpoint/2010/main" val="1726809252"/>
              </p:ext>
            </p:extLst>
          </p:nvPr>
        </p:nvGraphicFramePr>
        <p:xfrm>
          <a:off x="155575" y="2354664"/>
          <a:ext cx="8785224" cy="4170680"/>
        </p:xfrm>
        <a:graphic>
          <a:graphicData uri="http://schemas.openxmlformats.org/drawingml/2006/table">
            <a:tbl>
              <a:tblPr firstRow="1" bandRow="1">
                <a:tableStyleId>{793D81CF-94F2-401A-BA57-92F5A7B2D0C5}</a:tableStyleId>
              </a:tblPr>
              <a:tblGrid>
                <a:gridCol w="4392612">
                  <a:extLst>
                    <a:ext uri="{9D8B030D-6E8A-4147-A177-3AD203B41FA5}">
                      <a16:colId xmlns="" xmlns:a16="http://schemas.microsoft.com/office/drawing/2014/main" val="20000"/>
                    </a:ext>
                  </a:extLst>
                </a:gridCol>
                <a:gridCol w="4392612">
                  <a:extLst>
                    <a:ext uri="{9D8B030D-6E8A-4147-A177-3AD203B41FA5}">
                      <a16:colId xmlns="" xmlns:a16="http://schemas.microsoft.com/office/drawing/2014/main" val="20001"/>
                    </a:ext>
                  </a:extLst>
                </a:gridCol>
              </a:tblGrid>
              <a:tr h="370840">
                <a:tc>
                  <a:txBody>
                    <a:bodyPr/>
                    <a:lstStyle/>
                    <a:p>
                      <a:pPr algn="ctr"/>
                      <a:r>
                        <a:rPr lang="tr-TR" sz="1600" dirty="0" smtClean="0"/>
                        <a:t>YÜKSEK TEKNOLOJİLİ</a:t>
                      </a:r>
                      <a:r>
                        <a:rPr lang="tr-TR" sz="1600" baseline="0" dirty="0" smtClean="0"/>
                        <a:t> YATIRIM KONULARI</a:t>
                      </a:r>
                      <a:endParaRPr lang="tr-TR" sz="1600" dirty="0"/>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00000"/>
                    </a:solidFill>
                  </a:tcPr>
                </a:tc>
                <a:tc>
                  <a:txBody>
                    <a:bodyPr/>
                    <a:lstStyle/>
                    <a:p>
                      <a:pPr algn="ctr"/>
                      <a:r>
                        <a:rPr lang="tr-TR" sz="1600" dirty="0" smtClean="0"/>
                        <a:t>ORTA YÜKSEK TEKNOLOJİLİ YATIRIM KONULARI</a:t>
                      </a:r>
                      <a:endParaRPr lang="tr-TR" sz="1600" dirty="0"/>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extLst>
                  <a:ext uri="{0D108BD9-81ED-4DB2-BD59-A6C34878D82A}">
                    <a16:rowId xmlns="" xmlns:a16="http://schemas.microsoft.com/office/drawing/2014/main" val="10000"/>
                  </a:ext>
                </a:extLst>
              </a:tr>
              <a:tr h="370840">
                <a:tc>
                  <a:txBody>
                    <a:bodyPr/>
                    <a:lstStyle/>
                    <a:p>
                      <a:r>
                        <a:rPr lang="tr-TR" sz="1600" dirty="0" smtClean="0"/>
                        <a:t>Eczacılıkta ve tıpta kullanılan kimyasal ve bitkisel kaynaklı ürünlerin imalatı (İlaç)</a:t>
                      </a:r>
                      <a:endParaRPr lang="tr-TR" sz="1600" dirty="0"/>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9E7E7"/>
                    </a:solidFill>
                  </a:tcPr>
                </a:tc>
                <a:tc>
                  <a:txBody>
                    <a:bodyPr/>
                    <a:lstStyle/>
                    <a:p>
                      <a:r>
                        <a:rPr lang="tr-TR" sz="1600" dirty="0" smtClean="0"/>
                        <a:t>Belirli</a:t>
                      </a:r>
                      <a:r>
                        <a:rPr lang="tr-TR" sz="1600" baseline="0" dirty="0" smtClean="0"/>
                        <a:t> </a:t>
                      </a:r>
                      <a:r>
                        <a:rPr lang="tr-TR" sz="1600" dirty="0" smtClean="0"/>
                        <a:t>kimyasal madde ve ürünlerin imalatı</a:t>
                      </a:r>
                      <a:endParaRPr lang="tr-TR" sz="1600" dirty="0"/>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solidFill>
                  </a:tcPr>
                </a:tc>
                <a:extLst>
                  <a:ext uri="{0D108BD9-81ED-4DB2-BD59-A6C34878D82A}">
                    <a16:rowId xmlns="" xmlns:a16="http://schemas.microsoft.com/office/drawing/2014/main" val="10001"/>
                  </a:ext>
                </a:extLst>
              </a:tr>
              <a:tr h="370840">
                <a:tc>
                  <a:txBody>
                    <a:bodyPr/>
                    <a:lstStyle/>
                    <a:p>
                      <a:r>
                        <a:rPr lang="tr-TR" sz="1600" dirty="0" smtClean="0"/>
                        <a:t>Büro, muhasebe ve bilgi işlem makineleri imalatı</a:t>
                      </a:r>
                      <a:endParaRPr lang="tr-TR" sz="1600" dirty="0"/>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tr-TR" sz="1600" dirty="0" smtClean="0"/>
                        <a:t>Belirli makine ve teçhizat imalatı</a:t>
                      </a:r>
                      <a:endParaRPr lang="tr-TR" sz="1600" dirty="0"/>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2"/>
                  </a:ext>
                </a:extLst>
              </a:tr>
              <a:tr h="370840">
                <a:tc>
                  <a:txBody>
                    <a:bodyPr/>
                    <a:lstStyle/>
                    <a:p>
                      <a:r>
                        <a:rPr lang="tr-TR" sz="1600" dirty="0" smtClean="0"/>
                        <a:t>Radyo, televizyon, haberleşme teçhizatı ve cihazları imalatı</a:t>
                      </a:r>
                      <a:endParaRPr lang="tr-TR" sz="1600" dirty="0"/>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9E7E7"/>
                    </a:solidFill>
                  </a:tcPr>
                </a:tc>
                <a:tc>
                  <a:txBody>
                    <a:bodyPr/>
                    <a:lstStyle/>
                    <a:p>
                      <a:r>
                        <a:rPr lang="tr-TR" sz="1600" dirty="0" smtClean="0"/>
                        <a:t>Belirli elektrikli makine ve cihazların imalatı</a:t>
                      </a:r>
                      <a:endParaRPr lang="tr-TR" sz="1600" dirty="0"/>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solidFill>
                  </a:tcPr>
                </a:tc>
                <a:extLst>
                  <a:ext uri="{0D108BD9-81ED-4DB2-BD59-A6C34878D82A}">
                    <a16:rowId xmlns="" xmlns:a16="http://schemas.microsoft.com/office/drawing/2014/main" val="10003"/>
                  </a:ext>
                </a:extLst>
              </a:tr>
              <a:tr h="370840">
                <a:tc>
                  <a:txBody>
                    <a:bodyPr/>
                    <a:lstStyle/>
                    <a:p>
                      <a:r>
                        <a:rPr lang="tr-TR" sz="1600" dirty="0" smtClean="0"/>
                        <a:t>Tıbbi aletler; hassas ve optik aletler ile saat imalatı</a:t>
                      </a:r>
                      <a:endParaRPr lang="tr-TR" sz="1600" dirty="0"/>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tr-TR" sz="1600" dirty="0" smtClean="0"/>
                        <a:t>Motorlu kara taşıtları</a:t>
                      </a:r>
                      <a:r>
                        <a:rPr lang="tr-TR" sz="1600" baseline="0" dirty="0" smtClean="0"/>
                        <a:t> ana ve yan sanayi</a:t>
                      </a:r>
                      <a:endParaRPr lang="tr-TR" sz="1600" dirty="0"/>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4"/>
                  </a:ext>
                </a:extLst>
              </a:tr>
              <a:tr h="370840">
                <a:tc>
                  <a:txBody>
                    <a:bodyPr/>
                    <a:lstStyle/>
                    <a:p>
                      <a:r>
                        <a:rPr lang="tr-TR" sz="1600" dirty="0" smtClean="0"/>
                        <a:t>Hava ve uzay taşıtları imalatı</a:t>
                      </a:r>
                      <a:endParaRPr lang="tr-TR" sz="1600" dirty="0"/>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9E7E7"/>
                    </a:solidFill>
                  </a:tcPr>
                </a:tc>
                <a:tc>
                  <a:txBody>
                    <a:bodyPr/>
                    <a:lstStyle/>
                    <a:p>
                      <a:r>
                        <a:rPr lang="tr-TR" sz="1600" dirty="0" smtClean="0"/>
                        <a:t>Demiryolu ve tramvay lokomotifleri ile vagonlarının imalatı</a:t>
                      </a:r>
                      <a:endParaRPr lang="tr-TR" sz="1600" dirty="0"/>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solidFill>
                  </a:tcPr>
                </a:tc>
                <a:extLst>
                  <a:ext uri="{0D108BD9-81ED-4DB2-BD59-A6C34878D82A}">
                    <a16:rowId xmlns="" xmlns:a16="http://schemas.microsoft.com/office/drawing/2014/main" val="10005"/>
                  </a:ext>
                </a:extLst>
              </a:tr>
              <a:tr h="370840">
                <a:tc>
                  <a:txBody>
                    <a:bodyPr/>
                    <a:lstStyle/>
                    <a:p>
                      <a:endParaRPr lang="tr-TR" sz="1600" dirty="0"/>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tr-TR" sz="1600" dirty="0" smtClean="0"/>
                        <a:t>Motosiklet imalatı</a:t>
                      </a:r>
                      <a:endParaRPr lang="tr-TR" sz="1600" dirty="0"/>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6"/>
                  </a:ext>
                </a:extLst>
              </a:tr>
              <a:tr h="370840">
                <a:tc>
                  <a:txBody>
                    <a:bodyPr/>
                    <a:lstStyle/>
                    <a:p>
                      <a:endParaRPr lang="tr-TR" sz="1600" dirty="0"/>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rgbClr val="F9E7E7"/>
                    </a:solidFill>
                  </a:tcPr>
                </a:tc>
                <a:tc>
                  <a:txBody>
                    <a:bodyPr/>
                    <a:lstStyle/>
                    <a:p>
                      <a:r>
                        <a:rPr lang="tr-TR" sz="1600" dirty="0" smtClean="0"/>
                        <a:t>Sakat taşıyıcıları imalatı</a:t>
                      </a:r>
                      <a:endParaRPr lang="tr-TR" sz="1600" dirty="0"/>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accent5"/>
                    </a:solidFill>
                  </a:tcPr>
                </a:tc>
                <a:extLst>
                  <a:ext uri="{0D108BD9-81ED-4DB2-BD59-A6C34878D82A}">
                    <a16:rowId xmlns="" xmlns:a16="http://schemas.microsoft.com/office/drawing/2014/main" val="10007"/>
                  </a:ext>
                </a:extLst>
              </a:tr>
              <a:tr h="370840">
                <a:tc>
                  <a:txBody>
                    <a:bodyPr/>
                    <a:lstStyle/>
                    <a:p>
                      <a:pPr algn="ctr"/>
                      <a:r>
                        <a:rPr lang="tr-TR" sz="1600" b="1" dirty="0" smtClean="0">
                          <a:solidFill>
                            <a:schemeClr val="bg1"/>
                          </a:solidFill>
                        </a:rPr>
                        <a:t>5. BÖLGEYE</a:t>
                      </a:r>
                      <a:r>
                        <a:rPr lang="tr-TR" sz="1600" b="1" baseline="0" dirty="0" smtClean="0">
                          <a:solidFill>
                            <a:schemeClr val="bg1"/>
                          </a:solidFill>
                        </a:rPr>
                        <a:t> SAĞLANAN BÖLGESEL DESTEKLER SAĞLANIR</a:t>
                      </a:r>
                      <a:endParaRPr lang="tr-TR" sz="1600" b="1" dirty="0">
                        <a:solidFill>
                          <a:schemeClr val="bg1"/>
                        </a:solidFill>
                      </a:endParaRPr>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rgbClr val="FF0000"/>
                    </a:solidFill>
                  </a:tcPr>
                </a:tc>
                <a:tc>
                  <a:txBody>
                    <a:bodyPr/>
                    <a:lstStyle/>
                    <a:p>
                      <a:pPr algn="ctr"/>
                      <a:r>
                        <a:rPr lang="tr-TR" sz="1600" b="1" dirty="0" smtClean="0">
                          <a:solidFill>
                            <a:schemeClr val="bg1"/>
                          </a:solidFill>
                        </a:rPr>
                        <a:t>4. BÖLGEYE</a:t>
                      </a:r>
                      <a:r>
                        <a:rPr lang="tr-TR" sz="1600" b="1" baseline="0" dirty="0" smtClean="0">
                          <a:solidFill>
                            <a:schemeClr val="bg1"/>
                          </a:solidFill>
                        </a:rPr>
                        <a:t> SAĞLANAN BÖLGESEL DESTEKLER SAĞLANIR</a:t>
                      </a:r>
                      <a:endParaRPr lang="tr-TR" sz="1600" b="1" dirty="0">
                        <a:solidFill>
                          <a:schemeClr val="bg1"/>
                        </a:solidFill>
                      </a:endParaRPr>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rgbClr val="4646F4"/>
                    </a:solidFill>
                  </a:tcPr>
                </a:tc>
                <a:extLst>
                  <a:ext uri="{0D108BD9-81ED-4DB2-BD59-A6C34878D82A}">
                    <a16:rowId xmlns="" xmlns:a16="http://schemas.microsoft.com/office/drawing/2014/main" val="10008"/>
                  </a:ext>
                </a:extLst>
              </a:tr>
            </a:tbl>
          </a:graphicData>
        </a:graphic>
      </p:graphicFrame>
      <p:sp>
        <p:nvSpPr>
          <p:cNvPr id="9" name="8 Metin kutusu"/>
          <p:cNvSpPr txBox="1"/>
          <p:nvPr/>
        </p:nvSpPr>
        <p:spPr>
          <a:xfrm>
            <a:off x="179512" y="1628800"/>
            <a:ext cx="8784976" cy="646331"/>
          </a:xfrm>
          <a:prstGeom prst="rect">
            <a:avLst/>
          </a:prstGeom>
          <a:noFill/>
        </p:spPr>
        <p:txBody>
          <a:bodyPr wrap="square" rtlCol="0">
            <a:spAutoFit/>
          </a:bodyPr>
          <a:lstStyle/>
          <a:p>
            <a:pPr marL="263525" indent="-263525">
              <a:buClr>
                <a:srgbClr val="00B050"/>
              </a:buClr>
              <a:buSzPct val="150000"/>
              <a:buFont typeface="Wingdings" pitchFamily="2" charset="2"/>
              <a:buChar char="ü"/>
            </a:pPr>
            <a:r>
              <a:rPr lang="tr-TR" dirty="0" smtClean="0">
                <a:latin typeface="+mn-lt"/>
              </a:rPr>
              <a:t>Orta – Yüksek Teknolojili Yatırımlara 1., 2. ve 3. Bölgede 4. Bölgeye sağlanan bölgesel desteklerin sağlanması.</a:t>
            </a:r>
            <a:endParaRPr lang="tr-TR" dirty="0">
              <a:latin typeface="+mn-lt"/>
            </a:endParaRPr>
          </a:p>
        </p:txBody>
      </p:sp>
    </p:spTree>
    <p:extLst>
      <p:ext uri="{BB962C8B-B14F-4D97-AF65-F5344CB8AC3E}">
        <p14:creationId xmlns:p14="http://schemas.microsoft.com/office/powerpoint/2010/main" val="145551641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Yuvarlatılmış Dikdörtgen"/>
          <p:cNvSpPr>
            <a:spLocks noChangeArrowheads="1"/>
          </p:cNvSpPr>
          <p:nvPr/>
        </p:nvSpPr>
        <p:spPr bwMode="auto">
          <a:xfrm>
            <a:off x="179388" y="836613"/>
            <a:ext cx="8785225" cy="611981"/>
          </a:xfrm>
          <a:prstGeom prst="roundRect">
            <a:avLst>
              <a:gd name="adj" fmla="val 16667"/>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16200000" scaled="1"/>
            <a:tileRect/>
          </a:gradFill>
          <a:ln w="25400" algn="ctr">
            <a:noFill/>
            <a:round/>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pPr algn="ctr" eaLnBrk="0" hangingPunct="0">
              <a:defRPr/>
            </a:pPr>
            <a:r>
              <a:rPr lang="tr-TR" sz="3200" b="1" dirty="0" smtClean="0">
                <a:solidFill>
                  <a:srgbClr val="FFFFFF"/>
                </a:solidFill>
                <a:latin typeface="Calibri"/>
                <a:cs typeface="Arial" charset="0"/>
              </a:rPr>
              <a:t>SON DÖNEMDE YAPILAN ÖNEMLİ DEĞİŞİKLİKLER</a:t>
            </a:r>
            <a:endParaRPr lang="en-US" sz="3200" b="1" dirty="0">
              <a:solidFill>
                <a:srgbClr val="FFFFFF"/>
              </a:solidFill>
              <a:latin typeface="Calibri"/>
              <a:cs typeface="Arial" charset="0"/>
            </a:endParaRPr>
          </a:p>
        </p:txBody>
      </p:sp>
      <p:sp>
        <p:nvSpPr>
          <p:cNvPr id="83973" name="Altbilgi Yer Tutucusu 1"/>
          <p:cNvSpPr txBox="1">
            <a:spLocks noGrp="1"/>
          </p:cNvSpPr>
          <p:nvPr/>
        </p:nvSpPr>
        <p:spPr bwMode="auto">
          <a:xfrm>
            <a:off x="1828800" y="6553200"/>
            <a:ext cx="5672138" cy="252413"/>
          </a:xfrm>
          <a:prstGeom prst="rect">
            <a:avLst/>
          </a:prstGeom>
          <a:noFill/>
          <a:ln w="9525">
            <a:noFill/>
            <a:miter lim="800000"/>
            <a:headEnd/>
            <a:tailEnd/>
          </a:ln>
        </p:spPr>
        <p:txBody>
          <a:bodyPr anchor="ctr"/>
          <a:lstStyle/>
          <a:p>
            <a:pPr algn="ctr"/>
            <a:r>
              <a:rPr lang="tr-TR" sz="1500" b="1">
                <a:solidFill>
                  <a:srgbClr val="D9D9D9"/>
                </a:solidFill>
                <a:latin typeface="Arial" charset="0"/>
                <a:cs typeface="Arial" charset="0"/>
              </a:rPr>
              <a:t>Teşvik Uygulama ve Yabancı Sermaye Genel Müdürlüğü</a:t>
            </a:r>
          </a:p>
        </p:txBody>
      </p:sp>
      <p:sp>
        <p:nvSpPr>
          <p:cNvPr id="6" name="5 Metin kutusu"/>
          <p:cNvSpPr txBox="1"/>
          <p:nvPr/>
        </p:nvSpPr>
        <p:spPr>
          <a:xfrm>
            <a:off x="5879222" y="188640"/>
            <a:ext cx="3229282" cy="461665"/>
          </a:xfrm>
          <a:prstGeom prst="rect">
            <a:avLst/>
          </a:prstGeom>
          <a:noFill/>
        </p:spPr>
        <p:txBody>
          <a:bodyPr wrap="none" rtlCol="0">
            <a:spAutoFit/>
          </a:bodyPr>
          <a:lstStyle/>
          <a:p>
            <a:pPr algn="r"/>
            <a:r>
              <a:rPr lang="tr-TR" sz="2400" b="1" dirty="0" smtClean="0">
                <a:solidFill>
                  <a:srgbClr val="FFFFFF"/>
                </a:solidFill>
                <a:effectLst>
                  <a:outerShdw blurRad="38100" dist="38100" dir="2700000" algn="tl">
                    <a:srgbClr val="000000">
                      <a:alpha val="43137"/>
                    </a:srgbClr>
                  </a:outerShdw>
                </a:effectLst>
                <a:latin typeface="Calibri"/>
                <a:cs typeface="Arial" charset="0"/>
              </a:rPr>
              <a:t>2. Yatırım Teşvik Sistemi</a:t>
            </a:r>
            <a:endParaRPr lang="tr-TR" sz="2400" b="1" dirty="0">
              <a:solidFill>
                <a:srgbClr val="FFFFFF"/>
              </a:solidFill>
              <a:effectLst>
                <a:outerShdw blurRad="38100" dist="38100" dir="2700000" algn="tl">
                  <a:srgbClr val="000000">
                    <a:alpha val="43137"/>
                  </a:srgbClr>
                </a:outerShdw>
              </a:effectLst>
              <a:latin typeface="Calibri"/>
              <a:cs typeface="Arial" charset="0"/>
            </a:endParaRPr>
          </a:p>
        </p:txBody>
      </p:sp>
      <p:pic>
        <p:nvPicPr>
          <p:cNvPr id="7" name="Resim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79512" y="2504117"/>
            <a:ext cx="8676456" cy="3949219"/>
          </a:xfrm>
          <a:prstGeom prst="rect">
            <a:avLst/>
          </a:prstGeom>
        </p:spPr>
      </p:pic>
      <p:sp>
        <p:nvSpPr>
          <p:cNvPr id="9" name="8 Dikdörtgen"/>
          <p:cNvSpPr/>
          <p:nvPr/>
        </p:nvSpPr>
        <p:spPr>
          <a:xfrm>
            <a:off x="179512" y="1700808"/>
            <a:ext cx="8784976" cy="923330"/>
          </a:xfrm>
          <a:prstGeom prst="rect">
            <a:avLst/>
          </a:prstGeom>
        </p:spPr>
        <p:txBody>
          <a:bodyPr wrap="square">
            <a:spAutoFit/>
          </a:bodyPr>
          <a:lstStyle/>
          <a:p>
            <a:pPr marL="263525" indent="-263525">
              <a:buClr>
                <a:srgbClr val="00B050"/>
              </a:buClr>
              <a:buSzPct val="150000"/>
              <a:buFont typeface="Wingdings" pitchFamily="2" charset="2"/>
              <a:buChar char="ü"/>
            </a:pPr>
            <a:r>
              <a:rPr lang="tr-TR" dirty="0" smtClean="0">
                <a:latin typeface="+mn-lt"/>
              </a:rPr>
              <a:t>Cazibe Merkezleri Programı kapsamındaki 4. ve 5. bölge illerinde yer alan OSB’ler ile Kilis ilinde yer alan OSB’lerde gerçekleştirilecek bölgesel, büyük ölçekli ve stratejik uygulamalar kapsamındaki yatırımlara, 6. bölgede uygulanan desteklerin sağlanması.</a:t>
            </a:r>
            <a:endParaRPr lang="tr-TR" dirty="0">
              <a:latin typeface="+mn-lt"/>
            </a:endParaRPr>
          </a:p>
        </p:txBody>
      </p:sp>
    </p:spTree>
    <p:extLst>
      <p:ext uri="{BB962C8B-B14F-4D97-AF65-F5344CB8AC3E}">
        <p14:creationId xmlns:p14="http://schemas.microsoft.com/office/powerpoint/2010/main" val="145551641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Yuvarlatılmış Dikdörtgen"/>
          <p:cNvSpPr>
            <a:spLocks noChangeArrowheads="1"/>
          </p:cNvSpPr>
          <p:nvPr/>
        </p:nvSpPr>
        <p:spPr bwMode="auto">
          <a:xfrm>
            <a:off x="179388" y="836613"/>
            <a:ext cx="8785225" cy="611981"/>
          </a:xfrm>
          <a:prstGeom prst="roundRect">
            <a:avLst>
              <a:gd name="adj" fmla="val 16667"/>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16200000" scaled="1"/>
            <a:tileRect/>
          </a:gradFill>
          <a:ln w="25400" algn="ctr">
            <a:noFill/>
            <a:round/>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pPr algn="ctr" eaLnBrk="0" hangingPunct="0">
              <a:defRPr/>
            </a:pPr>
            <a:r>
              <a:rPr lang="tr-TR" sz="3200" b="1" dirty="0" smtClean="0">
                <a:solidFill>
                  <a:srgbClr val="FFFFFF"/>
                </a:solidFill>
                <a:latin typeface="Calibri"/>
                <a:cs typeface="Arial" charset="0"/>
              </a:rPr>
              <a:t>SON DÖNEMDE YAPILAN ÖNEMLİ DEĞİŞİKLİKLER</a:t>
            </a:r>
            <a:endParaRPr lang="en-US" sz="3200" b="1" dirty="0">
              <a:solidFill>
                <a:srgbClr val="FFFFFF"/>
              </a:solidFill>
              <a:latin typeface="Calibri"/>
              <a:cs typeface="Arial" charset="0"/>
            </a:endParaRPr>
          </a:p>
        </p:txBody>
      </p:sp>
      <p:sp>
        <p:nvSpPr>
          <p:cNvPr id="83973" name="Altbilgi Yer Tutucusu 1"/>
          <p:cNvSpPr txBox="1">
            <a:spLocks noGrp="1"/>
          </p:cNvSpPr>
          <p:nvPr/>
        </p:nvSpPr>
        <p:spPr bwMode="auto">
          <a:xfrm>
            <a:off x="1828800" y="6553200"/>
            <a:ext cx="5672138" cy="252413"/>
          </a:xfrm>
          <a:prstGeom prst="rect">
            <a:avLst/>
          </a:prstGeom>
          <a:noFill/>
          <a:ln w="9525">
            <a:noFill/>
            <a:miter lim="800000"/>
            <a:headEnd/>
            <a:tailEnd/>
          </a:ln>
        </p:spPr>
        <p:txBody>
          <a:bodyPr anchor="ctr"/>
          <a:lstStyle/>
          <a:p>
            <a:pPr algn="ctr"/>
            <a:r>
              <a:rPr lang="tr-TR" sz="1500" b="1">
                <a:solidFill>
                  <a:srgbClr val="D9D9D9"/>
                </a:solidFill>
                <a:latin typeface="Arial" charset="0"/>
                <a:cs typeface="Arial" charset="0"/>
              </a:rPr>
              <a:t>Teşvik Uygulama ve Yabancı Sermaye Genel Müdürlüğü</a:t>
            </a:r>
          </a:p>
        </p:txBody>
      </p:sp>
      <p:sp>
        <p:nvSpPr>
          <p:cNvPr id="6" name="5 Metin kutusu"/>
          <p:cNvSpPr txBox="1"/>
          <p:nvPr/>
        </p:nvSpPr>
        <p:spPr>
          <a:xfrm>
            <a:off x="5879222" y="188640"/>
            <a:ext cx="3229282" cy="461665"/>
          </a:xfrm>
          <a:prstGeom prst="rect">
            <a:avLst/>
          </a:prstGeom>
          <a:noFill/>
        </p:spPr>
        <p:txBody>
          <a:bodyPr wrap="none" rtlCol="0">
            <a:spAutoFit/>
          </a:bodyPr>
          <a:lstStyle/>
          <a:p>
            <a:pPr algn="r"/>
            <a:r>
              <a:rPr lang="tr-TR" sz="2400" b="1" dirty="0" smtClean="0">
                <a:solidFill>
                  <a:srgbClr val="FFFFFF"/>
                </a:solidFill>
                <a:effectLst>
                  <a:outerShdw blurRad="38100" dist="38100" dir="2700000" algn="tl">
                    <a:srgbClr val="000000">
                      <a:alpha val="43137"/>
                    </a:srgbClr>
                  </a:outerShdw>
                </a:effectLst>
                <a:latin typeface="Calibri"/>
                <a:cs typeface="Arial" charset="0"/>
              </a:rPr>
              <a:t>2. Yatırım Teşvik Sistemi</a:t>
            </a:r>
            <a:endParaRPr lang="tr-TR" sz="2400" b="1" dirty="0">
              <a:solidFill>
                <a:srgbClr val="FFFFFF"/>
              </a:solidFill>
              <a:effectLst>
                <a:outerShdw blurRad="38100" dist="38100" dir="2700000" algn="tl">
                  <a:srgbClr val="000000">
                    <a:alpha val="43137"/>
                  </a:srgbClr>
                </a:outerShdw>
              </a:effectLst>
              <a:latin typeface="Calibri"/>
              <a:cs typeface="Arial" charset="0"/>
            </a:endParaRPr>
          </a:p>
        </p:txBody>
      </p:sp>
      <p:sp>
        <p:nvSpPr>
          <p:cNvPr id="9" name="8 Dikdörtgen"/>
          <p:cNvSpPr/>
          <p:nvPr/>
        </p:nvSpPr>
        <p:spPr>
          <a:xfrm>
            <a:off x="179511" y="1700808"/>
            <a:ext cx="8785101" cy="4278094"/>
          </a:xfrm>
          <a:prstGeom prst="rect">
            <a:avLst/>
          </a:prstGeom>
        </p:spPr>
        <p:txBody>
          <a:bodyPr wrap="square">
            <a:spAutoFit/>
          </a:bodyPr>
          <a:lstStyle/>
          <a:p>
            <a:pPr marL="263525" indent="-263525">
              <a:buClr>
                <a:srgbClr val="00B050"/>
              </a:buClr>
              <a:buSzPct val="150000"/>
              <a:buFont typeface="Wingdings" pitchFamily="2" charset="2"/>
              <a:buChar char="ü"/>
            </a:pPr>
            <a:r>
              <a:rPr lang="tr-TR" sz="2400" b="1" dirty="0" smtClean="0">
                <a:effectLst>
                  <a:outerShdw blurRad="38100" dist="38100" dir="2700000" algn="tl">
                    <a:srgbClr val="000000">
                      <a:alpha val="43137"/>
                    </a:srgbClr>
                  </a:outerShdw>
                </a:effectLst>
                <a:latin typeface="+mn-lt"/>
              </a:rPr>
              <a:t>İmalat</a:t>
            </a:r>
            <a:r>
              <a:rPr lang="tr-TR" sz="2400" dirty="0" smtClean="0">
                <a:latin typeface="+mn-lt"/>
              </a:rPr>
              <a:t> sanayine yönelik (US 97 Kodu:15-37) yatırım teşvik belgeleri kapsamında, 1/1/2017 ile 31/12/2017 tarihleri arasında gerçekleştirilecek yatırım harcamaları için ilave destek sağlanması: </a:t>
            </a:r>
          </a:p>
          <a:p>
            <a:pPr marL="263525" indent="-263525">
              <a:buClr>
                <a:srgbClr val="00B050"/>
              </a:buClr>
              <a:buSzPct val="150000"/>
            </a:pPr>
            <a:endParaRPr lang="tr-TR" sz="2000" dirty="0" smtClean="0">
              <a:latin typeface="+mn-lt"/>
            </a:endParaRPr>
          </a:p>
          <a:p>
            <a:pPr marL="263525" indent="-263525">
              <a:buClr>
                <a:srgbClr val="00B050"/>
              </a:buClr>
              <a:buSzPct val="150000"/>
            </a:pPr>
            <a:r>
              <a:rPr lang="tr-TR" sz="2000" dirty="0" smtClean="0">
                <a:latin typeface="+mn-lt"/>
              </a:rPr>
              <a:t>a) Bina-inşaat harcamalarında KDV iadesi sağlanır. </a:t>
            </a:r>
          </a:p>
          <a:p>
            <a:pPr marL="263525" indent="-263525">
              <a:buClr>
                <a:srgbClr val="00B050"/>
              </a:buClr>
              <a:buSzPct val="150000"/>
            </a:pPr>
            <a:endParaRPr lang="tr-TR" sz="2000" dirty="0" smtClean="0">
              <a:latin typeface="+mn-lt"/>
            </a:endParaRPr>
          </a:p>
          <a:p>
            <a:pPr marL="263525" indent="-263525">
              <a:buClr>
                <a:srgbClr val="00B050"/>
              </a:buClr>
              <a:buSzPct val="150000"/>
            </a:pPr>
            <a:r>
              <a:rPr lang="tr-TR" sz="2000" dirty="0" smtClean="0">
                <a:latin typeface="+mn-lt"/>
              </a:rPr>
              <a:t>b) Bölgesel, büyük ölçekli ve stratejik teşvik uygulamaları kapsamında vergi indirimi desteğinde uygulanacak;  </a:t>
            </a:r>
          </a:p>
          <a:p>
            <a:pPr marL="342900" indent="-342900">
              <a:buClr>
                <a:srgbClr val="00B050"/>
              </a:buClr>
              <a:buSzPct val="150000"/>
              <a:buFont typeface="Arial" panose="020B0604020202020204" pitchFamily="34" charset="0"/>
              <a:buChar char="•"/>
            </a:pPr>
            <a:r>
              <a:rPr lang="tr-TR" sz="2000" dirty="0">
                <a:latin typeface="+mn-lt"/>
              </a:rPr>
              <a:t>Y</a:t>
            </a:r>
            <a:r>
              <a:rPr lang="tr-TR" sz="2000" dirty="0" smtClean="0">
                <a:latin typeface="+mn-lt"/>
              </a:rPr>
              <a:t>atırıma katkı oranları her bir bölgede geçerli olan yatırıma katkı oranına </a:t>
            </a:r>
            <a:r>
              <a:rPr lang="tr-TR" sz="2000" u="sng" dirty="0" smtClean="0">
                <a:latin typeface="+mn-lt"/>
              </a:rPr>
              <a:t>15 puan ilave edilmek suretiyle</a:t>
            </a:r>
            <a:r>
              <a:rPr lang="tr-TR" sz="2000" dirty="0" smtClean="0">
                <a:latin typeface="+mn-lt"/>
              </a:rPr>
              <a:t>, </a:t>
            </a:r>
          </a:p>
          <a:p>
            <a:pPr marL="342900" indent="-342900">
              <a:buClr>
                <a:srgbClr val="00B050"/>
              </a:buClr>
              <a:buSzPct val="150000"/>
              <a:buFont typeface="Arial" panose="020B0604020202020204" pitchFamily="34" charset="0"/>
              <a:buChar char="•"/>
            </a:pPr>
            <a:r>
              <a:rPr lang="tr-TR" sz="2000" dirty="0">
                <a:latin typeface="+mn-lt"/>
              </a:rPr>
              <a:t>K</a:t>
            </a:r>
            <a:r>
              <a:rPr lang="tr-TR" sz="2000" dirty="0" smtClean="0">
                <a:latin typeface="+mn-lt"/>
              </a:rPr>
              <a:t>urumlar vergisi veya gelir vergisi indirimi tüm bölgelerde yüzde yüz oranında ve </a:t>
            </a:r>
          </a:p>
          <a:p>
            <a:pPr marL="342900" indent="-342900">
              <a:buClr>
                <a:srgbClr val="00B050"/>
              </a:buClr>
              <a:buSzPct val="150000"/>
              <a:buFont typeface="Arial" panose="020B0604020202020204" pitchFamily="34" charset="0"/>
              <a:buChar char="•"/>
            </a:pPr>
            <a:r>
              <a:rPr lang="tr-TR" sz="2000" dirty="0">
                <a:latin typeface="+mn-lt"/>
              </a:rPr>
              <a:t>Y</a:t>
            </a:r>
            <a:r>
              <a:rPr lang="tr-TR" sz="2000" dirty="0" smtClean="0">
                <a:latin typeface="+mn-lt"/>
              </a:rPr>
              <a:t>atırıma katkı tutarının yatırım döneminde yatırımcının diğer faaliyetlerinden elde ettiği kazançlarına uygulanacak oranı yüzde yüz olmak üzere uygulanır.</a:t>
            </a:r>
            <a:endParaRPr lang="tr-TR" sz="2000" b="1" dirty="0">
              <a:latin typeface="+mn-lt"/>
            </a:endParaRPr>
          </a:p>
        </p:txBody>
      </p:sp>
    </p:spTree>
    <p:extLst>
      <p:ext uri="{BB962C8B-B14F-4D97-AF65-F5344CB8AC3E}">
        <p14:creationId xmlns:p14="http://schemas.microsoft.com/office/powerpoint/2010/main" val="145551641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Text Box 7"/>
          <p:cNvSpPr txBox="1">
            <a:spLocks noChangeArrowheads="1"/>
          </p:cNvSpPr>
          <p:nvPr/>
        </p:nvSpPr>
        <p:spPr bwMode="auto">
          <a:xfrm>
            <a:off x="1816100" y="1574800"/>
            <a:ext cx="184150" cy="457200"/>
          </a:xfrm>
          <a:prstGeom prst="rect">
            <a:avLst/>
          </a:prstGeom>
          <a:noFill/>
          <a:ln w="9525">
            <a:noFill/>
            <a:miter lim="800000"/>
            <a:headEnd/>
            <a:tailEnd/>
          </a:ln>
        </p:spPr>
        <p:txBody>
          <a:bodyPr wrap="none">
            <a:spAutoFit/>
          </a:bodyPr>
          <a:lstStyle/>
          <a:p>
            <a:endParaRPr lang="en-US" sz="2400">
              <a:solidFill>
                <a:srgbClr val="000000"/>
              </a:solidFill>
              <a:latin typeface="Arial" charset="0"/>
              <a:cs typeface="Arial" charset="0"/>
            </a:endParaRPr>
          </a:p>
        </p:txBody>
      </p:sp>
      <p:sp>
        <p:nvSpPr>
          <p:cNvPr id="34819" name="Altbilgi Yer Tutucusu 1"/>
          <p:cNvSpPr txBox="1">
            <a:spLocks noGrp="1"/>
          </p:cNvSpPr>
          <p:nvPr/>
        </p:nvSpPr>
        <p:spPr bwMode="auto">
          <a:xfrm>
            <a:off x="1828800" y="6553200"/>
            <a:ext cx="5672138" cy="252413"/>
          </a:xfrm>
          <a:prstGeom prst="rect">
            <a:avLst/>
          </a:prstGeom>
          <a:noFill/>
          <a:ln w="9525">
            <a:noFill/>
            <a:miter lim="800000"/>
            <a:headEnd/>
            <a:tailEnd/>
          </a:ln>
        </p:spPr>
        <p:txBody>
          <a:bodyPr anchor="ctr"/>
          <a:lstStyle/>
          <a:p>
            <a:pPr algn="ctr"/>
            <a:r>
              <a:rPr lang="tr-TR" sz="1500" b="1" dirty="0">
                <a:solidFill>
                  <a:srgbClr val="D9D9D9"/>
                </a:solidFill>
                <a:latin typeface="Arial" charset="0"/>
                <a:cs typeface="Arial" charset="0"/>
              </a:rPr>
              <a:t>Teşvik Uygulama ve Yabancı Sermaye Genel Müdürlüğü</a:t>
            </a:r>
          </a:p>
        </p:txBody>
      </p:sp>
      <p:sp>
        <p:nvSpPr>
          <p:cNvPr id="5" name="4 Metin kutusu"/>
          <p:cNvSpPr txBox="1"/>
          <p:nvPr/>
        </p:nvSpPr>
        <p:spPr>
          <a:xfrm>
            <a:off x="7065957" y="188640"/>
            <a:ext cx="2042547" cy="523220"/>
          </a:xfrm>
          <a:prstGeom prst="rect">
            <a:avLst/>
          </a:prstGeom>
          <a:noFill/>
        </p:spPr>
        <p:txBody>
          <a:bodyPr wrap="none" rtlCol="0">
            <a:spAutoFit/>
          </a:bodyPr>
          <a:lstStyle/>
          <a:p>
            <a:pPr algn="r"/>
            <a:r>
              <a:rPr lang="tr-TR" sz="2800" b="1" dirty="0" smtClean="0">
                <a:solidFill>
                  <a:srgbClr val="FFFFFF"/>
                </a:solidFill>
                <a:effectLst>
                  <a:outerShdw blurRad="38100" dist="38100" dir="2700000" algn="tl">
                    <a:srgbClr val="000000">
                      <a:alpha val="43137"/>
                    </a:srgbClr>
                  </a:outerShdw>
                </a:effectLst>
                <a:latin typeface="Calibri"/>
                <a:cs typeface="Arial" charset="0"/>
              </a:rPr>
              <a:t>Sunum Planı</a:t>
            </a:r>
            <a:endParaRPr lang="tr-TR" sz="2800" b="1" dirty="0">
              <a:solidFill>
                <a:srgbClr val="FFFFFF"/>
              </a:solidFill>
              <a:effectLst>
                <a:outerShdw blurRad="38100" dist="38100" dir="2700000" algn="tl">
                  <a:srgbClr val="000000">
                    <a:alpha val="43137"/>
                  </a:srgbClr>
                </a:outerShdw>
              </a:effectLst>
              <a:latin typeface="Calibri"/>
              <a:cs typeface="Arial" charset="0"/>
            </a:endParaRPr>
          </a:p>
        </p:txBody>
      </p:sp>
      <p:graphicFrame>
        <p:nvGraphicFramePr>
          <p:cNvPr id="2" name="Diyagram 1"/>
          <p:cNvGraphicFramePr/>
          <p:nvPr>
            <p:extLst>
              <p:ext uri="{D42A27DB-BD31-4B8C-83A1-F6EECF244321}">
                <p14:modId xmlns:p14="http://schemas.microsoft.com/office/powerpoint/2010/main" val="4004170842"/>
              </p:ext>
            </p:extLst>
          </p:nvPr>
        </p:nvGraphicFramePr>
        <p:xfrm>
          <a:off x="503548" y="1052736"/>
          <a:ext cx="8136904" cy="525658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Metin kutusu 2"/>
          <p:cNvSpPr txBox="1"/>
          <p:nvPr/>
        </p:nvSpPr>
        <p:spPr>
          <a:xfrm>
            <a:off x="935596" y="1634043"/>
            <a:ext cx="648072" cy="830997"/>
          </a:xfrm>
          <a:prstGeom prst="rect">
            <a:avLst/>
          </a:prstGeom>
          <a:noFill/>
        </p:spPr>
        <p:txBody>
          <a:bodyPr wrap="square" rtlCol="0">
            <a:spAutoFit/>
          </a:bodyPr>
          <a:lstStyle/>
          <a:p>
            <a:pPr algn="ctr"/>
            <a:r>
              <a:rPr lang="tr-TR" sz="4800" b="1" i="1" dirty="0" smtClean="0">
                <a:solidFill>
                  <a:srgbClr val="000000"/>
                </a:solidFill>
                <a:effectLst>
                  <a:outerShdw blurRad="38100" dist="38100" dir="2700000" algn="tl">
                    <a:srgbClr val="000000">
                      <a:alpha val="43137"/>
                    </a:srgbClr>
                  </a:outerShdw>
                </a:effectLst>
                <a:latin typeface="Calibri"/>
                <a:cs typeface="Arial" charset="0"/>
              </a:rPr>
              <a:t>1</a:t>
            </a:r>
            <a:endParaRPr lang="tr-TR" sz="4800" b="1" i="1" dirty="0">
              <a:solidFill>
                <a:srgbClr val="000000"/>
              </a:solidFill>
              <a:effectLst>
                <a:outerShdw blurRad="38100" dist="38100" dir="2700000" algn="tl">
                  <a:srgbClr val="000000">
                    <a:alpha val="43137"/>
                  </a:srgbClr>
                </a:outerShdw>
              </a:effectLst>
              <a:latin typeface="Calibri"/>
              <a:cs typeface="Arial" charset="0"/>
            </a:endParaRPr>
          </a:p>
        </p:txBody>
      </p:sp>
      <p:sp>
        <p:nvSpPr>
          <p:cNvPr id="8" name="Metin kutusu 7"/>
          <p:cNvSpPr txBox="1"/>
          <p:nvPr/>
        </p:nvSpPr>
        <p:spPr>
          <a:xfrm>
            <a:off x="1259632" y="3265529"/>
            <a:ext cx="648072" cy="830997"/>
          </a:xfrm>
          <a:prstGeom prst="rect">
            <a:avLst/>
          </a:prstGeom>
          <a:noFill/>
        </p:spPr>
        <p:txBody>
          <a:bodyPr wrap="square" rtlCol="0">
            <a:spAutoFit/>
          </a:bodyPr>
          <a:lstStyle/>
          <a:p>
            <a:pPr algn="ctr"/>
            <a:r>
              <a:rPr lang="tr-TR" sz="4800" b="1" i="1" dirty="0" smtClean="0">
                <a:effectLst>
                  <a:outerShdw blurRad="38100" dist="38100" dir="2700000" algn="tl">
                    <a:srgbClr val="000000">
                      <a:alpha val="43137"/>
                    </a:srgbClr>
                  </a:outerShdw>
                </a:effectLst>
                <a:latin typeface="Calibri"/>
                <a:cs typeface="Arial" charset="0"/>
              </a:rPr>
              <a:t>2</a:t>
            </a:r>
            <a:endParaRPr lang="tr-TR" sz="4800" b="1" i="1" dirty="0">
              <a:effectLst>
                <a:outerShdw blurRad="38100" dist="38100" dir="2700000" algn="tl">
                  <a:srgbClr val="000000">
                    <a:alpha val="43137"/>
                  </a:srgbClr>
                </a:outerShdw>
              </a:effectLst>
              <a:latin typeface="Calibri"/>
              <a:cs typeface="Arial" charset="0"/>
            </a:endParaRPr>
          </a:p>
        </p:txBody>
      </p:sp>
      <p:sp>
        <p:nvSpPr>
          <p:cNvPr id="9" name="Metin kutusu 8"/>
          <p:cNvSpPr txBox="1"/>
          <p:nvPr/>
        </p:nvSpPr>
        <p:spPr>
          <a:xfrm>
            <a:off x="935596" y="4787424"/>
            <a:ext cx="648072" cy="830997"/>
          </a:xfrm>
          <a:prstGeom prst="rect">
            <a:avLst/>
          </a:prstGeom>
          <a:noFill/>
        </p:spPr>
        <p:txBody>
          <a:bodyPr wrap="square" rtlCol="0">
            <a:spAutoFit/>
          </a:bodyPr>
          <a:lstStyle/>
          <a:p>
            <a:pPr algn="ctr"/>
            <a:r>
              <a:rPr lang="tr-TR" sz="4800" b="1" i="1" dirty="0" smtClean="0">
                <a:solidFill>
                  <a:schemeClr val="bg1"/>
                </a:solidFill>
                <a:effectLst>
                  <a:outerShdw blurRad="38100" dist="38100" dir="2700000" algn="tl">
                    <a:srgbClr val="000000">
                      <a:alpha val="43137"/>
                    </a:srgbClr>
                  </a:outerShdw>
                </a:effectLst>
                <a:latin typeface="Calibri"/>
                <a:cs typeface="Arial" charset="0"/>
              </a:rPr>
              <a:t>3</a:t>
            </a:r>
            <a:endParaRPr lang="tr-TR" sz="4800" b="1" i="1" dirty="0">
              <a:solidFill>
                <a:schemeClr val="bg1"/>
              </a:solidFill>
              <a:effectLst>
                <a:outerShdw blurRad="38100" dist="38100" dir="2700000" algn="tl">
                  <a:srgbClr val="000000">
                    <a:alpha val="43137"/>
                  </a:srgbClr>
                </a:outerShdw>
              </a:effectLst>
              <a:latin typeface="Calibri"/>
              <a:cs typeface="Arial" charset="0"/>
            </a:endParaRPr>
          </a:p>
        </p:txBody>
      </p:sp>
    </p:spTree>
    <p:extLst>
      <p:ext uri="{BB962C8B-B14F-4D97-AF65-F5344CB8AC3E}">
        <p14:creationId xmlns:p14="http://schemas.microsoft.com/office/powerpoint/2010/main" val="3357331596"/>
      </p:ext>
    </p:extLst>
  </p:cSld>
  <p:clrMapOvr>
    <a:masterClrMapping/>
  </p:clrMapOvr>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Numarası Yer Tutucusu 1"/>
          <p:cNvSpPr>
            <a:spLocks noGrp="1"/>
          </p:cNvSpPr>
          <p:nvPr>
            <p:ph type="sldNum" sz="quarter" idx="12"/>
          </p:nvPr>
        </p:nvSpPr>
        <p:spPr/>
        <p:txBody>
          <a:bodyPr/>
          <a:lstStyle/>
          <a:p>
            <a:fld id="{6A71AEED-1B73-41F3-9666-6A872075BE30}" type="slidenum">
              <a:rPr lang="tr-TR" smtClean="0"/>
              <a:t>37</a:t>
            </a:fld>
            <a:endParaRPr lang="tr-TR"/>
          </a:p>
        </p:txBody>
      </p:sp>
      <p:graphicFrame>
        <p:nvGraphicFramePr>
          <p:cNvPr id="3" name="Tablo 2"/>
          <p:cNvGraphicFramePr>
            <a:graphicFrameLocks noGrp="1"/>
          </p:cNvGraphicFramePr>
          <p:nvPr>
            <p:extLst>
              <p:ext uri="{D42A27DB-BD31-4B8C-83A1-F6EECF244321}">
                <p14:modId xmlns:p14="http://schemas.microsoft.com/office/powerpoint/2010/main" val="281064469"/>
              </p:ext>
            </p:extLst>
          </p:nvPr>
        </p:nvGraphicFramePr>
        <p:xfrm>
          <a:off x="1358900" y="1268758"/>
          <a:ext cx="6957516" cy="4824537"/>
        </p:xfrm>
        <a:graphic>
          <a:graphicData uri="http://schemas.openxmlformats.org/drawingml/2006/table">
            <a:tbl>
              <a:tblPr/>
              <a:tblGrid>
                <a:gridCol w="1878736"/>
                <a:gridCol w="1455504"/>
                <a:gridCol w="2425840"/>
                <a:gridCol w="1197436"/>
              </a:tblGrid>
              <a:tr h="1269614">
                <a:tc gridSpan="4">
                  <a:txBody>
                    <a:bodyPr/>
                    <a:lstStyle/>
                    <a:p>
                      <a:pPr algn="ctr" fontAlgn="ctr"/>
                      <a:r>
                        <a:rPr lang="tr-TR" sz="1200" b="1" i="0" u="none" strike="noStrike">
                          <a:solidFill>
                            <a:srgbClr val="C00000"/>
                          </a:solidFill>
                          <a:effectLst/>
                          <a:latin typeface="Calibri" panose="020F0502020204030204" pitchFamily="34" charset="0"/>
                        </a:rPr>
                        <a:t>3710-"METAL ATIK VE HURDALARIN YENİDEN DEĞERLENDİRİLMESİ" KONUSUNDA VERİLEN YATIRIM TEŞVİK BELGELERİ</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tr-TR"/>
                    </a:p>
                  </a:txBody>
                  <a:tcPr/>
                </a:tc>
                <a:tc hMerge="1">
                  <a:txBody>
                    <a:bodyPr/>
                    <a:lstStyle/>
                    <a:p>
                      <a:endParaRPr lang="tr-TR"/>
                    </a:p>
                  </a:txBody>
                  <a:tcPr/>
                </a:tc>
                <a:tc hMerge="1">
                  <a:txBody>
                    <a:bodyPr/>
                    <a:lstStyle/>
                    <a:p>
                      <a:endParaRPr lang="tr-TR"/>
                    </a:p>
                  </a:txBody>
                  <a:tcPr/>
                </a:tc>
              </a:tr>
              <a:tr h="390651">
                <a:tc>
                  <a:txBody>
                    <a:bodyPr/>
                    <a:lstStyle/>
                    <a:p>
                      <a:pPr algn="l" fontAlgn="b"/>
                      <a:endParaRPr lang="tr-TR" sz="1100" b="0" i="0" u="none" strike="noStrike">
                        <a:solidFill>
                          <a:srgbClr val="000000"/>
                        </a:solidFill>
                        <a:effectLst/>
                        <a:latin typeface="Calibri" panose="020F0502020204030204" pitchFamily="34" charset="0"/>
                      </a:endParaRPr>
                    </a:p>
                  </a:txBody>
                  <a:tcPr marL="9525" marR="9525" marT="9525" marB="0" anchor="b">
                    <a:lnL>
                      <a:noFill/>
                    </a:lnL>
                    <a:lnR>
                      <a:noFill/>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tr-TR" sz="1100" b="0" i="0" u="none" strike="noStrike">
                        <a:solidFill>
                          <a:srgbClr val="000000"/>
                        </a:solidFill>
                        <a:effectLst/>
                        <a:latin typeface="Calibri" panose="020F0502020204030204" pitchFamily="34" charset="0"/>
                      </a:endParaRPr>
                    </a:p>
                  </a:txBody>
                  <a:tcPr marL="9525" marR="9525" marT="9525" marB="0" anchor="b">
                    <a:lnL>
                      <a:noFill/>
                    </a:lnL>
                    <a:lnR>
                      <a:noFill/>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tr-TR" sz="1100" b="0" i="0" u="none" strike="noStrike">
                        <a:solidFill>
                          <a:srgbClr val="000000"/>
                        </a:solidFill>
                        <a:effectLst/>
                        <a:latin typeface="Calibri" panose="020F0502020204030204" pitchFamily="34" charset="0"/>
                      </a:endParaRPr>
                    </a:p>
                  </a:txBody>
                  <a:tcPr marL="9525" marR="9525" marT="9525" marB="0" anchor="b">
                    <a:lnL>
                      <a:noFill/>
                    </a:lnL>
                    <a:lnR>
                      <a:noFill/>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tr-TR" sz="1100" b="0" i="0" u="none" strike="noStrike">
                        <a:solidFill>
                          <a:srgbClr val="000000"/>
                        </a:solidFill>
                        <a:effectLst/>
                        <a:latin typeface="Calibri" panose="020F0502020204030204" pitchFamily="34" charset="0"/>
                      </a:endParaRPr>
                    </a:p>
                  </a:txBody>
                  <a:tcPr marL="9525" marR="9525" marT="9525" marB="0" anchor="b">
                    <a:lnL>
                      <a:noFill/>
                    </a:lnL>
                    <a:lnR>
                      <a:noFill/>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410183">
                <a:tc>
                  <a:txBody>
                    <a:bodyPr/>
                    <a:lstStyle/>
                    <a:p>
                      <a:pPr algn="l" fontAlgn="ctr"/>
                      <a:r>
                        <a:rPr lang="tr-TR" sz="1200" b="1" i="0" u="none" strike="noStrike">
                          <a:solidFill>
                            <a:srgbClr val="993300"/>
                          </a:solidFill>
                          <a:effectLst/>
                          <a:latin typeface="Times New Roman" panose="02020603050405020304" pitchFamily="18" charset="0"/>
                        </a:rPr>
                        <a:t>Belgenin Düzenlendiği Yıl</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1200" b="1" i="0" u="none" strike="noStrike">
                          <a:solidFill>
                            <a:srgbClr val="993300"/>
                          </a:solidFill>
                          <a:effectLst/>
                          <a:latin typeface="Times New Roman" panose="02020603050405020304" pitchFamily="18" charset="0"/>
                        </a:rPr>
                        <a:t>Belge Adedi</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1200" b="1" i="0" u="none" strike="noStrike">
                          <a:solidFill>
                            <a:srgbClr val="993300"/>
                          </a:solidFill>
                          <a:effectLst/>
                          <a:latin typeface="Times New Roman" panose="02020603050405020304" pitchFamily="18" charset="0"/>
                        </a:rPr>
                        <a:t>Sabit Yatırım (Milyon TL)</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1200" b="1" i="0" u="none" strike="noStrike">
                          <a:solidFill>
                            <a:srgbClr val="993300"/>
                          </a:solidFill>
                          <a:effectLst/>
                          <a:latin typeface="Times New Roman" panose="02020603050405020304" pitchFamily="18" charset="0"/>
                        </a:rPr>
                        <a:t>İstihdam</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390651">
                <a:tc>
                  <a:txBody>
                    <a:bodyPr/>
                    <a:lstStyle/>
                    <a:p>
                      <a:pPr algn="l" fontAlgn="ctr"/>
                      <a:r>
                        <a:rPr lang="tr-TR" sz="1100" b="0" i="0" u="none" strike="noStrike">
                          <a:solidFill>
                            <a:srgbClr val="000080"/>
                          </a:solidFill>
                          <a:effectLst/>
                          <a:latin typeface="Times New Roman" panose="02020603050405020304" pitchFamily="18" charset="0"/>
                        </a:rPr>
                        <a:t>2012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1100" b="0" i="0" u="none" strike="noStrike">
                          <a:solidFill>
                            <a:srgbClr val="000080"/>
                          </a:solidFill>
                          <a:effectLst/>
                          <a:latin typeface="Times New Roman" panose="02020603050405020304" pitchFamily="18" charset="0"/>
                        </a:rPr>
                        <a:t>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1100" b="0" i="0" u="none" strike="noStrike">
                          <a:solidFill>
                            <a:srgbClr val="000080"/>
                          </a:solidFill>
                          <a:effectLst/>
                          <a:latin typeface="Times New Roman" panose="02020603050405020304" pitchFamily="18" charset="0"/>
                        </a:rPr>
                        <a:t>12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1100" b="0" i="0" u="none" strike="noStrike">
                          <a:solidFill>
                            <a:srgbClr val="000080"/>
                          </a:solidFill>
                          <a:effectLst/>
                          <a:latin typeface="Times New Roman" panose="02020603050405020304" pitchFamily="18" charset="0"/>
                        </a:rPr>
                        <a:t>162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390651">
                <a:tc>
                  <a:txBody>
                    <a:bodyPr/>
                    <a:lstStyle/>
                    <a:p>
                      <a:pPr algn="l" fontAlgn="ctr"/>
                      <a:r>
                        <a:rPr lang="tr-TR" sz="1100" b="0" i="0" u="none" strike="noStrike">
                          <a:solidFill>
                            <a:srgbClr val="000080"/>
                          </a:solidFill>
                          <a:effectLst/>
                          <a:latin typeface="Times New Roman" panose="02020603050405020304" pitchFamily="18" charset="0"/>
                        </a:rPr>
                        <a:t>2013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1100" b="0" i="0" u="none" strike="noStrike">
                          <a:solidFill>
                            <a:srgbClr val="000080"/>
                          </a:solidFill>
                          <a:effectLst/>
                          <a:latin typeface="Times New Roman" panose="02020603050405020304" pitchFamily="18" charset="0"/>
                        </a:rPr>
                        <a:t>10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1100" b="0" i="0" u="none" strike="noStrike">
                          <a:solidFill>
                            <a:srgbClr val="000080"/>
                          </a:solidFill>
                          <a:effectLst/>
                          <a:latin typeface="Times New Roman" panose="02020603050405020304" pitchFamily="18" charset="0"/>
                        </a:rPr>
                        <a:t>36</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1100" b="0" i="0" u="none" strike="noStrike">
                          <a:solidFill>
                            <a:srgbClr val="000080"/>
                          </a:solidFill>
                          <a:effectLst/>
                          <a:latin typeface="Times New Roman" panose="02020603050405020304" pitchFamily="18" charset="0"/>
                        </a:rPr>
                        <a:t>116</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390651">
                <a:tc>
                  <a:txBody>
                    <a:bodyPr/>
                    <a:lstStyle/>
                    <a:p>
                      <a:pPr algn="l" fontAlgn="ctr"/>
                      <a:r>
                        <a:rPr lang="tr-TR" sz="1100" b="0" i="0" u="none" strike="noStrike">
                          <a:solidFill>
                            <a:srgbClr val="000080"/>
                          </a:solidFill>
                          <a:effectLst/>
                          <a:latin typeface="Times New Roman" panose="02020603050405020304" pitchFamily="18" charset="0"/>
                        </a:rPr>
                        <a:t>2014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1100" b="0" i="0" u="none" strike="noStrike">
                          <a:solidFill>
                            <a:srgbClr val="000080"/>
                          </a:solidFill>
                          <a:effectLst/>
                          <a:latin typeface="Times New Roman" panose="02020603050405020304" pitchFamily="18" charset="0"/>
                        </a:rPr>
                        <a:t>10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1100" b="0" i="0" u="none" strike="noStrike">
                          <a:solidFill>
                            <a:srgbClr val="000080"/>
                          </a:solidFill>
                          <a:effectLst/>
                          <a:latin typeface="Times New Roman" panose="02020603050405020304" pitchFamily="18" charset="0"/>
                        </a:rPr>
                        <a:t>69</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1100" b="0" i="0" u="none" strike="noStrike">
                          <a:solidFill>
                            <a:srgbClr val="000080"/>
                          </a:solidFill>
                          <a:effectLst/>
                          <a:latin typeface="Times New Roman" panose="02020603050405020304" pitchFamily="18" charset="0"/>
                        </a:rPr>
                        <a:t>237</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390651">
                <a:tc>
                  <a:txBody>
                    <a:bodyPr/>
                    <a:lstStyle/>
                    <a:p>
                      <a:pPr algn="l" fontAlgn="ctr"/>
                      <a:r>
                        <a:rPr lang="tr-TR" sz="1100" b="0" i="0" u="none" strike="noStrike">
                          <a:solidFill>
                            <a:srgbClr val="000080"/>
                          </a:solidFill>
                          <a:effectLst/>
                          <a:latin typeface="Times New Roman" panose="02020603050405020304" pitchFamily="18" charset="0"/>
                        </a:rPr>
                        <a:t>2015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1100" b="0" i="0" u="none" strike="noStrike">
                          <a:solidFill>
                            <a:srgbClr val="000080"/>
                          </a:solidFill>
                          <a:effectLst/>
                          <a:latin typeface="Times New Roman" panose="02020603050405020304" pitchFamily="18" charset="0"/>
                        </a:rPr>
                        <a:t>10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1100" b="0" i="0" u="none" strike="noStrike">
                          <a:solidFill>
                            <a:srgbClr val="000080"/>
                          </a:solidFill>
                          <a:effectLst/>
                          <a:latin typeface="Times New Roman" panose="02020603050405020304" pitchFamily="18" charset="0"/>
                        </a:rPr>
                        <a:t>121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1100" b="0" i="0" u="none" strike="noStrike">
                          <a:solidFill>
                            <a:srgbClr val="000080"/>
                          </a:solidFill>
                          <a:effectLst/>
                          <a:latin typeface="Times New Roman" panose="02020603050405020304" pitchFamily="18" charset="0"/>
                        </a:rPr>
                        <a:t>190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390651">
                <a:tc>
                  <a:txBody>
                    <a:bodyPr/>
                    <a:lstStyle/>
                    <a:p>
                      <a:pPr algn="l" fontAlgn="ctr"/>
                      <a:r>
                        <a:rPr lang="tr-TR" sz="1100" b="0" i="0" u="none" strike="noStrike">
                          <a:solidFill>
                            <a:srgbClr val="000080"/>
                          </a:solidFill>
                          <a:effectLst/>
                          <a:latin typeface="Times New Roman" panose="02020603050405020304" pitchFamily="18" charset="0"/>
                        </a:rPr>
                        <a:t>2016</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1100" b="0" i="0" u="none" strike="noStrike">
                          <a:solidFill>
                            <a:srgbClr val="000080"/>
                          </a:solidFill>
                          <a:effectLst/>
                          <a:latin typeface="Times New Roman" panose="02020603050405020304" pitchFamily="18" charset="0"/>
                        </a:rPr>
                        <a:t>6</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1100" b="0" i="0" u="none" strike="noStrike">
                          <a:solidFill>
                            <a:srgbClr val="000080"/>
                          </a:solidFill>
                          <a:effectLst/>
                          <a:latin typeface="Times New Roman" panose="02020603050405020304" pitchFamily="18" charset="0"/>
                        </a:rPr>
                        <a:t>38</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1100" b="0" i="0" u="none" strike="noStrike">
                          <a:solidFill>
                            <a:srgbClr val="000080"/>
                          </a:solidFill>
                          <a:effectLst/>
                          <a:latin typeface="Times New Roman" panose="02020603050405020304" pitchFamily="18" charset="0"/>
                        </a:rPr>
                        <a:t>191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390651">
                <a:tc>
                  <a:txBody>
                    <a:bodyPr/>
                    <a:lstStyle/>
                    <a:p>
                      <a:pPr algn="l" fontAlgn="ctr"/>
                      <a:r>
                        <a:rPr lang="tr-TR" sz="1100" b="0" i="0" u="none" strike="noStrike">
                          <a:solidFill>
                            <a:srgbClr val="000080"/>
                          </a:solidFill>
                          <a:effectLst/>
                          <a:latin typeface="Times New Roman" panose="02020603050405020304" pitchFamily="18" charset="0"/>
                        </a:rPr>
                        <a:t>2017/Eylül</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1100" b="0" i="0" u="none" strike="noStrike">
                          <a:solidFill>
                            <a:srgbClr val="000080"/>
                          </a:solidFill>
                          <a:effectLst/>
                          <a:latin typeface="Times New Roman" panose="02020603050405020304" pitchFamily="18" charset="0"/>
                        </a:rPr>
                        <a:t>19</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1100" b="0" i="0" u="none" strike="noStrike">
                          <a:solidFill>
                            <a:srgbClr val="000080"/>
                          </a:solidFill>
                          <a:effectLst/>
                          <a:latin typeface="Times New Roman" panose="02020603050405020304" pitchFamily="18" charset="0"/>
                        </a:rPr>
                        <a:t>128</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1100" b="0" i="0" u="none" strike="noStrike">
                          <a:solidFill>
                            <a:srgbClr val="000080"/>
                          </a:solidFill>
                          <a:effectLst/>
                          <a:latin typeface="Times New Roman" panose="02020603050405020304" pitchFamily="18" charset="0"/>
                        </a:rPr>
                        <a:t>560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410183">
                <a:tc>
                  <a:txBody>
                    <a:bodyPr/>
                    <a:lstStyle/>
                    <a:p>
                      <a:pPr algn="l" fontAlgn="ctr"/>
                      <a:r>
                        <a:rPr lang="tr-TR" sz="1200" b="1" i="0" u="none" strike="noStrike">
                          <a:solidFill>
                            <a:srgbClr val="000080"/>
                          </a:solidFill>
                          <a:effectLst/>
                          <a:latin typeface="Times New Roman" panose="02020603050405020304" pitchFamily="18" charset="0"/>
                        </a:rPr>
                        <a:t>Genel Toplam</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1200" b="1" i="0" u="none" strike="noStrike">
                          <a:solidFill>
                            <a:srgbClr val="000080"/>
                          </a:solidFill>
                          <a:effectLst/>
                          <a:latin typeface="Times New Roman" panose="02020603050405020304" pitchFamily="18" charset="0"/>
                        </a:rPr>
                        <a:t>60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1200" b="1" i="0" u="none" strike="noStrike">
                          <a:solidFill>
                            <a:srgbClr val="000080"/>
                          </a:solidFill>
                          <a:effectLst/>
                          <a:latin typeface="Times New Roman" panose="02020603050405020304" pitchFamily="18" charset="0"/>
                        </a:rPr>
                        <a:t>405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1200" b="1" i="0" u="none" strike="noStrike" dirty="0">
                          <a:solidFill>
                            <a:srgbClr val="000080"/>
                          </a:solidFill>
                          <a:effectLst/>
                          <a:latin typeface="Times New Roman" panose="02020603050405020304" pitchFamily="18" charset="0"/>
                        </a:rPr>
                        <a:t>1.456</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18312613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Numarası Yer Tutucusu 1"/>
          <p:cNvSpPr>
            <a:spLocks noGrp="1"/>
          </p:cNvSpPr>
          <p:nvPr>
            <p:ph type="sldNum" sz="quarter" idx="12"/>
          </p:nvPr>
        </p:nvSpPr>
        <p:spPr/>
        <p:txBody>
          <a:bodyPr/>
          <a:lstStyle/>
          <a:p>
            <a:fld id="{6A71AEED-1B73-41F3-9666-6A872075BE30}" type="slidenum">
              <a:rPr lang="tr-TR" smtClean="0"/>
              <a:t>38</a:t>
            </a:fld>
            <a:endParaRPr lang="tr-TR"/>
          </a:p>
        </p:txBody>
      </p:sp>
      <p:graphicFrame>
        <p:nvGraphicFramePr>
          <p:cNvPr id="3" name="Tablo 2"/>
          <p:cNvGraphicFramePr>
            <a:graphicFrameLocks noGrp="1"/>
          </p:cNvGraphicFramePr>
          <p:nvPr>
            <p:extLst>
              <p:ext uri="{D42A27DB-BD31-4B8C-83A1-F6EECF244321}">
                <p14:modId xmlns:p14="http://schemas.microsoft.com/office/powerpoint/2010/main" val="3505621746"/>
              </p:ext>
            </p:extLst>
          </p:nvPr>
        </p:nvGraphicFramePr>
        <p:xfrm>
          <a:off x="827585" y="1412778"/>
          <a:ext cx="7687766" cy="4536503"/>
        </p:xfrm>
        <a:graphic>
          <a:graphicData uri="http://schemas.openxmlformats.org/drawingml/2006/table">
            <a:tbl>
              <a:tblPr/>
              <a:tblGrid>
                <a:gridCol w="2075925"/>
                <a:gridCol w="1608272"/>
                <a:gridCol w="2680452"/>
                <a:gridCol w="1323117"/>
              </a:tblGrid>
              <a:tr h="1247087">
                <a:tc gridSpan="4">
                  <a:txBody>
                    <a:bodyPr/>
                    <a:lstStyle/>
                    <a:p>
                      <a:pPr algn="ctr" fontAlgn="ctr"/>
                      <a:r>
                        <a:rPr lang="tr-TR" sz="1200" b="1" i="0" u="none" strike="noStrike">
                          <a:solidFill>
                            <a:srgbClr val="C00000"/>
                          </a:solidFill>
                          <a:effectLst/>
                          <a:latin typeface="Calibri" panose="020F0502020204030204" pitchFamily="34" charset="0"/>
                        </a:rPr>
                        <a:t>3720-"METAL OLMAYAN ATIK VE HURDALARIN YENİDEN DEĞERLENDİRİLMESİ" KONUSUNDA VERİLEN YATIRIM TEŞVİK BELGELERİ</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tr-TR"/>
                    </a:p>
                  </a:txBody>
                  <a:tcPr/>
                </a:tc>
                <a:tc hMerge="1">
                  <a:txBody>
                    <a:bodyPr/>
                    <a:lstStyle/>
                    <a:p>
                      <a:endParaRPr lang="tr-TR"/>
                    </a:p>
                  </a:txBody>
                  <a:tcPr/>
                </a:tc>
                <a:tc hMerge="1">
                  <a:txBody>
                    <a:bodyPr/>
                    <a:lstStyle/>
                    <a:p>
                      <a:endParaRPr lang="tr-TR"/>
                    </a:p>
                  </a:txBody>
                  <a:tcPr/>
                </a:tc>
              </a:tr>
              <a:tr h="361474">
                <a:tc>
                  <a:txBody>
                    <a:bodyPr/>
                    <a:lstStyle/>
                    <a:p>
                      <a:pPr algn="l" fontAlgn="b"/>
                      <a:endParaRPr lang="tr-TR" sz="1100" b="0" i="0" u="none" strike="noStrike">
                        <a:solidFill>
                          <a:srgbClr val="000000"/>
                        </a:solidFill>
                        <a:effectLst/>
                        <a:latin typeface="Calibri" panose="020F0502020204030204" pitchFamily="34" charset="0"/>
                      </a:endParaRPr>
                    </a:p>
                  </a:txBody>
                  <a:tcPr marL="9525" marR="9525" marT="9525" marB="0" anchor="b">
                    <a:lnL>
                      <a:noFill/>
                    </a:lnL>
                    <a:lnR>
                      <a:noFill/>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tr-TR" sz="1100" b="0" i="0" u="none" strike="noStrike">
                        <a:solidFill>
                          <a:srgbClr val="000000"/>
                        </a:solidFill>
                        <a:effectLst/>
                        <a:latin typeface="Calibri" panose="020F0502020204030204" pitchFamily="34" charset="0"/>
                      </a:endParaRPr>
                    </a:p>
                  </a:txBody>
                  <a:tcPr marL="9525" marR="9525" marT="9525" marB="0" anchor="b">
                    <a:lnL>
                      <a:noFill/>
                    </a:lnL>
                    <a:lnR>
                      <a:noFill/>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tr-TR" sz="1100" b="0" i="0" u="none" strike="noStrike">
                        <a:solidFill>
                          <a:srgbClr val="000000"/>
                        </a:solidFill>
                        <a:effectLst/>
                        <a:latin typeface="Calibri" panose="020F0502020204030204" pitchFamily="34" charset="0"/>
                      </a:endParaRPr>
                    </a:p>
                  </a:txBody>
                  <a:tcPr marL="9525" marR="9525" marT="9525" marB="0" anchor="b">
                    <a:lnL>
                      <a:noFill/>
                    </a:lnL>
                    <a:lnR>
                      <a:noFill/>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tr-TR" sz="1100" b="0" i="0" u="none" strike="noStrike">
                        <a:solidFill>
                          <a:srgbClr val="000000"/>
                        </a:solidFill>
                        <a:effectLst/>
                        <a:latin typeface="Calibri" panose="020F0502020204030204" pitchFamily="34" charset="0"/>
                      </a:endParaRPr>
                    </a:p>
                  </a:txBody>
                  <a:tcPr marL="9525" marR="9525" marT="9525" marB="0" anchor="b">
                    <a:lnL>
                      <a:noFill/>
                    </a:lnL>
                    <a:lnR>
                      <a:noFill/>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379549">
                <a:tc>
                  <a:txBody>
                    <a:bodyPr/>
                    <a:lstStyle/>
                    <a:p>
                      <a:pPr algn="l" fontAlgn="ctr"/>
                      <a:r>
                        <a:rPr lang="tr-TR" sz="1200" b="1" i="0" u="none" strike="noStrike">
                          <a:solidFill>
                            <a:srgbClr val="993300"/>
                          </a:solidFill>
                          <a:effectLst/>
                          <a:latin typeface="Times New Roman" panose="02020603050405020304" pitchFamily="18" charset="0"/>
                        </a:rPr>
                        <a:t>Belgenin Düzenlendiği Yıl</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1200" b="1" i="0" u="none" strike="noStrike">
                          <a:solidFill>
                            <a:srgbClr val="993300"/>
                          </a:solidFill>
                          <a:effectLst/>
                          <a:latin typeface="Times New Roman" panose="02020603050405020304" pitchFamily="18" charset="0"/>
                        </a:rPr>
                        <a:t>Belge Adedi</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1200" b="1" i="0" u="none" strike="noStrike">
                          <a:solidFill>
                            <a:srgbClr val="993300"/>
                          </a:solidFill>
                          <a:effectLst/>
                          <a:latin typeface="Times New Roman" panose="02020603050405020304" pitchFamily="18" charset="0"/>
                        </a:rPr>
                        <a:t>Sabit Yatırım (Milyon TL)</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1200" b="1" i="0" u="none" strike="noStrike">
                          <a:solidFill>
                            <a:srgbClr val="993300"/>
                          </a:solidFill>
                          <a:effectLst/>
                          <a:latin typeface="Times New Roman" panose="02020603050405020304" pitchFamily="18" charset="0"/>
                        </a:rPr>
                        <a:t>İstihdam</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361474">
                <a:tc>
                  <a:txBody>
                    <a:bodyPr/>
                    <a:lstStyle/>
                    <a:p>
                      <a:pPr algn="l" fontAlgn="ctr"/>
                      <a:r>
                        <a:rPr lang="tr-TR" sz="1100" b="0" i="0" u="none" strike="noStrike">
                          <a:solidFill>
                            <a:srgbClr val="000080"/>
                          </a:solidFill>
                          <a:effectLst/>
                          <a:latin typeface="Times New Roman" panose="02020603050405020304" pitchFamily="18" charset="0"/>
                        </a:rPr>
                        <a:t>2012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1100" b="0" i="0" u="none" strike="noStrike">
                          <a:solidFill>
                            <a:srgbClr val="000080"/>
                          </a:solidFill>
                          <a:effectLst/>
                          <a:latin typeface="Times New Roman" panose="02020603050405020304" pitchFamily="18" charset="0"/>
                        </a:rPr>
                        <a:t>23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1100" b="0" i="0" u="none" strike="noStrike">
                          <a:solidFill>
                            <a:srgbClr val="000080"/>
                          </a:solidFill>
                          <a:effectLst/>
                          <a:latin typeface="Times New Roman" panose="02020603050405020304" pitchFamily="18" charset="0"/>
                        </a:rPr>
                        <a:t>97</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1100" b="0" i="0" u="none" strike="noStrike">
                          <a:solidFill>
                            <a:srgbClr val="000080"/>
                          </a:solidFill>
                          <a:effectLst/>
                          <a:latin typeface="Times New Roman" panose="02020603050405020304" pitchFamily="18" charset="0"/>
                        </a:rPr>
                        <a:t>720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361474">
                <a:tc>
                  <a:txBody>
                    <a:bodyPr/>
                    <a:lstStyle/>
                    <a:p>
                      <a:pPr algn="l" fontAlgn="ctr"/>
                      <a:r>
                        <a:rPr lang="tr-TR" sz="1100" b="0" i="0" u="none" strike="noStrike">
                          <a:solidFill>
                            <a:srgbClr val="000080"/>
                          </a:solidFill>
                          <a:effectLst/>
                          <a:latin typeface="Times New Roman" panose="02020603050405020304" pitchFamily="18" charset="0"/>
                        </a:rPr>
                        <a:t>2013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1100" b="0" i="0" u="none" strike="noStrike">
                          <a:solidFill>
                            <a:srgbClr val="000080"/>
                          </a:solidFill>
                          <a:effectLst/>
                          <a:latin typeface="Times New Roman" panose="02020603050405020304" pitchFamily="18" charset="0"/>
                        </a:rPr>
                        <a:t>57</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1100" b="0" i="0" u="none" strike="noStrike">
                          <a:solidFill>
                            <a:srgbClr val="000080"/>
                          </a:solidFill>
                          <a:effectLst/>
                          <a:latin typeface="Times New Roman" panose="02020603050405020304" pitchFamily="18" charset="0"/>
                        </a:rPr>
                        <a:t>438</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1100" b="0" i="0" u="none" strike="noStrike">
                          <a:solidFill>
                            <a:srgbClr val="000080"/>
                          </a:solidFill>
                          <a:effectLst/>
                          <a:latin typeface="Times New Roman" panose="02020603050405020304" pitchFamily="18" charset="0"/>
                        </a:rPr>
                        <a:t>1.731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361474">
                <a:tc>
                  <a:txBody>
                    <a:bodyPr/>
                    <a:lstStyle/>
                    <a:p>
                      <a:pPr algn="l" fontAlgn="ctr"/>
                      <a:r>
                        <a:rPr lang="tr-TR" sz="1100" b="0" i="0" u="none" strike="noStrike">
                          <a:solidFill>
                            <a:srgbClr val="000080"/>
                          </a:solidFill>
                          <a:effectLst/>
                          <a:latin typeface="Times New Roman" panose="02020603050405020304" pitchFamily="18" charset="0"/>
                        </a:rPr>
                        <a:t>2014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1100" b="0" i="0" u="none" strike="noStrike">
                          <a:solidFill>
                            <a:srgbClr val="000080"/>
                          </a:solidFill>
                          <a:effectLst/>
                          <a:latin typeface="Times New Roman" panose="02020603050405020304" pitchFamily="18" charset="0"/>
                        </a:rPr>
                        <a:t>55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1100" b="0" i="0" u="none" strike="noStrike">
                          <a:solidFill>
                            <a:srgbClr val="000080"/>
                          </a:solidFill>
                          <a:effectLst/>
                          <a:latin typeface="Times New Roman" panose="02020603050405020304" pitchFamily="18" charset="0"/>
                        </a:rPr>
                        <a:t>211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1100" b="0" i="0" u="none" strike="noStrike">
                          <a:solidFill>
                            <a:srgbClr val="000080"/>
                          </a:solidFill>
                          <a:effectLst/>
                          <a:latin typeface="Times New Roman" panose="02020603050405020304" pitchFamily="18" charset="0"/>
                        </a:rPr>
                        <a:t>1.060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361474">
                <a:tc>
                  <a:txBody>
                    <a:bodyPr/>
                    <a:lstStyle/>
                    <a:p>
                      <a:pPr algn="l" fontAlgn="ctr"/>
                      <a:r>
                        <a:rPr lang="tr-TR" sz="1100" b="0" i="0" u="none" strike="noStrike">
                          <a:solidFill>
                            <a:srgbClr val="000080"/>
                          </a:solidFill>
                          <a:effectLst/>
                          <a:latin typeface="Times New Roman" panose="02020603050405020304" pitchFamily="18" charset="0"/>
                        </a:rPr>
                        <a:t>2015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1100" b="0" i="0" u="none" strike="noStrike">
                          <a:solidFill>
                            <a:srgbClr val="000080"/>
                          </a:solidFill>
                          <a:effectLst/>
                          <a:latin typeface="Times New Roman" panose="02020603050405020304" pitchFamily="18" charset="0"/>
                        </a:rPr>
                        <a:t>49</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1100" b="0" i="0" u="none" strike="noStrike">
                          <a:solidFill>
                            <a:srgbClr val="000080"/>
                          </a:solidFill>
                          <a:effectLst/>
                          <a:latin typeface="Times New Roman" panose="02020603050405020304" pitchFamily="18" charset="0"/>
                        </a:rPr>
                        <a:t>272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1100" b="0" i="0" u="none" strike="noStrike">
                          <a:solidFill>
                            <a:srgbClr val="000080"/>
                          </a:solidFill>
                          <a:effectLst/>
                          <a:latin typeface="Times New Roman" panose="02020603050405020304" pitchFamily="18" charset="0"/>
                        </a:rPr>
                        <a:t>862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361474">
                <a:tc>
                  <a:txBody>
                    <a:bodyPr/>
                    <a:lstStyle/>
                    <a:p>
                      <a:pPr algn="l" fontAlgn="ctr"/>
                      <a:r>
                        <a:rPr lang="tr-TR" sz="1100" b="0" i="0" u="none" strike="noStrike">
                          <a:solidFill>
                            <a:srgbClr val="000080"/>
                          </a:solidFill>
                          <a:effectLst/>
                          <a:latin typeface="Times New Roman" panose="02020603050405020304" pitchFamily="18" charset="0"/>
                        </a:rPr>
                        <a:t>2016</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1100" b="0" i="0" u="none" strike="noStrike">
                          <a:solidFill>
                            <a:srgbClr val="000080"/>
                          </a:solidFill>
                          <a:effectLst/>
                          <a:latin typeface="Times New Roman" panose="02020603050405020304" pitchFamily="18" charset="0"/>
                        </a:rPr>
                        <a:t>34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1100" b="0" i="0" u="none" strike="noStrike">
                          <a:solidFill>
                            <a:srgbClr val="000080"/>
                          </a:solidFill>
                          <a:effectLst/>
                          <a:latin typeface="Times New Roman" panose="02020603050405020304" pitchFamily="18" charset="0"/>
                        </a:rPr>
                        <a:t>270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1100" b="0" i="0" u="none" strike="noStrike">
                          <a:solidFill>
                            <a:srgbClr val="000080"/>
                          </a:solidFill>
                          <a:effectLst/>
                          <a:latin typeface="Times New Roman" panose="02020603050405020304" pitchFamily="18" charset="0"/>
                        </a:rPr>
                        <a:t>868</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361474">
                <a:tc>
                  <a:txBody>
                    <a:bodyPr/>
                    <a:lstStyle/>
                    <a:p>
                      <a:pPr algn="l" fontAlgn="ctr"/>
                      <a:r>
                        <a:rPr lang="tr-TR" sz="1100" b="0" i="0" u="none" strike="noStrike">
                          <a:solidFill>
                            <a:srgbClr val="000080"/>
                          </a:solidFill>
                          <a:effectLst/>
                          <a:latin typeface="Times New Roman" panose="02020603050405020304" pitchFamily="18" charset="0"/>
                        </a:rPr>
                        <a:t>2017/Eylül</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1100" b="0" i="0" u="none" strike="noStrike">
                          <a:solidFill>
                            <a:srgbClr val="000080"/>
                          </a:solidFill>
                          <a:effectLst/>
                          <a:latin typeface="Times New Roman" panose="02020603050405020304" pitchFamily="18" charset="0"/>
                        </a:rPr>
                        <a:t>40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1100" b="0" i="0" u="none" strike="noStrike">
                          <a:solidFill>
                            <a:srgbClr val="000080"/>
                          </a:solidFill>
                          <a:effectLst/>
                          <a:latin typeface="Times New Roman" panose="02020603050405020304" pitchFamily="18" charset="0"/>
                        </a:rPr>
                        <a:t>442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1100" b="0" i="0" u="none" strike="noStrike">
                          <a:solidFill>
                            <a:srgbClr val="000080"/>
                          </a:solidFill>
                          <a:effectLst/>
                          <a:latin typeface="Times New Roman" panose="02020603050405020304" pitchFamily="18" charset="0"/>
                        </a:rPr>
                        <a:t>1.177</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379549">
                <a:tc>
                  <a:txBody>
                    <a:bodyPr/>
                    <a:lstStyle/>
                    <a:p>
                      <a:pPr algn="l" fontAlgn="ctr"/>
                      <a:r>
                        <a:rPr lang="tr-TR" sz="1200" b="1" i="0" u="none" strike="noStrike">
                          <a:solidFill>
                            <a:srgbClr val="000080"/>
                          </a:solidFill>
                          <a:effectLst/>
                          <a:latin typeface="Times New Roman" panose="02020603050405020304" pitchFamily="18" charset="0"/>
                        </a:rPr>
                        <a:t>Genel Toplam</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1200" b="1" i="0" u="none" strike="noStrike">
                          <a:solidFill>
                            <a:srgbClr val="000080"/>
                          </a:solidFill>
                          <a:effectLst/>
                          <a:latin typeface="Times New Roman" panose="02020603050405020304" pitchFamily="18" charset="0"/>
                        </a:rPr>
                        <a:t>258</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1200" b="1" i="0" u="none" strike="noStrike">
                          <a:solidFill>
                            <a:srgbClr val="000080"/>
                          </a:solidFill>
                          <a:effectLst/>
                          <a:latin typeface="Times New Roman" panose="02020603050405020304" pitchFamily="18" charset="0"/>
                        </a:rPr>
                        <a:t>1.730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1200" b="1" i="0" u="none" strike="noStrike" dirty="0">
                          <a:solidFill>
                            <a:srgbClr val="000080"/>
                          </a:solidFill>
                          <a:effectLst/>
                          <a:latin typeface="Times New Roman" panose="02020603050405020304" pitchFamily="18" charset="0"/>
                        </a:rPr>
                        <a:t>6.418</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309979877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0530" name="Başlık 8"/>
          <p:cNvSpPr>
            <a:spLocks noGrp="1"/>
          </p:cNvSpPr>
          <p:nvPr>
            <p:ph type="ctrTitle" idx="4294967295"/>
          </p:nvPr>
        </p:nvSpPr>
        <p:spPr>
          <a:xfrm>
            <a:off x="0" y="2708920"/>
            <a:ext cx="9144000" cy="1470025"/>
          </a:xfrm>
        </p:spPr>
        <p:txBody>
          <a:bodyPr/>
          <a:lstStyle/>
          <a:p>
            <a:r>
              <a:rPr lang="tr-TR" sz="3600" b="1" dirty="0">
                <a:solidFill>
                  <a:schemeClr val="bg1"/>
                </a:solidFill>
              </a:rPr>
              <a:t>PROJE BAZLI DESTEK SİSTEMİ</a:t>
            </a:r>
            <a:endParaRPr lang="tr-TR" sz="3600" b="1" dirty="0" smtClean="0">
              <a:solidFill>
                <a:schemeClr val="bg1"/>
              </a:solidFill>
            </a:endParaRPr>
          </a:p>
        </p:txBody>
      </p:sp>
      <p:sp>
        <p:nvSpPr>
          <p:cNvPr id="4" name="Dikdörtgen 3"/>
          <p:cNvSpPr/>
          <p:nvPr/>
        </p:nvSpPr>
        <p:spPr>
          <a:xfrm>
            <a:off x="1619672" y="1844824"/>
            <a:ext cx="5904656" cy="79208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Tree>
    <p:extLst>
      <p:ext uri="{BB962C8B-B14F-4D97-AF65-F5344CB8AC3E}">
        <p14:creationId xmlns:p14="http://schemas.microsoft.com/office/powerpoint/2010/main" val="130549416"/>
      </p:ext>
    </p:extLst>
  </p:cSld>
  <p:clrMapOvr>
    <a:masterClrMapping/>
  </p:clrMapOvr>
  <p:transition spd="med">
    <p:fade/>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ayt Numarası Yer Tutucusu 4"/>
          <p:cNvSpPr>
            <a:spLocks noGrp="1"/>
          </p:cNvSpPr>
          <p:nvPr>
            <p:ph type="sldNum" sz="quarter" idx="11"/>
          </p:nvPr>
        </p:nvSpPr>
        <p:spPr/>
        <p:txBody>
          <a:bodyPr/>
          <a:lstStyle/>
          <a:p>
            <a:pPr>
              <a:defRPr/>
            </a:pPr>
            <a:fld id="{883160B2-321A-4F25-9DFA-7B5A03CDF7FF}" type="slidenum">
              <a:rPr lang="en-US" smtClean="0"/>
              <a:pPr>
                <a:defRPr/>
              </a:pPr>
              <a:t>40</a:t>
            </a:fld>
            <a:endParaRPr lang="en-US" dirty="0"/>
          </a:p>
        </p:txBody>
      </p:sp>
      <p:sp>
        <p:nvSpPr>
          <p:cNvPr id="6" name="Altbilgi Yer Tutucusu 6"/>
          <p:cNvSpPr>
            <a:spLocks noGrp="1"/>
          </p:cNvSpPr>
          <p:nvPr>
            <p:ph type="ftr" sz="quarter" idx="10"/>
          </p:nvPr>
        </p:nvSpPr>
        <p:spPr>
          <a:xfrm>
            <a:off x="1828800" y="6553200"/>
            <a:ext cx="5672138" cy="252413"/>
          </a:xfrm>
        </p:spPr>
        <p:txBody>
          <a:bodyPr/>
          <a:lstStyle/>
          <a:p>
            <a:pPr algn="ctr">
              <a:defRPr/>
            </a:pPr>
            <a:r>
              <a:rPr lang="tr-TR" b="1" dirty="0" smtClean="0">
                <a:effectLst/>
              </a:rPr>
              <a:t>EKONOMİ BAKANLIĞI</a:t>
            </a:r>
            <a:endParaRPr lang="tr-TR" b="1" dirty="0">
              <a:effectLst/>
            </a:endParaRPr>
          </a:p>
        </p:txBody>
      </p:sp>
      <p:graphicFrame>
        <p:nvGraphicFramePr>
          <p:cNvPr id="12" name="11 Diyagram"/>
          <p:cNvGraphicFramePr/>
          <p:nvPr>
            <p:extLst>
              <p:ext uri="{D42A27DB-BD31-4B8C-83A1-F6EECF244321}">
                <p14:modId xmlns:p14="http://schemas.microsoft.com/office/powerpoint/2010/main" val="1078911551"/>
              </p:ext>
            </p:extLst>
          </p:nvPr>
        </p:nvGraphicFramePr>
        <p:xfrm>
          <a:off x="323528" y="1556792"/>
          <a:ext cx="8496944" cy="482453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3" name="Yuvarlatılmış Dikdörtgen 11"/>
          <p:cNvSpPr/>
          <p:nvPr/>
        </p:nvSpPr>
        <p:spPr>
          <a:xfrm>
            <a:off x="307743" y="908720"/>
            <a:ext cx="8485369" cy="504056"/>
          </a:xfrm>
          <a:prstGeom prst="roundRect">
            <a:avLst/>
          </a:prstGeom>
          <a:gradFill flip="none" rotWithShape="1">
            <a:gsLst>
              <a:gs pos="0">
                <a:schemeClr val="accent3">
                  <a:shade val="30000"/>
                  <a:satMod val="115000"/>
                </a:schemeClr>
              </a:gs>
              <a:gs pos="50000">
                <a:schemeClr val="accent3">
                  <a:shade val="67500"/>
                  <a:satMod val="115000"/>
                </a:schemeClr>
              </a:gs>
              <a:gs pos="100000">
                <a:schemeClr val="accent3">
                  <a:shade val="100000"/>
                  <a:satMod val="115000"/>
                </a:schemeClr>
              </a:gs>
            </a:gsLst>
            <a:lin ang="16200000" scaled="1"/>
            <a:tileRect/>
          </a:gradFill>
          <a:ln>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tr-TR" sz="3600" b="1" dirty="0" smtClean="0">
                <a:effectLst>
                  <a:outerShdw blurRad="38100" dist="38100" dir="2700000" algn="tl">
                    <a:srgbClr val="000000">
                      <a:alpha val="43137"/>
                    </a:srgbClr>
                  </a:outerShdw>
                </a:effectLst>
              </a:rPr>
              <a:t>SUNUM PLANI</a:t>
            </a:r>
            <a:endParaRPr lang="tr-TR" sz="3600"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188895805"/>
      </p:ext>
    </p:extLst>
  </p:cSld>
  <p:clrMapOvr>
    <a:masterClrMapping/>
  </p:clrMapOvr>
  <p:transition spd="med">
    <p:fade/>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ayt Numarası Yer Tutucusu 4"/>
          <p:cNvSpPr>
            <a:spLocks noGrp="1"/>
          </p:cNvSpPr>
          <p:nvPr>
            <p:ph type="sldNum" sz="quarter" idx="11"/>
          </p:nvPr>
        </p:nvSpPr>
        <p:spPr/>
        <p:txBody>
          <a:bodyPr/>
          <a:lstStyle/>
          <a:p>
            <a:pPr>
              <a:defRPr/>
            </a:pPr>
            <a:fld id="{883160B2-321A-4F25-9DFA-7B5A03CDF7FF}" type="slidenum">
              <a:rPr lang="en-US" smtClean="0"/>
              <a:pPr>
                <a:defRPr/>
              </a:pPr>
              <a:t>41</a:t>
            </a:fld>
            <a:endParaRPr lang="en-US" dirty="0"/>
          </a:p>
        </p:txBody>
      </p:sp>
      <p:sp>
        <p:nvSpPr>
          <p:cNvPr id="6" name="Altbilgi Yer Tutucusu 6"/>
          <p:cNvSpPr>
            <a:spLocks noGrp="1"/>
          </p:cNvSpPr>
          <p:nvPr>
            <p:ph type="ftr" sz="quarter" idx="10"/>
          </p:nvPr>
        </p:nvSpPr>
        <p:spPr>
          <a:xfrm>
            <a:off x="1828800" y="6553200"/>
            <a:ext cx="5672138" cy="252413"/>
          </a:xfrm>
        </p:spPr>
        <p:txBody>
          <a:bodyPr/>
          <a:lstStyle/>
          <a:p>
            <a:pPr algn="ctr">
              <a:defRPr/>
            </a:pPr>
            <a:r>
              <a:rPr lang="tr-TR" b="1" dirty="0" smtClean="0">
                <a:effectLst/>
              </a:rPr>
              <a:t>EKONOMİ BAKANLIĞI</a:t>
            </a:r>
            <a:endParaRPr lang="tr-TR" b="1" dirty="0">
              <a:effectLst/>
            </a:endParaRPr>
          </a:p>
        </p:txBody>
      </p:sp>
      <p:sp>
        <p:nvSpPr>
          <p:cNvPr id="10" name="Yuvarlatılmış Dikdörtgen 11"/>
          <p:cNvSpPr/>
          <p:nvPr/>
        </p:nvSpPr>
        <p:spPr>
          <a:xfrm>
            <a:off x="307743" y="908720"/>
            <a:ext cx="8485369" cy="504056"/>
          </a:xfrm>
          <a:prstGeom prst="roundRect">
            <a:avLst/>
          </a:prstGeom>
          <a:gradFill flip="none" rotWithShape="1">
            <a:gsLst>
              <a:gs pos="0">
                <a:schemeClr val="accent3">
                  <a:shade val="30000"/>
                  <a:satMod val="115000"/>
                </a:schemeClr>
              </a:gs>
              <a:gs pos="50000">
                <a:schemeClr val="accent3">
                  <a:shade val="67500"/>
                  <a:satMod val="115000"/>
                </a:schemeClr>
              </a:gs>
              <a:gs pos="100000">
                <a:schemeClr val="accent3">
                  <a:shade val="100000"/>
                  <a:satMod val="115000"/>
                </a:schemeClr>
              </a:gs>
            </a:gsLst>
            <a:lin ang="16200000" scaled="1"/>
            <a:tileRect/>
          </a:gradFill>
          <a:ln>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tr-TR" sz="2400" b="1" dirty="0" smtClean="0">
                <a:effectLst>
                  <a:outerShdw blurRad="38100" dist="38100" dir="2700000" algn="tl">
                    <a:srgbClr val="000000">
                      <a:alpha val="43137"/>
                    </a:srgbClr>
                  </a:outerShdw>
                </a:effectLst>
              </a:rPr>
              <a:t>Neden Proje Bazlı Destek Sistemine İhtiyaç Duyulmuştur? </a:t>
            </a:r>
            <a:endParaRPr lang="tr-TR" sz="2400" b="1" dirty="0">
              <a:effectLst>
                <a:outerShdw blurRad="38100" dist="38100" dir="2700000" algn="tl">
                  <a:srgbClr val="000000">
                    <a:alpha val="43137"/>
                  </a:srgbClr>
                </a:outerShdw>
              </a:effectLst>
            </a:endParaRPr>
          </a:p>
        </p:txBody>
      </p:sp>
      <p:sp>
        <p:nvSpPr>
          <p:cNvPr id="11" name="İçerik Yer Tutucusu 1"/>
          <p:cNvSpPr>
            <a:spLocks noGrp="1"/>
          </p:cNvSpPr>
          <p:nvPr>
            <p:ph idx="1"/>
          </p:nvPr>
        </p:nvSpPr>
        <p:spPr>
          <a:xfrm>
            <a:off x="0" y="1556792"/>
            <a:ext cx="9143997" cy="4896544"/>
          </a:xfrm>
        </p:spPr>
        <p:txBody>
          <a:bodyPr/>
          <a:lstStyle/>
          <a:p>
            <a:pPr algn="just">
              <a:lnSpc>
                <a:spcPct val="150000"/>
              </a:lnSpc>
              <a:spcAft>
                <a:spcPts val="0"/>
              </a:spcAft>
              <a:buClr>
                <a:schemeClr val="accent6"/>
              </a:buClr>
              <a:buFont typeface="Wingdings" panose="05000000000000000000" pitchFamily="2" charset="2"/>
              <a:buChar char="§"/>
            </a:pPr>
            <a:r>
              <a:rPr lang="tr-TR" sz="2400" dirty="0" smtClean="0">
                <a:solidFill>
                  <a:schemeClr val="tx1">
                    <a:lumMod val="50000"/>
                  </a:schemeClr>
                </a:solidFill>
              </a:rPr>
              <a:t>Mevcut teşvik sistemi, geniş tabanlı bir uygulama olması nedeniyle yatırımcının ihtiyaç duyduğu desteklerin proje bazlı değerlendirilerek desteklerin çeşitlendirilmesi ya da esnetilmesi mümkün olamamaktadır. Bu durum, ülkemiz için kritik olan bazı yatırımların daha cazip hale getirilmesine imkan vermemektedir.</a:t>
            </a:r>
          </a:p>
          <a:p>
            <a:pPr algn="just">
              <a:lnSpc>
                <a:spcPct val="150000"/>
              </a:lnSpc>
              <a:spcAft>
                <a:spcPts val="0"/>
              </a:spcAft>
              <a:buClr>
                <a:schemeClr val="accent6"/>
              </a:buClr>
              <a:buFont typeface="Wingdings" panose="05000000000000000000" pitchFamily="2" charset="2"/>
              <a:buChar char="§"/>
            </a:pPr>
            <a:r>
              <a:rPr lang="tr-TR" sz="2400" dirty="0" smtClean="0">
                <a:solidFill>
                  <a:schemeClr val="tx1">
                    <a:lumMod val="50000"/>
                  </a:schemeClr>
                </a:solidFill>
              </a:rPr>
              <a:t>Ayrıca, mevcut teşvik sistemi aynı ürün gruplarında üretim teknolojisi, Ar-</a:t>
            </a:r>
            <a:r>
              <a:rPr lang="tr-TR" sz="2400" dirty="0" err="1" smtClean="0">
                <a:solidFill>
                  <a:schemeClr val="tx1">
                    <a:lumMod val="50000"/>
                  </a:schemeClr>
                </a:solidFill>
              </a:rPr>
              <a:t>Ge</a:t>
            </a:r>
            <a:r>
              <a:rPr lang="tr-TR" sz="2400" dirty="0" smtClean="0">
                <a:solidFill>
                  <a:schemeClr val="tx1">
                    <a:lumMod val="50000"/>
                  </a:schemeClr>
                </a:solidFill>
              </a:rPr>
              <a:t> kapasitesi, yarattığı eko-sistem gibi unsurlarıyla öne çıkan yatırımlara pozitif ayrımcılık yapma imkanı sağlamamaktadır.</a:t>
            </a:r>
          </a:p>
        </p:txBody>
      </p:sp>
      <p:sp>
        <p:nvSpPr>
          <p:cNvPr id="12" name="Başlık 2"/>
          <p:cNvSpPr>
            <a:spLocks noGrp="1"/>
          </p:cNvSpPr>
          <p:nvPr>
            <p:ph type="title"/>
          </p:nvPr>
        </p:nvSpPr>
        <p:spPr>
          <a:xfrm>
            <a:off x="1258888" y="225401"/>
            <a:ext cx="7885112" cy="395287"/>
          </a:xfrm>
        </p:spPr>
        <p:txBody>
          <a:bodyPr>
            <a:normAutofit fontScale="90000"/>
          </a:bodyPr>
          <a:lstStyle/>
          <a:p>
            <a:r>
              <a:rPr lang="tr-TR" sz="3200" dirty="0" smtClean="0"/>
              <a:t>Gerekçe</a:t>
            </a:r>
            <a:endParaRPr lang="tr-TR" sz="3200" dirty="0"/>
          </a:p>
        </p:txBody>
      </p:sp>
    </p:spTree>
    <p:extLst>
      <p:ext uri="{BB962C8B-B14F-4D97-AF65-F5344CB8AC3E}">
        <p14:creationId xmlns:p14="http://schemas.microsoft.com/office/powerpoint/2010/main" val="3190325822"/>
      </p:ext>
    </p:extLst>
  </p:cSld>
  <p:clrMapOvr>
    <a:masterClrMapping/>
  </p:clrMapOvr>
  <p:transition spd="med">
    <p:fade/>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ayt Numarası Yer Tutucusu 4"/>
          <p:cNvSpPr>
            <a:spLocks noGrp="1"/>
          </p:cNvSpPr>
          <p:nvPr>
            <p:ph type="sldNum" sz="quarter" idx="11"/>
          </p:nvPr>
        </p:nvSpPr>
        <p:spPr/>
        <p:txBody>
          <a:bodyPr/>
          <a:lstStyle/>
          <a:p>
            <a:pPr>
              <a:defRPr/>
            </a:pPr>
            <a:fld id="{883160B2-321A-4F25-9DFA-7B5A03CDF7FF}" type="slidenum">
              <a:rPr lang="en-US" smtClean="0"/>
              <a:pPr>
                <a:defRPr/>
              </a:pPr>
              <a:t>42</a:t>
            </a:fld>
            <a:endParaRPr lang="en-US" dirty="0"/>
          </a:p>
        </p:txBody>
      </p:sp>
      <p:sp>
        <p:nvSpPr>
          <p:cNvPr id="6" name="Altbilgi Yer Tutucusu 6"/>
          <p:cNvSpPr>
            <a:spLocks noGrp="1"/>
          </p:cNvSpPr>
          <p:nvPr>
            <p:ph type="ftr" sz="quarter" idx="10"/>
          </p:nvPr>
        </p:nvSpPr>
        <p:spPr>
          <a:xfrm>
            <a:off x="1828800" y="6553200"/>
            <a:ext cx="5672138" cy="252413"/>
          </a:xfrm>
        </p:spPr>
        <p:txBody>
          <a:bodyPr/>
          <a:lstStyle/>
          <a:p>
            <a:pPr algn="ctr">
              <a:defRPr/>
            </a:pPr>
            <a:r>
              <a:rPr lang="tr-TR" b="1" dirty="0" smtClean="0">
                <a:effectLst/>
              </a:rPr>
              <a:t>EKONOMİ BAKANLIĞI</a:t>
            </a:r>
            <a:endParaRPr lang="tr-TR" b="1" dirty="0">
              <a:effectLst/>
            </a:endParaRPr>
          </a:p>
        </p:txBody>
      </p:sp>
      <p:sp>
        <p:nvSpPr>
          <p:cNvPr id="8" name="Yuvarlatılmış Dikdörtgen 11"/>
          <p:cNvSpPr/>
          <p:nvPr/>
        </p:nvSpPr>
        <p:spPr>
          <a:xfrm>
            <a:off x="307743" y="908720"/>
            <a:ext cx="8485369" cy="504056"/>
          </a:xfrm>
          <a:prstGeom prst="roundRect">
            <a:avLst/>
          </a:prstGeom>
          <a:gradFill flip="none" rotWithShape="1">
            <a:gsLst>
              <a:gs pos="0">
                <a:schemeClr val="accent3">
                  <a:shade val="30000"/>
                  <a:satMod val="115000"/>
                </a:schemeClr>
              </a:gs>
              <a:gs pos="50000">
                <a:schemeClr val="accent3">
                  <a:shade val="67500"/>
                  <a:satMod val="115000"/>
                </a:schemeClr>
              </a:gs>
              <a:gs pos="100000">
                <a:schemeClr val="accent3">
                  <a:shade val="100000"/>
                  <a:satMod val="115000"/>
                </a:schemeClr>
              </a:gs>
            </a:gsLst>
            <a:lin ang="16200000" scaled="1"/>
            <a:tileRect/>
          </a:gradFill>
          <a:ln>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tr-TR" sz="2400" b="1" dirty="0" smtClean="0">
                <a:effectLst>
                  <a:outerShdw blurRad="38100" dist="38100" dir="2700000" algn="tl">
                    <a:srgbClr val="000000">
                      <a:alpha val="43137"/>
                    </a:srgbClr>
                  </a:outerShdw>
                </a:effectLst>
              </a:rPr>
              <a:t>Mevzuat</a:t>
            </a:r>
            <a:endParaRPr lang="tr-TR" sz="2400" b="1" dirty="0">
              <a:effectLst>
                <a:outerShdw blurRad="38100" dist="38100" dir="2700000" algn="tl">
                  <a:srgbClr val="000000">
                    <a:alpha val="43137"/>
                  </a:srgbClr>
                </a:outerShdw>
              </a:effectLst>
            </a:endParaRPr>
          </a:p>
        </p:txBody>
      </p:sp>
      <p:sp>
        <p:nvSpPr>
          <p:cNvPr id="12" name="İçerik Yer Tutucusu 1"/>
          <p:cNvSpPr>
            <a:spLocks noGrp="1"/>
          </p:cNvSpPr>
          <p:nvPr>
            <p:ph idx="1"/>
          </p:nvPr>
        </p:nvSpPr>
        <p:spPr>
          <a:xfrm>
            <a:off x="0" y="1475524"/>
            <a:ext cx="9143997" cy="4977812"/>
          </a:xfrm>
        </p:spPr>
        <p:txBody>
          <a:bodyPr/>
          <a:lstStyle/>
          <a:p>
            <a:pPr algn="just">
              <a:lnSpc>
                <a:spcPct val="150000"/>
              </a:lnSpc>
              <a:spcAft>
                <a:spcPts val="0"/>
              </a:spcAft>
              <a:buClr>
                <a:schemeClr val="accent6"/>
              </a:buClr>
              <a:buFont typeface="Wingdings" panose="05000000000000000000" pitchFamily="2" charset="2"/>
              <a:buChar char="§"/>
            </a:pPr>
            <a:r>
              <a:rPr lang="tr-TR" sz="2400" dirty="0" smtClean="0">
                <a:solidFill>
                  <a:schemeClr val="tx1">
                    <a:lumMod val="50000"/>
                  </a:schemeClr>
                </a:solidFill>
              </a:rPr>
              <a:t>Yürürlükte bulunan mevcut teşvik sistemine ilaveten, belirli yatırımların proje bazında desteklenmesi ile ilgili olarak 6745 sayılı </a:t>
            </a:r>
            <a:r>
              <a:rPr lang="tr-TR" sz="2400" b="1" dirty="0" smtClean="0">
                <a:solidFill>
                  <a:srgbClr val="C00000"/>
                </a:solidFill>
              </a:rPr>
              <a:t>Yatırımların Proje Bazında Desteklenmesi ile Bazı Kanun ve Kanun Hükmünde </a:t>
            </a:r>
            <a:r>
              <a:rPr lang="tr-TR" sz="2400" b="1" dirty="0">
                <a:solidFill>
                  <a:srgbClr val="C00000"/>
                </a:solidFill>
              </a:rPr>
              <a:t>K</a:t>
            </a:r>
            <a:r>
              <a:rPr lang="tr-TR" sz="2400" b="1" dirty="0" smtClean="0">
                <a:solidFill>
                  <a:srgbClr val="C00000"/>
                </a:solidFill>
              </a:rPr>
              <a:t>ararnamelerde </a:t>
            </a:r>
            <a:r>
              <a:rPr lang="tr-TR" sz="2400" b="1" dirty="0">
                <a:solidFill>
                  <a:srgbClr val="C00000"/>
                </a:solidFill>
              </a:rPr>
              <a:t>D</a:t>
            </a:r>
            <a:r>
              <a:rPr lang="tr-TR" sz="2400" b="1" dirty="0" smtClean="0">
                <a:solidFill>
                  <a:srgbClr val="C00000"/>
                </a:solidFill>
              </a:rPr>
              <a:t>eğişiklik </a:t>
            </a:r>
            <a:r>
              <a:rPr lang="tr-TR" sz="2400" b="1" dirty="0">
                <a:solidFill>
                  <a:srgbClr val="C00000"/>
                </a:solidFill>
              </a:rPr>
              <a:t>Y</a:t>
            </a:r>
            <a:r>
              <a:rPr lang="tr-TR" sz="2400" b="1" dirty="0" smtClean="0">
                <a:solidFill>
                  <a:srgbClr val="C00000"/>
                </a:solidFill>
              </a:rPr>
              <a:t>apılmasına </a:t>
            </a:r>
            <a:r>
              <a:rPr lang="tr-TR" sz="2400" b="1" dirty="0">
                <a:solidFill>
                  <a:srgbClr val="C00000"/>
                </a:solidFill>
              </a:rPr>
              <a:t>D</a:t>
            </a:r>
            <a:r>
              <a:rPr lang="tr-TR" sz="2400" b="1" dirty="0" smtClean="0">
                <a:solidFill>
                  <a:srgbClr val="C00000"/>
                </a:solidFill>
              </a:rPr>
              <a:t>air Kanun </a:t>
            </a:r>
            <a:r>
              <a:rPr lang="tr-TR" sz="2400" dirty="0" smtClean="0">
                <a:solidFill>
                  <a:schemeClr val="tx1">
                    <a:lumMod val="50000"/>
                  </a:schemeClr>
                </a:solidFill>
              </a:rPr>
              <a:t>7 Eylül 2016 tarihinde yürürlüğe girmiştir.</a:t>
            </a:r>
            <a:endParaRPr lang="tr-TR" sz="2400" i="1" dirty="0">
              <a:solidFill>
                <a:schemeClr val="tx1">
                  <a:lumMod val="50000"/>
                </a:schemeClr>
              </a:solidFill>
            </a:endParaRPr>
          </a:p>
          <a:p>
            <a:pPr algn="just">
              <a:lnSpc>
                <a:spcPct val="150000"/>
              </a:lnSpc>
              <a:spcAft>
                <a:spcPts val="0"/>
              </a:spcAft>
              <a:buClr>
                <a:schemeClr val="accent6"/>
              </a:buClr>
              <a:buFont typeface="Wingdings" panose="05000000000000000000" pitchFamily="2" charset="2"/>
              <a:buChar char="§"/>
            </a:pPr>
            <a:r>
              <a:rPr lang="tr-TR" sz="2400" b="1" dirty="0">
                <a:solidFill>
                  <a:srgbClr val="C00000"/>
                </a:solidFill>
              </a:rPr>
              <a:t>Yatırımlara Proje Bazlı Devlet Yardımı Verilmesine İlişkin 2016/9495 sayılı Karar</a:t>
            </a:r>
            <a:r>
              <a:rPr lang="tr-TR" sz="2400" dirty="0" smtClean="0">
                <a:solidFill>
                  <a:schemeClr val="tx1">
                    <a:lumMod val="50000"/>
                  </a:schemeClr>
                </a:solidFill>
              </a:rPr>
              <a:t>  26 Kasım 2016 tarihinde yürürlüğe girmiştir.</a:t>
            </a:r>
            <a:endParaRPr lang="tr-TR" sz="2400" dirty="0">
              <a:solidFill>
                <a:schemeClr val="tx1">
                  <a:lumMod val="50000"/>
                </a:schemeClr>
              </a:solidFill>
            </a:endParaRPr>
          </a:p>
        </p:txBody>
      </p:sp>
      <p:sp>
        <p:nvSpPr>
          <p:cNvPr id="13" name="Başlık 2"/>
          <p:cNvSpPr>
            <a:spLocks noGrp="1"/>
          </p:cNvSpPr>
          <p:nvPr>
            <p:ph type="title"/>
          </p:nvPr>
        </p:nvSpPr>
        <p:spPr>
          <a:xfrm>
            <a:off x="1258888" y="225401"/>
            <a:ext cx="7885112" cy="395287"/>
          </a:xfrm>
        </p:spPr>
        <p:txBody>
          <a:bodyPr>
            <a:normAutofit fontScale="90000"/>
          </a:bodyPr>
          <a:lstStyle/>
          <a:p>
            <a:r>
              <a:rPr lang="tr-TR" sz="3200" dirty="0" smtClean="0"/>
              <a:t>Yasal Dayanak</a:t>
            </a:r>
            <a:endParaRPr lang="tr-TR" sz="3200" dirty="0"/>
          </a:p>
        </p:txBody>
      </p:sp>
    </p:spTree>
    <p:extLst>
      <p:ext uri="{BB962C8B-B14F-4D97-AF65-F5344CB8AC3E}">
        <p14:creationId xmlns:p14="http://schemas.microsoft.com/office/powerpoint/2010/main" val="224295121"/>
      </p:ext>
    </p:extLst>
  </p:cSld>
  <p:clrMapOvr>
    <a:masterClrMapping/>
  </p:clrMapOvr>
  <p:transition spd="med">
    <p:fade/>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çerik Yer Tutucusu 1"/>
          <p:cNvSpPr>
            <a:spLocks noGrp="1"/>
          </p:cNvSpPr>
          <p:nvPr>
            <p:ph idx="1"/>
          </p:nvPr>
        </p:nvSpPr>
        <p:spPr>
          <a:xfrm>
            <a:off x="3" y="1448140"/>
            <a:ext cx="9143997" cy="5409860"/>
          </a:xfrm>
        </p:spPr>
        <p:txBody>
          <a:bodyPr/>
          <a:lstStyle/>
          <a:p>
            <a:pPr marL="285750" indent="-285750" algn="just">
              <a:lnSpc>
                <a:spcPct val="150000"/>
              </a:lnSpc>
              <a:spcAft>
                <a:spcPts val="0"/>
              </a:spcAft>
              <a:buFont typeface="Arial" panose="020B0604020202020204" pitchFamily="34" charset="0"/>
              <a:buChar char="•"/>
            </a:pPr>
            <a:r>
              <a:rPr lang="tr-TR" sz="2400" dirty="0" smtClean="0">
                <a:solidFill>
                  <a:schemeClr val="tx1">
                    <a:lumMod val="50000"/>
                  </a:schemeClr>
                </a:solidFill>
              </a:rPr>
              <a:t>Ülkemizin mevcut durumda veya </a:t>
            </a:r>
            <a:r>
              <a:rPr lang="tr-TR" sz="2400" dirty="0">
                <a:solidFill>
                  <a:schemeClr val="tx1">
                    <a:lumMod val="50000"/>
                  </a:schemeClr>
                </a:solidFill>
              </a:rPr>
              <a:t>gelecekte ortaya çıkabilecek </a:t>
            </a:r>
            <a:r>
              <a:rPr lang="tr-TR" sz="2400" dirty="0" smtClean="0">
                <a:solidFill>
                  <a:schemeClr val="tx1">
                    <a:lumMod val="50000"/>
                  </a:schemeClr>
                </a:solidFill>
              </a:rPr>
              <a:t>kritik ihtiyaçlarını karşılayabilecek,</a:t>
            </a:r>
            <a:endParaRPr lang="tr-TR" sz="2400" dirty="0">
              <a:solidFill>
                <a:schemeClr val="tx1">
                  <a:lumMod val="50000"/>
                </a:schemeClr>
              </a:solidFill>
            </a:endParaRPr>
          </a:p>
          <a:p>
            <a:pPr marL="285750" indent="-285750" algn="just">
              <a:lnSpc>
                <a:spcPct val="150000"/>
              </a:lnSpc>
              <a:spcAft>
                <a:spcPts val="0"/>
              </a:spcAft>
              <a:buFont typeface="Arial" panose="020B0604020202020204" pitchFamily="34" charset="0"/>
              <a:buChar char="•"/>
            </a:pPr>
            <a:r>
              <a:rPr lang="tr-TR" sz="2400" dirty="0" smtClean="0">
                <a:solidFill>
                  <a:schemeClr val="tx1">
                    <a:lumMod val="50000"/>
                  </a:schemeClr>
                </a:solidFill>
              </a:rPr>
              <a:t>Arz güvenliğini sağlayabilecek,</a:t>
            </a:r>
          </a:p>
          <a:p>
            <a:pPr marL="285750" indent="-285750" algn="just">
              <a:lnSpc>
                <a:spcPct val="150000"/>
              </a:lnSpc>
              <a:spcAft>
                <a:spcPts val="0"/>
              </a:spcAft>
              <a:buFont typeface="Arial" panose="020B0604020202020204" pitchFamily="34" charset="0"/>
              <a:buChar char="•"/>
            </a:pPr>
            <a:r>
              <a:rPr lang="tr-TR" sz="2400" dirty="0" smtClean="0">
                <a:solidFill>
                  <a:schemeClr val="tx1">
                    <a:lumMod val="50000"/>
                  </a:schemeClr>
                </a:solidFill>
              </a:rPr>
              <a:t>Dışa bağımlılığı azaltabilecek,</a:t>
            </a:r>
            <a:endParaRPr lang="tr-TR" sz="2400" dirty="0">
              <a:solidFill>
                <a:schemeClr val="tx1">
                  <a:lumMod val="50000"/>
                </a:schemeClr>
              </a:solidFill>
            </a:endParaRPr>
          </a:p>
          <a:p>
            <a:pPr marL="285750" indent="-285750" algn="just">
              <a:lnSpc>
                <a:spcPct val="150000"/>
              </a:lnSpc>
              <a:spcAft>
                <a:spcPts val="0"/>
              </a:spcAft>
              <a:buFont typeface="Arial" panose="020B0604020202020204" pitchFamily="34" charset="0"/>
              <a:buChar char="•"/>
            </a:pPr>
            <a:r>
              <a:rPr lang="tr-TR" sz="2400" dirty="0" smtClean="0">
                <a:solidFill>
                  <a:schemeClr val="tx1">
                    <a:lumMod val="50000"/>
                  </a:schemeClr>
                </a:solidFill>
              </a:rPr>
              <a:t>T</a:t>
            </a:r>
            <a:r>
              <a:rPr lang="en-US" sz="2400" dirty="0" err="1" smtClean="0">
                <a:solidFill>
                  <a:schemeClr val="tx1">
                    <a:lumMod val="50000"/>
                  </a:schemeClr>
                </a:solidFill>
              </a:rPr>
              <a:t>eknolojik</a:t>
            </a:r>
            <a:r>
              <a:rPr lang="en-US" sz="2400" dirty="0" smtClean="0">
                <a:solidFill>
                  <a:schemeClr val="tx1">
                    <a:lumMod val="50000"/>
                  </a:schemeClr>
                </a:solidFill>
              </a:rPr>
              <a:t> </a:t>
            </a:r>
            <a:r>
              <a:rPr lang="en-US" sz="2400" dirty="0" err="1" smtClean="0">
                <a:solidFill>
                  <a:schemeClr val="tx1">
                    <a:lumMod val="50000"/>
                  </a:schemeClr>
                </a:solidFill>
              </a:rPr>
              <a:t>dönüşümü</a:t>
            </a:r>
            <a:r>
              <a:rPr lang="en-US" sz="2400" dirty="0" smtClean="0">
                <a:solidFill>
                  <a:schemeClr val="tx1">
                    <a:lumMod val="50000"/>
                  </a:schemeClr>
                </a:solidFill>
              </a:rPr>
              <a:t> </a:t>
            </a:r>
            <a:r>
              <a:rPr lang="tr-TR" sz="2400" dirty="0" smtClean="0">
                <a:solidFill>
                  <a:schemeClr val="tx1">
                    <a:lumMod val="50000"/>
                  </a:schemeClr>
                </a:solidFill>
              </a:rPr>
              <a:t>gerçekleştirecek,</a:t>
            </a:r>
          </a:p>
          <a:p>
            <a:pPr marL="285750" indent="-285750" algn="just">
              <a:lnSpc>
                <a:spcPct val="150000"/>
              </a:lnSpc>
              <a:spcAft>
                <a:spcPts val="0"/>
              </a:spcAft>
              <a:buFont typeface="Arial" panose="020B0604020202020204" pitchFamily="34" charset="0"/>
              <a:buChar char="•"/>
            </a:pPr>
            <a:r>
              <a:rPr lang="tr-TR" sz="2400" dirty="0" smtClean="0">
                <a:solidFill>
                  <a:schemeClr val="tx1">
                    <a:lumMod val="50000"/>
                  </a:schemeClr>
                </a:solidFill>
              </a:rPr>
              <a:t>Yenilikçi, Ar-Ge yoğun ve katma değeri yüksek belirli büyüklükteki </a:t>
            </a:r>
            <a:r>
              <a:rPr lang="tr-TR" sz="2400" b="1" i="1" u="sng" dirty="0" smtClean="0">
                <a:solidFill>
                  <a:srgbClr val="C00000"/>
                </a:solidFill>
              </a:rPr>
              <a:t>yatırım </a:t>
            </a:r>
            <a:r>
              <a:rPr lang="tr-TR" sz="2400" b="1" i="1" u="sng" dirty="0">
                <a:solidFill>
                  <a:srgbClr val="C00000"/>
                </a:solidFill>
              </a:rPr>
              <a:t>projelerinin </a:t>
            </a:r>
            <a:r>
              <a:rPr lang="tr-TR" sz="2400" b="1" i="1" u="sng" dirty="0" smtClean="0">
                <a:solidFill>
                  <a:srgbClr val="C00000"/>
                </a:solidFill>
              </a:rPr>
              <a:t>proje bazlı olarak özel </a:t>
            </a:r>
            <a:r>
              <a:rPr lang="tr-TR" sz="2400" b="1" i="1" u="sng" dirty="0">
                <a:solidFill>
                  <a:srgbClr val="C00000"/>
                </a:solidFill>
              </a:rPr>
              <a:t>destek </a:t>
            </a:r>
            <a:r>
              <a:rPr lang="tr-TR" sz="2400" b="1" i="1" u="sng" dirty="0" smtClean="0">
                <a:solidFill>
                  <a:srgbClr val="C00000"/>
                </a:solidFill>
              </a:rPr>
              <a:t>mekanizmaları ile </a:t>
            </a:r>
            <a:r>
              <a:rPr lang="tr-TR" sz="2400" dirty="0">
                <a:solidFill>
                  <a:schemeClr val="tx1">
                    <a:lumMod val="50000"/>
                  </a:schemeClr>
                </a:solidFill>
              </a:rPr>
              <a:t>desteklenmesidir.</a:t>
            </a:r>
          </a:p>
        </p:txBody>
      </p:sp>
      <p:sp>
        <p:nvSpPr>
          <p:cNvPr id="5" name="Slayt Numarası Yer Tutucusu 4"/>
          <p:cNvSpPr>
            <a:spLocks noGrp="1"/>
          </p:cNvSpPr>
          <p:nvPr>
            <p:ph type="sldNum" sz="quarter" idx="11"/>
          </p:nvPr>
        </p:nvSpPr>
        <p:spPr/>
        <p:txBody>
          <a:bodyPr/>
          <a:lstStyle/>
          <a:p>
            <a:pPr>
              <a:defRPr/>
            </a:pPr>
            <a:fld id="{883160B2-321A-4F25-9DFA-7B5A03CDF7FF}" type="slidenum">
              <a:rPr lang="en-US" smtClean="0"/>
              <a:pPr>
                <a:defRPr/>
              </a:pPr>
              <a:t>43</a:t>
            </a:fld>
            <a:endParaRPr lang="en-US" dirty="0"/>
          </a:p>
        </p:txBody>
      </p:sp>
      <p:sp>
        <p:nvSpPr>
          <p:cNvPr id="6" name="Altbilgi Yer Tutucusu 6"/>
          <p:cNvSpPr>
            <a:spLocks noGrp="1"/>
          </p:cNvSpPr>
          <p:nvPr>
            <p:ph type="ftr" sz="quarter" idx="10"/>
          </p:nvPr>
        </p:nvSpPr>
        <p:spPr>
          <a:xfrm>
            <a:off x="1828800" y="6553200"/>
            <a:ext cx="5672138" cy="252413"/>
          </a:xfrm>
        </p:spPr>
        <p:txBody>
          <a:bodyPr/>
          <a:lstStyle/>
          <a:p>
            <a:pPr algn="ctr">
              <a:defRPr/>
            </a:pPr>
            <a:r>
              <a:rPr lang="tr-TR" b="1" dirty="0" smtClean="0">
                <a:effectLst/>
              </a:rPr>
              <a:t>EKONOMİ BAKANLIĞI</a:t>
            </a:r>
            <a:endParaRPr lang="tr-TR" b="1" dirty="0">
              <a:effectLst/>
            </a:endParaRPr>
          </a:p>
        </p:txBody>
      </p:sp>
      <p:sp>
        <p:nvSpPr>
          <p:cNvPr id="8" name="Yuvarlatılmış Dikdörtgen 11"/>
          <p:cNvSpPr/>
          <p:nvPr/>
        </p:nvSpPr>
        <p:spPr>
          <a:xfrm>
            <a:off x="307743" y="908720"/>
            <a:ext cx="8485369" cy="504056"/>
          </a:xfrm>
          <a:prstGeom prst="roundRect">
            <a:avLst/>
          </a:prstGeom>
          <a:gradFill flip="none" rotWithShape="1">
            <a:gsLst>
              <a:gs pos="0">
                <a:schemeClr val="accent3">
                  <a:shade val="30000"/>
                  <a:satMod val="115000"/>
                </a:schemeClr>
              </a:gs>
              <a:gs pos="50000">
                <a:schemeClr val="accent3">
                  <a:shade val="67500"/>
                  <a:satMod val="115000"/>
                </a:schemeClr>
              </a:gs>
              <a:gs pos="100000">
                <a:schemeClr val="accent3">
                  <a:shade val="100000"/>
                  <a:satMod val="115000"/>
                </a:schemeClr>
              </a:gs>
            </a:gsLst>
            <a:lin ang="16200000" scaled="1"/>
            <a:tileRect/>
          </a:gradFill>
          <a:ln>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tr-TR" sz="2400" b="1" dirty="0" smtClean="0">
                <a:effectLst>
                  <a:outerShdw blurRad="38100" dist="38100" dir="2700000" algn="tl">
                    <a:srgbClr val="000000">
                      <a:alpha val="43137"/>
                    </a:srgbClr>
                  </a:outerShdw>
                </a:effectLst>
              </a:rPr>
              <a:t>Amaç </a:t>
            </a:r>
            <a:endParaRPr lang="tr-TR" sz="2400" b="1" dirty="0">
              <a:effectLst>
                <a:outerShdw blurRad="38100" dist="38100" dir="2700000" algn="tl">
                  <a:srgbClr val="000000">
                    <a:alpha val="43137"/>
                  </a:srgbClr>
                </a:outerShdw>
              </a:effectLst>
            </a:endParaRPr>
          </a:p>
        </p:txBody>
      </p:sp>
      <p:sp>
        <p:nvSpPr>
          <p:cNvPr id="12" name="Başlık 2"/>
          <p:cNvSpPr>
            <a:spLocks noGrp="1"/>
          </p:cNvSpPr>
          <p:nvPr>
            <p:ph type="title"/>
          </p:nvPr>
        </p:nvSpPr>
        <p:spPr>
          <a:xfrm>
            <a:off x="1258888" y="225401"/>
            <a:ext cx="7885112" cy="395287"/>
          </a:xfrm>
        </p:spPr>
        <p:txBody>
          <a:bodyPr>
            <a:normAutofit fontScale="90000"/>
          </a:bodyPr>
          <a:lstStyle/>
          <a:p>
            <a:r>
              <a:rPr lang="tr-TR" sz="3200" dirty="0" smtClean="0"/>
              <a:t>Amaç</a:t>
            </a:r>
            <a:endParaRPr lang="tr-TR" sz="3200" dirty="0"/>
          </a:p>
        </p:txBody>
      </p:sp>
    </p:spTree>
    <p:extLst>
      <p:ext uri="{BB962C8B-B14F-4D97-AF65-F5344CB8AC3E}">
        <p14:creationId xmlns:p14="http://schemas.microsoft.com/office/powerpoint/2010/main" val="975270735"/>
      </p:ext>
    </p:extLst>
  </p:cSld>
  <p:clrMapOvr>
    <a:masterClrMapping/>
  </p:clrMapOvr>
  <p:transition spd="med">
    <p:fade/>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Başlık 2"/>
          <p:cNvSpPr>
            <a:spLocks noGrp="1"/>
          </p:cNvSpPr>
          <p:nvPr>
            <p:ph type="title"/>
          </p:nvPr>
        </p:nvSpPr>
        <p:spPr>
          <a:xfrm>
            <a:off x="1259632" y="224688"/>
            <a:ext cx="7884366" cy="396000"/>
          </a:xfrm>
        </p:spPr>
        <p:txBody>
          <a:bodyPr>
            <a:normAutofit fontScale="90000"/>
          </a:bodyPr>
          <a:lstStyle/>
          <a:p>
            <a:r>
              <a:rPr lang="tr-TR" sz="3200" dirty="0" smtClean="0"/>
              <a:t>Destek Unsurları</a:t>
            </a:r>
            <a:endParaRPr lang="tr-TR" sz="3200" dirty="0"/>
          </a:p>
        </p:txBody>
      </p:sp>
      <p:sp>
        <p:nvSpPr>
          <p:cNvPr id="5" name="Slayt Numarası Yer Tutucusu 4"/>
          <p:cNvSpPr>
            <a:spLocks noGrp="1"/>
          </p:cNvSpPr>
          <p:nvPr>
            <p:ph type="sldNum" sz="quarter" idx="11"/>
          </p:nvPr>
        </p:nvSpPr>
        <p:spPr/>
        <p:txBody>
          <a:bodyPr/>
          <a:lstStyle/>
          <a:p>
            <a:pPr>
              <a:defRPr/>
            </a:pPr>
            <a:fld id="{883160B2-321A-4F25-9DFA-7B5A03CDF7FF}" type="slidenum">
              <a:rPr lang="en-US" smtClean="0"/>
              <a:pPr>
                <a:defRPr/>
              </a:pPr>
              <a:t>44</a:t>
            </a:fld>
            <a:endParaRPr lang="en-US" dirty="0"/>
          </a:p>
        </p:txBody>
      </p:sp>
      <p:sp>
        <p:nvSpPr>
          <p:cNvPr id="6" name="Altbilgi Yer Tutucusu 6"/>
          <p:cNvSpPr>
            <a:spLocks noGrp="1"/>
          </p:cNvSpPr>
          <p:nvPr>
            <p:ph type="ftr" sz="quarter" idx="10"/>
          </p:nvPr>
        </p:nvSpPr>
        <p:spPr>
          <a:xfrm>
            <a:off x="1828800" y="6553200"/>
            <a:ext cx="5672138" cy="252413"/>
          </a:xfrm>
        </p:spPr>
        <p:txBody>
          <a:bodyPr/>
          <a:lstStyle/>
          <a:p>
            <a:pPr algn="ctr">
              <a:defRPr/>
            </a:pPr>
            <a:r>
              <a:rPr lang="tr-TR" b="1" dirty="0" smtClean="0">
                <a:effectLst/>
              </a:rPr>
              <a:t>EKONOMİ BAKANLIĞI</a:t>
            </a:r>
            <a:endParaRPr lang="tr-TR" b="1" dirty="0">
              <a:effectLst/>
            </a:endParaRPr>
          </a:p>
        </p:txBody>
      </p:sp>
      <p:graphicFrame>
        <p:nvGraphicFramePr>
          <p:cNvPr id="9" name="4 Diyagram"/>
          <p:cNvGraphicFramePr/>
          <p:nvPr>
            <p:extLst/>
          </p:nvPr>
        </p:nvGraphicFramePr>
        <p:xfrm>
          <a:off x="107504" y="860844"/>
          <a:ext cx="8893621" cy="554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 name="Metin kutusu 1"/>
          <p:cNvSpPr txBox="1"/>
          <p:nvPr/>
        </p:nvSpPr>
        <p:spPr>
          <a:xfrm>
            <a:off x="8857109" y="463890"/>
            <a:ext cx="288032" cy="184666"/>
          </a:xfrm>
          <a:prstGeom prst="rect">
            <a:avLst/>
          </a:prstGeom>
          <a:noFill/>
        </p:spPr>
        <p:txBody>
          <a:bodyPr wrap="square" rtlCol="0">
            <a:spAutoFit/>
          </a:bodyPr>
          <a:lstStyle/>
          <a:p>
            <a:r>
              <a:rPr lang="tr-TR" sz="600" dirty="0" smtClean="0">
                <a:solidFill>
                  <a:schemeClr val="bg1"/>
                </a:solidFill>
                <a:hlinkClick r:id="" action="ppaction://noaction"/>
              </a:rPr>
              <a:t>*</a:t>
            </a:r>
            <a:endParaRPr lang="tr-TR" sz="600" dirty="0">
              <a:solidFill>
                <a:schemeClr val="bg1"/>
              </a:solidFill>
            </a:endParaRPr>
          </a:p>
        </p:txBody>
      </p:sp>
    </p:spTree>
    <p:extLst>
      <p:ext uri="{BB962C8B-B14F-4D97-AF65-F5344CB8AC3E}">
        <p14:creationId xmlns:p14="http://schemas.microsoft.com/office/powerpoint/2010/main" val="4225641376"/>
      </p:ext>
    </p:extLst>
  </p:cSld>
  <p:clrMapOvr>
    <a:masterClrMapping/>
  </p:clrMapOvr>
  <p:transition spd="med">
    <p:fade/>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ayt Numarası Yer Tutucusu 4"/>
          <p:cNvSpPr>
            <a:spLocks noGrp="1"/>
          </p:cNvSpPr>
          <p:nvPr>
            <p:ph type="sldNum" sz="quarter" idx="11"/>
          </p:nvPr>
        </p:nvSpPr>
        <p:spPr/>
        <p:txBody>
          <a:bodyPr/>
          <a:lstStyle/>
          <a:p>
            <a:pPr>
              <a:defRPr/>
            </a:pPr>
            <a:fld id="{883160B2-321A-4F25-9DFA-7B5A03CDF7FF}" type="slidenum">
              <a:rPr lang="en-US" smtClean="0"/>
              <a:pPr>
                <a:defRPr/>
              </a:pPr>
              <a:t>45</a:t>
            </a:fld>
            <a:endParaRPr lang="en-US" dirty="0"/>
          </a:p>
        </p:txBody>
      </p:sp>
      <p:sp>
        <p:nvSpPr>
          <p:cNvPr id="6" name="Altbilgi Yer Tutucusu 6"/>
          <p:cNvSpPr>
            <a:spLocks noGrp="1"/>
          </p:cNvSpPr>
          <p:nvPr>
            <p:ph type="ftr" sz="quarter" idx="10"/>
          </p:nvPr>
        </p:nvSpPr>
        <p:spPr>
          <a:xfrm>
            <a:off x="1828800" y="6553200"/>
            <a:ext cx="5672138" cy="252413"/>
          </a:xfrm>
        </p:spPr>
        <p:txBody>
          <a:bodyPr/>
          <a:lstStyle/>
          <a:p>
            <a:pPr algn="ctr">
              <a:defRPr/>
            </a:pPr>
            <a:r>
              <a:rPr lang="tr-TR" b="1" dirty="0" smtClean="0">
                <a:effectLst/>
              </a:rPr>
              <a:t>EKONOMİ BAKANLIĞI</a:t>
            </a:r>
            <a:endParaRPr lang="tr-TR" b="1" dirty="0">
              <a:effectLst/>
            </a:endParaRPr>
          </a:p>
        </p:txBody>
      </p:sp>
      <p:sp>
        <p:nvSpPr>
          <p:cNvPr id="9" name="Başlık 2"/>
          <p:cNvSpPr>
            <a:spLocks noGrp="1"/>
          </p:cNvSpPr>
          <p:nvPr>
            <p:ph type="title"/>
          </p:nvPr>
        </p:nvSpPr>
        <p:spPr>
          <a:xfrm>
            <a:off x="1258888" y="225401"/>
            <a:ext cx="7885112" cy="395287"/>
          </a:xfrm>
        </p:spPr>
        <p:txBody>
          <a:bodyPr>
            <a:normAutofit fontScale="90000"/>
          </a:bodyPr>
          <a:lstStyle/>
          <a:p>
            <a:r>
              <a:rPr lang="tr-TR" sz="3200" dirty="0" smtClean="0"/>
              <a:t>Destek Unsurları</a:t>
            </a:r>
            <a:endParaRPr lang="tr-TR" sz="3200" dirty="0"/>
          </a:p>
        </p:txBody>
      </p:sp>
      <p:graphicFrame>
        <p:nvGraphicFramePr>
          <p:cNvPr id="8" name="7 Diyagram"/>
          <p:cNvGraphicFramePr/>
          <p:nvPr/>
        </p:nvGraphicFramePr>
        <p:xfrm>
          <a:off x="179512" y="836712"/>
          <a:ext cx="8784976" cy="554461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97320073"/>
      </p:ext>
    </p:extLst>
  </p:cSld>
  <p:clrMapOvr>
    <a:masterClrMapping/>
  </p:clrMapOvr>
  <p:transition spd="med">
    <p:fade/>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ayt Numarası Yer Tutucusu 4"/>
          <p:cNvSpPr>
            <a:spLocks noGrp="1"/>
          </p:cNvSpPr>
          <p:nvPr>
            <p:ph type="sldNum" sz="quarter" idx="11"/>
          </p:nvPr>
        </p:nvSpPr>
        <p:spPr/>
        <p:txBody>
          <a:bodyPr/>
          <a:lstStyle/>
          <a:p>
            <a:pPr>
              <a:defRPr/>
            </a:pPr>
            <a:fld id="{883160B2-321A-4F25-9DFA-7B5A03CDF7FF}" type="slidenum">
              <a:rPr lang="en-US" smtClean="0"/>
              <a:pPr>
                <a:defRPr/>
              </a:pPr>
              <a:t>46</a:t>
            </a:fld>
            <a:endParaRPr lang="en-US" dirty="0"/>
          </a:p>
        </p:txBody>
      </p:sp>
      <p:sp>
        <p:nvSpPr>
          <p:cNvPr id="6" name="Altbilgi Yer Tutucusu 6"/>
          <p:cNvSpPr>
            <a:spLocks noGrp="1"/>
          </p:cNvSpPr>
          <p:nvPr>
            <p:ph type="ftr" sz="quarter" idx="10"/>
          </p:nvPr>
        </p:nvSpPr>
        <p:spPr>
          <a:xfrm>
            <a:off x="1828800" y="6553200"/>
            <a:ext cx="5672138" cy="252413"/>
          </a:xfrm>
        </p:spPr>
        <p:txBody>
          <a:bodyPr/>
          <a:lstStyle/>
          <a:p>
            <a:pPr algn="ctr">
              <a:defRPr/>
            </a:pPr>
            <a:r>
              <a:rPr lang="tr-TR" b="1" dirty="0" smtClean="0">
                <a:effectLst/>
              </a:rPr>
              <a:t>EKONOMİ BAKANLIĞI</a:t>
            </a:r>
            <a:endParaRPr lang="tr-TR" b="1" dirty="0">
              <a:effectLst/>
            </a:endParaRPr>
          </a:p>
        </p:txBody>
      </p:sp>
      <p:sp>
        <p:nvSpPr>
          <p:cNvPr id="9" name="Başlık 2"/>
          <p:cNvSpPr>
            <a:spLocks noGrp="1"/>
          </p:cNvSpPr>
          <p:nvPr>
            <p:ph type="title"/>
          </p:nvPr>
        </p:nvSpPr>
        <p:spPr>
          <a:xfrm>
            <a:off x="1258888" y="225401"/>
            <a:ext cx="7885112" cy="395287"/>
          </a:xfrm>
        </p:spPr>
        <p:txBody>
          <a:bodyPr>
            <a:normAutofit fontScale="90000"/>
          </a:bodyPr>
          <a:lstStyle/>
          <a:p>
            <a:r>
              <a:rPr lang="tr-TR" sz="3200" dirty="0" smtClean="0"/>
              <a:t>Destek Unsurları</a:t>
            </a:r>
            <a:endParaRPr lang="tr-TR" sz="3200" dirty="0"/>
          </a:p>
        </p:txBody>
      </p:sp>
      <p:graphicFrame>
        <p:nvGraphicFramePr>
          <p:cNvPr id="8" name="7 Diyagram"/>
          <p:cNvGraphicFramePr/>
          <p:nvPr>
            <p:extLst>
              <p:ext uri="{D42A27DB-BD31-4B8C-83A1-F6EECF244321}">
                <p14:modId xmlns:p14="http://schemas.microsoft.com/office/powerpoint/2010/main" val="2885400870"/>
              </p:ext>
            </p:extLst>
          </p:nvPr>
        </p:nvGraphicFramePr>
        <p:xfrm>
          <a:off x="179512" y="836712"/>
          <a:ext cx="9000000" cy="554461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360221566"/>
      </p:ext>
    </p:extLst>
  </p:cSld>
  <p:clrMapOvr>
    <a:masterClrMapping/>
  </p:clrMapOvr>
  <p:transition spd="med">
    <p:fade/>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ayt Numarası Yer Tutucusu 4"/>
          <p:cNvSpPr>
            <a:spLocks noGrp="1"/>
          </p:cNvSpPr>
          <p:nvPr>
            <p:ph type="sldNum" sz="quarter" idx="11"/>
          </p:nvPr>
        </p:nvSpPr>
        <p:spPr/>
        <p:txBody>
          <a:bodyPr/>
          <a:lstStyle/>
          <a:p>
            <a:pPr>
              <a:defRPr/>
            </a:pPr>
            <a:fld id="{883160B2-321A-4F25-9DFA-7B5A03CDF7FF}" type="slidenum">
              <a:rPr lang="en-US" smtClean="0"/>
              <a:pPr>
                <a:defRPr/>
              </a:pPr>
              <a:t>47</a:t>
            </a:fld>
            <a:endParaRPr lang="en-US" dirty="0"/>
          </a:p>
        </p:txBody>
      </p:sp>
      <p:sp>
        <p:nvSpPr>
          <p:cNvPr id="6" name="Altbilgi Yer Tutucusu 6"/>
          <p:cNvSpPr>
            <a:spLocks noGrp="1"/>
          </p:cNvSpPr>
          <p:nvPr>
            <p:ph type="ftr" sz="quarter" idx="10"/>
          </p:nvPr>
        </p:nvSpPr>
        <p:spPr>
          <a:xfrm>
            <a:off x="1828800" y="6553200"/>
            <a:ext cx="5672138" cy="252413"/>
          </a:xfrm>
        </p:spPr>
        <p:txBody>
          <a:bodyPr/>
          <a:lstStyle/>
          <a:p>
            <a:pPr algn="ctr">
              <a:defRPr/>
            </a:pPr>
            <a:r>
              <a:rPr lang="tr-TR" b="1" dirty="0" smtClean="0">
                <a:effectLst/>
              </a:rPr>
              <a:t>EKONOMİ BAKANLIĞI</a:t>
            </a:r>
            <a:endParaRPr lang="tr-TR" b="1" dirty="0">
              <a:effectLst/>
            </a:endParaRPr>
          </a:p>
        </p:txBody>
      </p:sp>
      <p:sp>
        <p:nvSpPr>
          <p:cNvPr id="9" name="Başlık 2"/>
          <p:cNvSpPr>
            <a:spLocks noGrp="1"/>
          </p:cNvSpPr>
          <p:nvPr>
            <p:ph type="title"/>
          </p:nvPr>
        </p:nvSpPr>
        <p:spPr>
          <a:xfrm>
            <a:off x="1258888" y="225401"/>
            <a:ext cx="7885112" cy="395287"/>
          </a:xfrm>
        </p:spPr>
        <p:txBody>
          <a:bodyPr>
            <a:normAutofit fontScale="90000"/>
          </a:bodyPr>
          <a:lstStyle/>
          <a:p>
            <a:r>
              <a:rPr lang="tr-TR" sz="3200" dirty="0" smtClean="0"/>
              <a:t>Destek Unsurları</a:t>
            </a:r>
            <a:endParaRPr lang="tr-TR" sz="3200" dirty="0"/>
          </a:p>
        </p:txBody>
      </p:sp>
      <p:graphicFrame>
        <p:nvGraphicFramePr>
          <p:cNvPr id="8" name="7 Diyagram"/>
          <p:cNvGraphicFramePr/>
          <p:nvPr>
            <p:extLst/>
          </p:nvPr>
        </p:nvGraphicFramePr>
        <p:xfrm>
          <a:off x="179512" y="836712"/>
          <a:ext cx="8784976" cy="554461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716254347"/>
      </p:ext>
    </p:extLst>
  </p:cSld>
  <p:clrMapOvr>
    <a:masterClrMapping/>
  </p:clrMapOvr>
  <p:transition spd="med">
    <p:fade/>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Başlık 2"/>
          <p:cNvSpPr>
            <a:spLocks noGrp="1"/>
          </p:cNvSpPr>
          <p:nvPr>
            <p:ph type="title"/>
          </p:nvPr>
        </p:nvSpPr>
        <p:spPr>
          <a:xfrm>
            <a:off x="1259632" y="224688"/>
            <a:ext cx="7884366" cy="396000"/>
          </a:xfrm>
        </p:spPr>
        <p:txBody>
          <a:bodyPr>
            <a:normAutofit fontScale="90000"/>
          </a:bodyPr>
          <a:lstStyle/>
          <a:p>
            <a:r>
              <a:rPr lang="tr-TR" sz="3200" dirty="0" smtClean="0"/>
              <a:t>Müracaat</a:t>
            </a:r>
            <a:endParaRPr lang="tr-TR" sz="3200" dirty="0"/>
          </a:p>
        </p:txBody>
      </p:sp>
      <p:sp>
        <p:nvSpPr>
          <p:cNvPr id="5" name="Slayt Numarası Yer Tutucusu 4"/>
          <p:cNvSpPr>
            <a:spLocks noGrp="1"/>
          </p:cNvSpPr>
          <p:nvPr>
            <p:ph type="sldNum" sz="quarter" idx="11"/>
          </p:nvPr>
        </p:nvSpPr>
        <p:spPr/>
        <p:txBody>
          <a:bodyPr/>
          <a:lstStyle/>
          <a:p>
            <a:pPr>
              <a:defRPr/>
            </a:pPr>
            <a:fld id="{883160B2-321A-4F25-9DFA-7B5A03CDF7FF}" type="slidenum">
              <a:rPr lang="en-US" smtClean="0"/>
              <a:pPr>
                <a:defRPr/>
              </a:pPr>
              <a:t>48</a:t>
            </a:fld>
            <a:endParaRPr lang="en-US" dirty="0"/>
          </a:p>
        </p:txBody>
      </p:sp>
      <p:sp>
        <p:nvSpPr>
          <p:cNvPr id="6" name="Altbilgi Yer Tutucusu 6"/>
          <p:cNvSpPr>
            <a:spLocks noGrp="1"/>
          </p:cNvSpPr>
          <p:nvPr>
            <p:ph type="ftr" sz="quarter" idx="10"/>
          </p:nvPr>
        </p:nvSpPr>
        <p:spPr>
          <a:xfrm>
            <a:off x="1828800" y="6553200"/>
            <a:ext cx="5672138" cy="252413"/>
          </a:xfrm>
        </p:spPr>
        <p:txBody>
          <a:bodyPr/>
          <a:lstStyle/>
          <a:p>
            <a:pPr algn="ctr">
              <a:defRPr/>
            </a:pPr>
            <a:r>
              <a:rPr lang="tr-TR" b="1" dirty="0" smtClean="0">
                <a:effectLst/>
              </a:rPr>
              <a:t>EKONOMİ BAKANLIĞI</a:t>
            </a:r>
            <a:endParaRPr lang="tr-TR" b="1" dirty="0">
              <a:effectLst/>
            </a:endParaRPr>
          </a:p>
        </p:txBody>
      </p:sp>
      <p:sp>
        <p:nvSpPr>
          <p:cNvPr id="8" name="Yuvarlatılmış Dikdörtgen 11"/>
          <p:cNvSpPr/>
          <p:nvPr/>
        </p:nvSpPr>
        <p:spPr>
          <a:xfrm>
            <a:off x="307743" y="908720"/>
            <a:ext cx="8485369" cy="504056"/>
          </a:xfrm>
          <a:prstGeom prst="roundRect">
            <a:avLst/>
          </a:prstGeom>
          <a:gradFill flip="none" rotWithShape="1">
            <a:gsLst>
              <a:gs pos="0">
                <a:schemeClr val="accent3">
                  <a:shade val="30000"/>
                  <a:satMod val="115000"/>
                </a:schemeClr>
              </a:gs>
              <a:gs pos="50000">
                <a:schemeClr val="accent3">
                  <a:shade val="67500"/>
                  <a:satMod val="115000"/>
                </a:schemeClr>
              </a:gs>
              <a:gs pos="100000">
                <a:schemeClr val="accent3">
                  <a:shade val="100000"/>
                  <a:satMod val="115000"/>
                </a:schemeClr>
              </a:gs>
            </a:gsLst>
            <a:lin ang="16200000" scaled="1"/>
            <a:tileRect/>
          </a:gradFill>
          <a:ln>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tr-TR" sz="2400" b="1" dirty="0" smtClean="0">
                <a:effectLst>
                  <a:outerShdw blurRad="38100" dist="38100" dir="2700000" algn="tl">
                    <a:srgbClr val="000000">
                      <a:alpha val="43137"/>
                    </a:srgbClr>
                  </a:outerShdw>
                </a:effectLst>
              </a:rPr>
              <a:t>Müracaat Toplama</a:t>
            </a:r>
            <a:endParaRPr lang="tr-TR" sz="2400" b="1" dirty="0">
              <a:effectLst>
                <a:outerShdw blurRad="38100" dist="38100" dir="2700000" algn="tl">
                  <a:srgbClr val="000000">
                    <a:alpha val="43137"/>
                  </a:srgbClr>
                </a:outerShdw>
              </a:effectLst>
            </a:endParaRPr>
          </a:p>
        </p:txBody>
      </p:sp>
      <p:graphicFrame>
        <p:nvGraphicFramePr>
          <p:cNvPr id="10" name="9 Diyagram"/>
          <p:cNvGraphicFramePr/>
          <p:nvPr>
            <p:extLst/>
          </p:nvPr>
        </p:nvGraphicFramePr>
        <p:xfrm>
          <a:off x="179512" y="1556792"/>
          <a:ext cx="8784976" cy="489654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915593823"/>
      </p:ext>
    </p:extLst>
  </p:cSld>
  <p:clrMapOvr>
    <a:masterClrMapping/>
  </p:clrMapOvr>
  <p:transition spd="med">
    <p:fade/>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Başlık 2"/>
          <p:cNvSpPr>
            <a:spLocks noGrp="1"/>
          </p:cNvSpPr>
          <p:nvPr>
            <p:ph type="title"/>
          </p:nvPr>
        </p:nvSpPr>
        <p:spPr>
          <a:xfrm>
            <a:off x="1259634" y="206092"/>
            <a:ext cx="7884366" cy="396000"/>
          </a:xfrm>
        </p:spPr>
        <p:txBody>
          <a:bodyPr>
            <a:normAutofit fontScale="90000"/>
          </a:bodyPr>
          <a:lstStyle/>
          <a:p>
            <a:r>
              <a:rPr lang="tr-TR" sz="3200" dirty="0" smtClean="0"/>
              <a:t>Müracaat</a:t>
            </a:r>
            <a:endParaRPr lang="tr-TR" sz="3200" dirty="0"/>
          </a:p>
        </p:txBody>
      </p:sp>
      <p:sp>
        <p:nvSpPr>
          <p:cNvPr id="5" name="Slayt Numarası Yer Tutucusu 4"/>
          <p:cNvSpPr>
            <a:spLocks noGrp="1"/>
          </p:cNvSpPr>
          <p:nvPr>
            <p:ph type="sldNum" sz="quarter" idx="11"/>
          </p:nvPr>
        </p:nvSpPr>
        <p:spPr/>
        <p:txBody>
          <a:bodyPr/>
          <a:lstStyle/>
          <a:p>
            <a:pPr>
              <a:defRPr/>
            </a:pPr>
            <a:fld id="{883160B2-321A-4F25-9DFA-7B5A03CDF7FF}" type="slidenum">
              <a:rPr lang="en-US" smtClean="0"/>
              <a:pPr>
                <a:defRPr/>
              </a:pPr>
              <a:t>49</a:t>
            </a:fld>
            <a:endParaRPr lang="en-US" dirty="0"/>
          </a:p>
        </p:txBody>
      </p:sp>
      <p:sp>
        <p:nvSpPr>
          <p:cNvPr id="6" name="Altbilgi Yer Tutucusu 6"/>
          <p:cNvSpPr>
            <a:spLocks noGrp="1"/>
          </p:cNvSpPr>
          <p:nvPr>
            <p:ph type="ftr" sz="quarter" idx="10"/>
          </p:nvPr>
        </p:nvSpPr>
        <p:spPr>
          <a:xfrm>
            <a:off x="1828800" y="6553200"/>
            <a:ext cx="5672138" cy="252413"/>
          </a:xfrm>
        </p:spPr>
        <p:txBody>
          <a:bodyPr/>
          <a:lstStyle/>
          <a:p>
            <a:pPr algn="ctr">
              <a:defRPr/>
            </a:pPr>
            <a:r>
              <a:rPr lang="tr-TR" b="1" dirty="0" smtClean="0">
                <a:effectLst/>
              </a:rPr>
              <a:t>EKONOMİ BAKANLIĞI</a:t>
            </a:r>
            <a:endParaRPr lang="tr-TR" b="1" dirty="0">
              <a:effectLst/>
            </a:endParaRPr>
          </a:p>
        </p:txBody>
      </p:sp>
      <p:sp>
        <p:nvSpPr>
          <p:cNvPr id="11" name="İçerik Yer Tutucusu 1"/>
          <p:cNvSpPr>
            <a:spLocks noGrp="1"/>
          </p:cNvSpPr>
          <p:nvPr>
            <p:ph idx="1"/>
          </p:nvPr>
        </p:nvSpPr>
        <p:spPr>
          <a:xfrm>
            <a:off x="0" y="1714169"/>
            <a:ext cx="9144000" cy="4379127"/>
          </a:xfrm>
        </p:spPr>
        <p:txBody>
          <a:bodyPr/>
          <a:lstStyle/>
          <a:p>
            <a:pPr algn="just">
              <a:spcBef>
                <a:spcPts val="0"/>
              </a:spcBef>
              <a:buClr>
                <a:srgbClr val="002060"/>
              </a:buClr>
              <a:buFont typeface="Wingdings" panose="05000000000000000000" pitchFamily="2" charset="2"/>
              <a:buChar char="§"/>
            </a:pPr>
            <a:r>
              <a:rPr lang="tr-TR" sz="2600" dirty="0" smtClean="0">
                <a:solidFill>
                  <a:prstClr val="black"/>
                </a:solidFill>
              </a:rPr>
              <a:t>Davet veya çağrıya istinaden yapılacak olan müracaatlardan sabit </a:t>
            </a:r>
            <a:r>
              <a:rPr lang="tr-TR" sz="2600" dirty="0">
                <a:solidFill>
                  <a:prstClr val="black"/>
                </a:solidFill>
              </a:rPr>
              <a:t>yatırım tutarı </a:t>
            </a:r>
            <a:r>
              <a:rPr lang="tr-TR" sz="2600" b="1" dirty="0" smtClean="0">
                <a:solidFill>
                  <a:srgbClr val="C00000"/>
                </a:solidFill>
              </a:rPr>
              <a:t>100 </a:t>
            </a:r>
            <a:r>
              <a:rPr lang="tr-TR" sz="2600" b="1" dirty="0">
                <a:solidFill>
                  <a:srgbClr val="C00000"/>
                </a:solidFill>
              </a:rPr>
              <a:t>milyon ABD </a:t>
            </a:r>
            <a:r>
              <a:rPr lang="tr-TR" sz="2600" b="1" dirty="0" smtClean="0">
                <a:solidFill>
                  <a:srgbClr val="C00000"/>
                </a:solidFill>
              </a:rPr>
              <a:t>dolarının </a:t>
            </a:r>
            <a:r>
              <a:rPr lang="tr-TR" sz="2600" dirty="0" smtClean="0">
                <a:solidFill>
                  <a:schemeClr val="tx1"/>
                </a:solidFill>
              </a:rPr>
              <a:t>üzerinde olan yatırım projeleri </a:t>
            </a:r>
            <a:r>
              <a:rPr lang="tr-TR" sz="2600" dirty="0">
                <a:solidFill>
                  <a:prstClr val="black"/>
                </a:solidFill>
              </a:rPr>
              <a:t>bu kapsamda </a:t>
            </a:r>
            <a:r>
              <a:rPr lang="tr-TR" sz="2600" dirty="0" smtClean="0">
                <a:solidFill>
                  <a:prstClr val="black"/>
                </a:solidFill>
              </a:rPr>
              <a:t>değerlendirilir.</a:t>
            </a:r>
          </a:p>
          <a:p>
            <a:pPr marL="0" indent="0" algn="just">
              <a:spcBef>
                <a:spcPts val="0"/>
              </a:spcBef>
              <a:buClr>
                <a:srgbClr val="002060"/>
              </a:buClr>
              <a:buNone/>
            </a:pPr>
            <a:endParaRPr lang="tr-TR" sz="2600" dirty="0">
              <a:solidFill>
                <a:prstClr val="black"/>
              </a:solidFill>
            </a:endParaRPr>
          </a:p>
          <a:p>
            <a:pPr algn="just">
              <a:spcBef>
                <a:spcPts val="0"/>
              </a:spcBef>
              <a:buClr>
                <a:srgbClr val="002060"/>
              </a:buClr>
              <a:buFont typeface="Wingdings" panose="05000000000000000000" pitchFamily="2" charset="2"/>
              <a:buChar char="§"/>
            </a:pPr>
            <a:r>
              <a:rPr lang="tr-TR" sz="2600" b="1" dirty="0" smtClean="0">
                <a:solidFill>
                  <a:srgbClr val="C00000"/>
                </a:solidFill>
              </a:rPr>
              <a:t>Ekonomi Bakanlığına </a:t>
            </a:r>
            <a:r>
              <a:rPr lang="tr-TR" sz="2600" b="1" dirty="0">
                <a:solidFill>
                  <a:srgbClr val="C00000"/>
                </a:solidFill>
              </a:rPr>
              <a:t>yapılacak </a:t>
            </a:r>
            <a:r>
              <a:rPr lang="tr-TR" sz="2600" b="1" dirty="0" smtClean="0">
                <a:solidFill>
                  <a:srgbClr val="C00000"/>
                </a:solidFill>
              </a:rPr>
              <a:t>müracaatlarda</a:t>
            </a:r>
            <a:r>
              <a:rPr lang="tr-TR" sz="2600" dirty="0" smtClean="0">
                <a:solidFill>
                  <a:srgbClr val="C00000"/>
                </a:solidFill>
              </a:rPr>
              <a:t>, </a:t>
            </a:r>
            <a:r>
              <a:rPr lang="tr-TR" sz="2600" dirty="0" smtClean="0">
                <a:solidFill>
                  <a:prstClr val="black"/>
                </a:solidFill>
              </a:rPr>
              <a:t>yatırım fizibilitesi, etki analizi, yatırım için talep edilen destekler ile gerekçeleri ve firma taahhütleri yer alacaktır.</a:t>
            </a:r>
          </a:p>
          <a:p>
            <a:pPr algn="just">
              <a:spcBef>
                <a:spcPts val="0"/>
              </a:spcBef>
              <a:buClr>
                <a:srgbClr val="002060"/>
              </a:buClr>
              <a:buFont typeface="Wingdings" panose="05000000000000000000" pitchFamily="2" charset="2"/>
              <a:buChar char="§"/>
            </a:pPr>
            <a:endParaRPr lang="tr-TR" sz="2600" dirty="0" smtClean="0">
              <a:solidFill>
                <a:prstClr val="black"/>
              </a:solidFill>
            </a:endParaRPr>
          </a:p>
          <a:p>
            <a:pPr algn="just">
              <a:spcBef>
                <a:spcPts val="0"/>
              </a:spcBef>
              <a:buClr>
                <a:srgbClr val="002060"/>
              </a:buClr>
              <a:buFont typeface="Wingdings" panose="05000000000000000000" pitchFamily="2" charset="2"/>
              <a:buChar char="§"/>
            </a:pPr>
            <a:r>
              <a:rPr lang="tr-TR" sz="2600" dirty="0" smtClean="0">
                <a:solidFill>
                  <a:prstClr val="black"/>
                </a:solidFill>
              </a:rPr>
              <a:t>Yatırım projeleri, Ekonomi Bakanlığınca ön değerlendirmeye tabi tutulacaktır.</a:t>
            </a:r>
          </a:p>
          <a:p>
            <a:pPr algn="just">
              <a:spcBef>
                <a:spcPts val="0"/>
              </a:spcBef>
              <a:buClr>
                <a:srgbClr val="002060"/>
              </a:buClr>
              <a:buFont typeface="Wingdings" panose="05000000000000000000" pitchFamily="2" charset="2"/>
              <a:buChar char="§"/>
            </a:pPr>
            <a:endParaRPr lang="tr-TR" sz="2600" dirty="0">
              <a:solidFill>
                <a:prstClr val="black"/>
              </a:solidFill>
            </a:endParaRPr>
          </a:p>
          <a:p>
            <a:pPr marL="0" indent="0" algn="just">
              <a:spcBef>
                <a:spcPts val="0"/>
              </a:spcBef>
              <a:buClr>
                <a:srgbClr val="002060"/>
              </a:buClr>
              <a:buNone/>
            </a:pPr>
            <a:endParaRPr lang="tr-TR" sz="2600" dirty="0">
              <a:solidFill>
                <a:prstClr val="black"/>
              </a:solidFill>
            </a:endParaRPr>
          </a:p>
          <a:p>
            <a:pPr indent="0" algn="just">
              <a:buClr>
                <a:srgbClr val="002060"/>
              </a:buClr>
              <a:buNone/>
            </a:pPr>
            <a:endParaRPr lang="tr-TR" sz="2600" dirty="0" smtClean="0">
              <a:solidFill>
                <a:schemeClr val="tx1"/>
              </a:solidFill>
            </a:endParaRPr>
          </a:p>
          <a:p>
            <a:pPr indent="0" algn="just">
              <a:buClr>
                <a:srgbClr val="002060"/>
              </a:buClr>
              <a:buNone/>
            </a:pPr>
            <a:endParaRPr lang="tr-TR" sz="2600" dirty="0" smtClean="0">
              <a:solidFill>
                <a:schemeClr val="tx1"/>
              </a:solidFill>
            </a:endParaRPr>
          </a:p>
          <a:p>
            <a:pPr marL="0" indent="0" algn="just">
              <a:buClr>
                <a:srgbClr val="002060"/>
              </a:buClr>
              <a:buNone/>
            </a:pPr>
            <a:endParaRPr lang="tr-TR" sz="2600" dirty="0">
              <a:solidFill>
                <a:schemeClr val="tx1"/>
              </a:solidFill>
            </a:endParaRPr>
          </a:p>
        </p:txBody>
      </p:sp>
      <p:sp>
        <p:nvSpPr>
          <p:cNvPr id="8" name="Yuvarlatılmış Dikdörtgen 11"/>
          <p:cNvSpPr/>
          <p:nvPr/>
        </p:nvSpPr>
        <p:spPr>
          <a:xfrm>
            <a:off x="307743" y="908720"/>
            <a:ext cx="8485369" cy="504056"/>
          </a:xfrm>
          <a:prstGeom prst="roundRect">
            <a:avLst/>
          </a:prstGeom>
          <a:gradFill flip="none" rotWithShape="1">
            <a:gsLst>
              <a:gs pos="0">
                <a:schemeClr val="accent3">
                  <a:shade val="30000"/>
                  <a:satMod val="115000"/>
                </a:schemeClr>
              </a:gs>
              <a:gs pos="50000">
                <a:schemeClr val="accent3">
                  <a:shade val="67500"/>
                  <a:satMod val="115000"/>
                </a:schemeClr>
              </a:gs>
              <a:gs pos="100000">
                <a:schemeClr val="accent3">
                  <a:shade val="100000"/>
                  <a:satMod val="115000"/>
                </a:schemeClr>
              </a:gs>
            </a:gsLst>
            <a:lin ang="16200000" scaled="1"/>
            <a:tileRect/>
          </a:gradFill>
          <a:ln>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tr-TR" sz="2400" b="1" dirty="0" smtClean="0">
                <a:effectLst>
                  <a:outerShdw blurRad="38100" dist="38100" dir="2700000" algn="tl">
                    <a:srgbClr val="000000">
                      <a:alpha val="43137"/>
                    </a:srgbClr>
                  </a:outerShdw>
                </a:effectLst>
              </a:rPr>
              <a:t>Müracaat Usul ve Esasları </a:t>
            </a:r>
            <a:endParaRPr lang="tr-TR" sz="2400"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91906295"/>
      </p:ext>
    </p:extLst>
  </p:cSld>
  <p:clrMapOvr>
    <a:masterClrMapping/>
  </p:clrMapOvr>
  <p:transition spd="med">
    <p:fade/>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Başlık 2"/>
          <p:cNvSpPr>
            <a:spLocks noGrp="1"/>
          </p:cNvSpPr>
          <p:nvPr>
            <p:ph type="title"/>
          </p:nvPr>
        </p:nvSpPr>
        <p:spPr>
          <a:xfrm>
            <a:off x="1259632" y="224688"/>
            <a:ext cx="7884366" cy="396000"/>
          </a:xfrm>
        </p:spPr>
        <p:txBody>
          <a:bodyPr>
            <a:normAutofit fontScale="90000"/>
          </a:bodyPr>
          <a:lstStyle/>
          <a:p>
            <a:r>
              <a:rPr lang="tr-TR" sz="3200" dirty="0" smtClean="0"/>
              <a:t>Süreç</a:t>
            </a:r>
            <a:endParaRPr lang="tr-TR" sz="3200" dirty="0"/>
          </a:p>
        </p:txBody>
      </p:sp>
      <p:sp>
        <p:nvSpPr>
          <p:cNvPr id="5" name="Slayt Numarası Yer Tutucusu 4"/>
          <p:cNvSpPr>
            <a:spLocks noGrp="1"/>
          </p:cNvSpPr>
          <p:nvPr>
            <p:ph type="sldNum" sz="quarter" idx="11"/>
          </p:nvPr>
        </p:nvSpPr>
        <p:spPr/>
        <p:txBody>
          <a:bodyPr/>
          <a:lstStyle/>
          <a:p>
            <a:pPr>
              <a:defRPr/>
            </a:pPr>
            <a:fld id="{883160B2-321A-4F25-9DFA-7B5A03CDF7FF}" type="slidenum">
              <a:rPr lang="en-US" smtClean="0"/>
              <a:pPr>
                <a:defRPr/>
              </a:pPr>
              <a:t>50</a:t>
            </a:fld>
            <a:endParaRPr lang="en-US" dirty="0"/>
          </a:p>
        </p:txBody>
      </p:sp>
      <p:sp>
        <p:nvSpPr>
          <p:cNvPr id="6" name="Altbilgi Yer Tutucusu 6"/>
          <p:cNvSpPr>
            <a:spLocks noGrp="1"/>
          </p:cNvSpPr>
          <p:nvPr>
            <p:ph type="ftr" sz="quarter" idx="10"/>
          </p:nvPr>
        </p:nvSpPr>
        <p:spPr>
          <a:xfrm>
            <a:off x="1828800" y="6553200"/>
            <a:ext cx="5672138" cy="252413"/>
          </a:xfrm>
        </p:spPr>
        <p:txBody>
          <a:bodyPr/>
          <a:lstStyle/>
          <a:p>
            <a:pPr algn="ctr">
              <a:defRPr/>
            </a:pPr>
            <a:r>
              <a:rPr lang="tr-TR" b="1" dirty="0" smtClean="0">
                <a:effectLst/>
              </a:rPr>
              <a:t>EKONOMİ BAKANLIĞI</a:t>
            </a:r>
            <a:endParaRPr lang="tr-TR" b="1" dirty="0">
              <a:effectLst/>
            </a:endParaRPr>
          </a:p>
        </p:txBody>
      </p:sp>
      <p:graphicFrame>
        <p:nvGraphicFramePr>
          <p:cNvPr id="9" name="Diyagram 8"/>
          <p:cNvGraphicFramePr/>
          <p:nvPr>
            <p:extLst/>
          </p:nvPr>
        </p:nvGraphicFramePr>
        <p:xfrm>
          <a:off x="1259632" y="908720"/>
          <a:ext cx="7741493" cy="520809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0" name="7 Oval"/>
          <p:cNvSpPr/>
          <p:nvPr/>
        </p:nvSpPr>
        <p:spPr>
          <a:xfrm>
            <a:off x="4132127" y="2528900"/>
            <a:ext cx="576064" cy="576064"/>
          </a:xfrm>
          <a:prstGeom prst="ellipse">
            <a:avLst/>
          </a:prstGeom>
          <a:ln>
            <a:solidFill>
              <a:srgbClr val="002060"/>
            </a:solidFill>
          </a:ln>
        </p:spPr>
        <p:style>
          <a:lnRef idx="2">
            <a:schemeClr val="accent3"/>
          </a:lnRef>
          <a:fillRef idx="1">
            <a:schemeClr val="lt1"/>
          </a:fillRef>
          <a:effectRef idx="0">
            <a:schemeClr val="accent3"/>
          </a:effectRef>
          <a:fontRef idx="minor">
            <a:schemeClr val="dk1"/>
          </a:fontRef>
        </p:style>
        <p:txBody>
          <a:bodyPr rtlCol="0" anchor="ctr"/>
          <a:lstStyle/>
          <a:p>
            <a:pPr algn="ctr"/>
            <a:r>
              <a:rPr lang="tr-TR" sz="3600" b="1" i="1" dirty="0" smtClean="0">
                <a:solidFill>
                  <a:prstClr val="black"/>
                </a:solidFill>
              </a:rPr>
              <a:t>1</a:t>
            </a:r>
            <a:endParaRPr lang="tr-TR" sz="3600" b="1" i="1" dirty="0">
              <a:solidFill>
                <a:prstClr val="black"/>
              </a:solidFill>
            </a:endParaRPr>
          </a:p>
        </p:txBody>
      </p:sp>
      <p:sp>
        <p:nvSpPr>
          <p:cNvPr id="11" name="8 Oval"/>
          <p:cNvSpPr/>
          <p:nvPr/>
        </p:nvSpPr>
        <p:spPr>
          <a:xfrm>
            <a:off x="8028384" y="2528900"/>
            <a:ext cx="576064" cy="576064"/>
          </a:xfrm>
          <a:prstGeom prst="ellipse">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lang="tr-TR" sz="3600" b="1" i="1" dirty="0" smtClean="0">
                <a:solidFill>
                  <a:prstClr val="black"/>
                </a:solidFill>
              </a:rPr>
              <a:t>2</a:t>
            </a:r>
            <a:endParaRPr lang="tr-TR" sz="3600" b="1" i="1" dirty="0">
              <a:solidFill>
                <a:prstClr val="black"/>
              </a:solidFill>
            </a:endParaRPr>
          </a:p>
        </p:txBody>
      </p:sp>
      <p:sp>
        <p:nvSpPr>
          <p:cNvPr id="13" name="10 Oval"/>
          <p:cNvSpPr/>
          <p:nvPr/>
        </p:nvSpPr>
        <p:spPr>
          <a:xfrm>
            <a:off x="4063972" y="5301208"/>
            <a:ext cx="576064" cy="576064"/>
          </a:xfrm>
          <a:prstGeom prst="ellipse">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lang="tr-TR" sz="3600" b="1" i="1" dirty="0" smtClean="0">
                <a:solidFill>
                  <a:prstClr val="black"/>
                </a:solidFill>
              </a:rPr>
              <a:t>4</a:t>
            </a:r>
            <a:endParaRPr lang="tr-TR" sz="3600" b="1" i="1" dirty="0">
              <a:solidFill>
                <a:prstClr val="black"/>
              </a:solidFill>
            </a:endParaRPr>
          </a:p>
        </p:txBody>
      </p:sp>
      <p:pic>
        <p:nvPicPr>
          <p:cNvPr id="15" name="Picture 6" descr="https://cdn1.iconfinder.com/data/icons/business-and-finance-20/200/vector_65_12-512.png"/>
          <p:cNvPicPr>
            <a:picLocks noChangeAspect="1" noChangeArrowheads="1"/>
          </p:cNvPicPr>
          <p:nvPr/>
        </p:nvPicPr>
        <p:blipFill>
          <a:blip r:embed="rId7" cstate="email">
            <a:duotone>
              <a:prstClr val="black"/>
              <a:schemeClr val="tx2">
                <a:tint val="45000"/>
                <a:satMod val="400000"/>
              </a:schemeClr>
            </a:duotone>
            <a:lum bright="-40000" contrast="40000"/>
          </a:blip>
          <a:srcRect/>
          <a:stretch>
            <a:fillRect/>
          </a:stretch>
        </p:blipFill>
        <p:spPr bwMode="auto">
          <a:xfrm>
            <a:off x="35496" y="2564904"/>
            <a:ext cx="1568357" cy="1568358"/>
          </a:xfrm>
          <a:prstGeom prst="rect">
            <a:avLst/>
          </a:prstGeom>
          <a:ln>
            <a:noFill/>
          </a:ln>
          <a:effectLst>
            <a:outerShdw blurRad="190500" algn="tl" rotWithShape="0">
              <a:srgbClr val="000000">
                <a:alpha val="70000"/>
              </a:srgbClr>
            </a:outerShdw>
          </a:effectLst>
        </p:spPr>
      </p:pic>
      <p:sp>
        <p:nvSpPr>
          <p:cNvPr id="14" name="8 Oval"/>
          <p:cNvSpPr/>
          <p:nvPr/>
        </p:nvSpPr>
        <p:spPr>
          <a:xfrm>
            <a:off x="8028384" y="5301208"/>
            <a:ext cx="576064" cy="576064"/>
          </a:xfrm>
          <a:prstGeom prst="ellipse">
            <a:avLst/>
          </a:prstGeom>
          <a:ln>
            <a:solidFill>
              <a:srgbClr val="002060"/>
            </a:solidFill>
          </a:ln>
        </p:spPr>
        <p:style>
          <a:lnRef idx="2">
            <a:schemeClr val="accent3"/>
          </a:lnRef>
          <a:fillRef idx="1">
            <a:schemeClr val="lt1"/>
          </a:fillRef>
          <a:effectRef idx="0">
            <a:schemeClr val="accent3"/>
          </a:effectRef>
          <a:fontRef idx="minor">
            <a:schemeClr val="dk1"/>
          </a:fontRef>
        </p:style>
        <p:txBody>
          <a:bodyPr rtlCol="0" anchor="ctr"/>
          <a:lstStyle/>
          <a:p>
            <a:pPr algn="ctr"/>
            <a:r>
              <a:rPr lang="tr-TR" sz="3600" b="1" i="1" dirty="0" smtClean="0">
                <a:solidFill>
                  <a:prstClr val="black"/>
                </a:solidFill>
              </a:rPr>
              <a:t>3</a:t>
            </a:r>
            <a:endParaRPr lang="tr-TR" sz="3600" b="1" i="1" dirty="0">
              <a:solidFill>
                <a:prstClr val="black"/>
              </a:solidFill>
            </a:endParaRPr>
          </a:p>
        </p:txBody>
      </p:sp>
    </p:spTree>
    <p:extLst>
      <p:ext uri="{BB962C8B-B14F-4D97-AF65-F5344CB8AC3E}">
        <p14:creationId xmlns:p14="http://schemas.microsoft.com/office/powerpoint/2010/main" val="1374763891"/>
      </p:ext>
    </p:extLst>
  </p:cSld>
  <p:clrMapOvr>
    <a:masterClrMapping/>
  </p:clrMapOvr>
  <p:transition spd="med">
    <p:fade/>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0530" name="Başlık 8"/>
          <p:cNvSpPr>
            <a:spLocks noGrp="1"/>
          </p:cNvSpPr>
          <p:nvPr>
            <p:ph type="ctrTitle" idx="4294967295"/>
          </p:nvPr>
        </p:nvSpPr>
        <p:spPr>
          <a:xfrm>
            <a:off x="0" y="2708920"/>
            <a:ext cx="9144000" cy="1470025"/>
          </a:xfrm>
        </p:spPr>
        <p:txBody>
          <a:bodyPr/>
          <a:lstStyle/>
          <a:p>
            <a:r>
              <a:rPr lang="tr-TR" sz="3600" b="1" dirty="0" smtClean="0">
                <a:solidFill>
                  <a:schemeClr val="bg1"/>
                </a:solidFill>
              </a:rPr>
              <a:t>TEŞEKKÜRLER</a:t>
            </a:r>
          </a:p>
        </p:txBody>
      </p:sp>
      <p:sp>
        <p:nvSpPr>
          <p:cNvPr id="4" name="Dikdörtgen 3"/>
          <p:cNvSpPr/>
          <p:nvPr/>
        </p:nvSpPr>
        <p:spPr>
          <a:xfrm>
            <a:off x="1619672" y="1844824"/>
            <a:ext cx="5904656" cy="79208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Tree>
    <p:extLst>
      <p:ext uri="{BB962C8B-B14F-4D97-AF65-F5344CB8AC3E}">
        <p14:creationId xmlns:p14="http://schemas.microsoft.com/office/powerpoint/2010/main" val="1334982254"/>
      </p:ext>
    </p:extLst>
  </p:cSld>
  <p:clrMapOvr>
    <a:masterClrMapping/>
  </p:clrMapOvr>
  <p:transition spd="med">
    <p:fade/>
  </p:transition>
  <p:timing>
    <p:tnLst>
      <p:par>
        <p:cTn id="1" dur="indefinite" restart="never" nodeType="tmRoot"/>
      </p:par>
    </p:tnLst>
  </p:timing>
</p:sld>
</file>

<file path=ppt/theme/theme1.xml><?xml version="1.0" encoding="utf-8"?>
<a:theme xmlns:a="http://schemas.openxmlformats.org/drawingml/2006/main" name="1_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2_Default Design">
  <a:themeElements>
    <a:clrScheme name="1_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_Default Design">
      <a:majorFont>
        <a:latin typeface="Arial"/>
        <a:ea typeface=""/>
        <a:cs typeface=""/>
      </a:majorFont>
      <a:minorFont>
        <a:latin typeface="Tahom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tr-TR" sz="2800" b="0" i="0" u="none" strike="noStrike" cap="none" normalizeH="0" baseline="0" smtClean="0">
            <a:ln>
              <a:noFill/>
            </a:ln>
            <a:solidFill>
              <a:schemeClr val="tx1"/>
            </a:solidFill>
            <a:effectLst/>
            <a:latin typeface="Tahoma"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tr-TR" sz="2800" b="0" i="0" u="none" strike="noStrike" cap="none" normalizeH="0" baseline="0" smtClean="0">
            <a:ln>
              <a:noFill/>
            </a:ln>
            <a:solidFill>
              <a:schemeClr val="tx1"/>
            </a:solidFill>
            <a:effectLst/>
            <a:latin typeface="Tahoma" pitchFamily="34" charset="0"/>
          </a:defRPr>
        </a:defPPr>
      </a:lstStyle>
    </a:lnDef>
  </a:objectDefaults>
  <a:extraClrSchemeLst>
    <a:extraClrScheme>
      <a:clrScheme name="1_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8_Tema1EAD">
  <a:themeElements>
    <a:clrScheme name="Mustafa">
      <a:dk1>
        <a:srgbClr val="494949"/>
      </a:dk1>
      <a:lt1>
        <a:sysClr val="window" lastClr="FFFFFF"/>
      </a:lt1>
      <a:dk2>
        <a:srgbClr val="6D6D6D"/>
      </a:dk2>
      <a:lt2>
        <a:srgbClr val="E7DEC9"/>
      </a:lt2>
      <a:accent1>
        <a:srgbClr val="4D968B"/>
      </a:accent1>
      <a:accent2>
        <a:srgbClr val="FED46B"/>
      </a:accent2>
      <a:accent3>
        <a:srgbClr val="C00000"/>
      </a:accent3>
      <a:accent4>
        <a:srgbClr val="B9D679"/>
      </a:accent4>
      <a:accent5>
        <a:srgbClr val="964305"/>
      </a:accent5>
      <a:accent6>
        <a:srgbClr val="8898C3"/>
      </a:accent6>
      <a:hlink>
        <a:srgbClr val="66A53B"/>
      </a:hlink>
      <a:folHlink>
        <a:srgbClr val="7F670E"/>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40_Default Design">
  <a:themeElements>
    <a:clrScheme name="1_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tr-TR" sz="2800" b="0" i="0" u="none" strike="noStrike" cap="none" normalizeH="0" baseline="0" smtClean="0">
            <a:ln>
              <a:noFill/>
            </a:ln>
            <a:solidFill>
              <a:schemeClr val="tx1"/>
            </a:solidFill>
            <a:effectLst/>
            <a:latin typeface="Tahoma"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tr-TR" sz="2800" b="0" i="0" u="none" strike="noStrike" cap="none" normalizeH="0" baseline="0" smtClean="0">
            <a:ln>
              <a:noFill/>
            </a:ln>
            <a:solidFill>
              <a:schemeClr val="tx1"/>
            </a:solidFill>
            <a:effectLst/>
            <a:latin typeface="Tahoma" pitchFamily="34" charset="0"/>
          </a:defRPr>
        </a:defPPr>
      </a:lstStyle>
    </a:lnDef>
  </a:objectDefaults>
  <a:extraClrSchemeLst>
    <a:extraClrScheme>
      <a:clrScheme name="1_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41_Default Design">
  <a:themeElements>
    <a:clrScheme name="1_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tr-TR" sz="2800" b="0" i="0" u="none" strike="noStrike" cap="none" normalizeH="0" baseline="0" smtClean="0">
            <a:ln>
              <a:noFill/>
            </a:ln>
            <a:solidFill>
              <a:schemeClr val="tx1"/>
            </a:solidFill>
            <a:effectLst/>
            <a:latin typeface="Tahoma"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tr-TR" sz="2800" b="0" i="0" u="none" strike="noStrike" cap="none" normalizeH="0" baseline="0" smtClean="0">
            <a:ln>
              <a:noFill/>
            </a:ln>
            <a:solidFill>
              <a:schemeClr val="tx1"/>
            </a:solidFill>
            <a:effectLst/>
            <a:latin typeface="Tahoma" pitchFamily="34" charset="0"/>
          </a:defRPr>
        </a:defPPr>
      </a:lstStyle>
    </a:lnDef>
  </a:objectDefaults>
  <a:extraClrSchemeLst>
    <a:extraClrScheme>
      <a:clrScheme name="1_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42_Default Design">
  <a:themeElements>
    <a:clrScheme name="1_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tr-TR" sz="2800" b="0" i="0" u="none" strike="noStrike" cap="none" normalizeH="0" baseline="0" smtClean="0">
            <a:ln>
              <a:noFill/>
            </a:ln>
            <a:solidFill>
              <a:schemeClr val="tx1"/>
            </a:solidFill>
            <a:effectLst/>
            <a:latin typeface="Tahoma"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tr-TR" sz="2800" b="0" i="0" u="none" strike="noStrike" cap="none" normalizeH="0" baseline="0" smtClean="0">
            <a:ln>
              <a:noFill/>
            </a:ln>
            <a:solidFill>
              <a:schemeClr val="tx1"/>
            </a:solidFill>
            <a:effectLst/>
            <a:latin typeface="Tahoma" pitchFamily="34" charset="0"/>
          </a:defRPr>
        </a:defPPr>
      </a:lstStyle>
    </a:lnDef>
  </a:objectDefaults>
  <a:extraClrSchemeLst>
    <a:extraClrScheme>
      <a:clrScheme name="1_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7.xml><?xml version="1.0" encoding="utf-8"?>
<a:theme xmlns:a="http://schemas.openxmlformats.org/drawingml/2006/main" name="30_Default Design">
  <a:themeElements>
    <a:clrScheme name="1_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tr-TR" sz="2800" b="0" i="0" u="none" strike="noStrike" cap="none" normalizeH="0" baseline="0" smtClean="0">
            <a:ln>
              <a:noFill/>
            </a:ln>
            <a:solidFill>
              <a:schemeClr val="tx1"/>
            </a:solidFill>
            <a:effectLst/>
            <a:latin typeface="Tahoma"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tr-TR" sz="2800" b="0" i="0" u="none" strike="noStrike" cap="none" normalizeH="0" baseline="0" smtClean="0">
            <a:ln>
              <a:noFill/>
            </a:ln>
            <a:solidFill>
              <a:schemeClr val="tx1"/>
            </a:solidFill>
            <a:effectLst/>
            <a:latin typeface="Tahoma" pitchFamily="34" charset="0"/>
          </a:defRPr>
        </a:defPPr>
      </a:lstStyle>
    </a:lnDef>
  </a:objectDefaults>
  <a:extraClrSchemeLst>
    <a:extraClrScheme>
      <a:clrScheme name="1_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8.xml><?xml version="1.0" encoding="utf-8"?>
<a:theme xmlns:a="http://schemas.openxmlformats.org/drawingml/2006/main" name="3_Default Design">
  <a:themeElements>
    <a:clrScheme name="1_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tr-TR" sz="2800" b="0" i="0" u="none" strike="noStrike" cap="none" normalizeH="0" baseline="0" smtClean="0">
            <a:ln>
              <a:noFill/>
            </a:ln>
            <a:solidFill>
              <a:schemeClr val="tx1"/>
            </a:solidFill>
            <a:effectLst/>
            <a:latin typeface="Tahoma"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tr-TR" sz="2800" b="0" i="0" u="none" strike="noStrike" cap="none" normalizeH="0" baseline="0" smtClean="0">
            <a:ln>
              <a:noFill/>
            </a:ln>
            <a:solidFill>
              <a:schemeClr val="tx1"/>
            </a:solidFill>
            <a:effectLst/>
            <a:latin typeface="Tahoma" pitchFamily="34" charset="0"/>
          </a:defRPr>
        </a:defPPr>
      </a:lstStyle>
    </a:lnDef>
  </a:objectDefaults>
  <a:extraClrSchemeLst>
    <a:extraClrScheme>
      <a:clrScheme name="1_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9.xml><?xml version="1.0" encoding="utf-8"?>
<a:theme xmlns:a="http://schemas.openxmlformats.org/drawingml/2006/main" name="43_Default Design">
  <a:themeElements>
    <a:clrScheme name="1_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tr-TR" sz="2800" b="0" i="0" u="none" strike="noStrike" cap="none" normalizeH="0" baseline="0" smtClean="0">
            <a:ln>
              <a:noFill/>
            </a:ln>
            <a:solidFill>
              <a:schemeClr val="tx1"/>
            </a:solidFill>
            <a:effectLst/>
            <a:latin typeface="Tahoma"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tr-TR" sz="2800" b="0" i="0" u="none" strike="noStrike" cap="none" normalizeH="0" baseline="0" smtClean="0">
            <a:ln>
              <a:noFill/>
            </a:ln>
            <a:solidFill>
              <a:schemeClr val="tx1"/>
            </a:solidFill>
            <a:effectLst/>
            <a:latin typeface="Tahoma" pitchFamily="34" charset="0"/>
          </a:defRPr>
        </a:defPPr>
      </a:lstStyle>
    </a:lnDef>
  </a:objectDefaults>
  <a:extraClrSchemeLst>
    <a:extraClrScheme>
      <a:clrScheme name="1_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10.xml><?xml version="1.0" encoding="utf-8"?>
<a:theme xmlns:a="http://schemas.openxmlformats.org/drawingml/2006/main" name="4_Default Design">
  <a:themeElements>
    <a:clrScheme name="1_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tr-TR" sz="2800" b="0" i="0" u="none" strike="noStrike" cap="none" normalizeH="0" baseline="0" smtClean="0">
            <a:ln>
              <a:noFill/>
            </a:ln>
            <a:solidFill>
              <a:schemeClr val="tx1"/>
            </a:solidFill>
            <a:effectLst/>
            <a:latin typeface="Tahoma"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tr-TR" sz="2800" b="0" i="0" u="none" strike="noStrike" cap="none" normalizeH="0" baseline="0" smtClean="0">
            <a:ln>
              <a:noFill/>
            </a:ln>
            <a:solidFill>
              <a:schemeClr val="tx1"/>
            </a:solidFill>
            <a:effectLst/>
            <a:latin typeface="Tahoma" pitchFamily="34" charset="0"/>
          </a:defRPr>
        </a:defPPr>
      </a:lstStyle>
    </a:lnDef>
  </a:objectDefaults>
  <a:extraClrSchemeLst>
    <a:extraClrScheme>
      <a:clrScheme name="1_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11.xml><?xml version="1.0" encoding="utf-8"?>
<a:theme xmlns:a="http://schemas.openxmlformats.org/drawingml/2006/main" name="5_Default Design">
  <a:themeElements>
    <a:clrScheme name="1_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tr-TR" sz="2800" b="0" i="0" u="none" strike="noStrike" cap="none" normalizeH="0" baseline="0" smtClean="0">
            <a:ln>
              <a:noFill/>
            </a:ln>
            <a:solidFill>
              <a:schemeClr val="tx1"/>
            </a:solidFill>
            <a:effectLst/>
            <a:latin typeface="Tahoma"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tr-TR" sz="2800" b="0" i="0" u="none" strike="noStrike" cap="none" normalizeH="0" baseline="0" smtClean="0">
            <a:ln>
              <a:noFill/>
            </a:ln>
            <a:solidFill>
              <a:schemeClr val="tx1"/>
            </a:solidFill>
            <a:effectLst/>
            <a:latin typeface="Tahoma" pitchFamily="34" charset="0"/>
          </a:defRPr>
        </a:defPPr>
      </a:lstStyle>
    </a:lnDef>
  </a:objectDefaults>
  <a:extraClrSchemeLst>
    <a:extraClrScheme>
      <a:clrScheme name="1_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12.xml><?xml version="1.0" encoding="utf-8"?>
<a:theme xmlns:a="http://schemas.openxmlformats.org/drawingml/2006/main" name="Tema1son">
  <a:themeElements>
    <a:clrScheme name="Gündönümü">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3.xml><?xml version="1.0" encoding="utf-8"?>
<a:theme xmlns:a="http://schemas.openxmlformats.org/drawingml/2006/main" name="Office Theme">
  <a:themeElements>
    <a:clrScheme name="Office Teması">
      <a:dk1>
        <a:sysClr val="windowText" lastClr="000000"/>
      </a:dk1>
      <a:lt1>
        <a:sysClr val="window" lastClr="FFFFFF"/>
      </a:lt1>
      <a:dk2>
        <a:srgbClr val="44546A"/>
      </a:dk2>
      <a:lt2>
        <a:srgbClr val="E7E6E6"/>
      </a:lt2>
      <a:accent1>
        <a:srgbClr val="1D9A78"/>
      </a:accent1>
      <a:accent2>
        <a:srgbClr val="8BC145"/>
      </a:accent2>
      <a:accent3>
        <a:srgbClr val="36AFCE"/>
      </a:accent3>
      <a:accent4>
        <a:srgbClr val="1D6FA9"/>
      </a:accent4>
      <a:accent5>
        <a:srgbClr val="B74919"/>
      </a:accent5>
      <a:accent6>
        <a:srgbClr val="F19D19"/>
      </a:accent6>
      <a:hlink>
        <a:srgbClr val="0563C1"/>
      </a:hlink>
      <a:folHlink>
        <a:srgbClr val="954F72"/>
      </a:folHlink>
    </a:clrScheme>
    <a:fontScheme name="Office Teması">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eması">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AE6F2518-B084-4896-AF52-66CC2144AA26}"/>
    </a:ext>
  </a:extLst>
</a:theme>
</file>

<file path=ppt/theme/theme14.xml><?xml version="1.0" encoding="utf-8"?>
<a:theme xmlns:a="http://schemas.openxmlformats.org/drawingml/2006/main" name="Ofis Teması">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5.xml><?xml version="1.0" encoding="utf-8"?>
<a:theme xmlns:a="http://schemas.openxmlformats.org/drawingml/2006/main" name="Ofis Teması">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Medyan">
    <a:dk1>
      <a:sysClr val="windowText" lastClr="000000"/>
    </a:dk1>
    <a:lt1>
      <a:sysClr val="window" lastClr="FFFFFF"/>
    </a:lt1>
    <a:dk2>
      <a:srgbClr val="775F55"/>
    </a:dk2>
    <a:lt2>
      <a:srgbClr val="EBDDC3"/>
    </a:lt2>
    <a:accent1>
      <a:srgbClr val="94B6D2"/>
    </a:accent1>
    <a:accent2>
      <a:srgbClr val="DD8047"/>
    </a:accent2>
    <a:accent3>
      <a:srgbClr val="A5AB81"/>
    </a:accent3>
    <a:accent4>
      <a:srgbClr val="D8B25C"/>
    </a:accent4>
    <a:accent5>
      <a:srgbClr val="7BA79D"/>
    </a:accent5>
    <a:accent6>
      <a:srgbClr val="968C8C"/>
    </a:accent6>
    <a:hlink>
      <a:srgbClr val="F7B615"/>
    </a:hlink>
    <a:folHlink>
      <a:srgbClr val="704404"/>
    </a:folHlink>
  </a:clrScheme>
</a:themeOverride>
</file>

<file path=docProps/app.xml><?xml version="1.0" encoding="utf-8"?>
<Properties xmlns="http://schemas.openxmlformats.org/officeDocument/2006/extended-properties" xmlns:vt="http://schemas.openxmlformats.org/officeDocument/2006/docPropsVTypes">
  <Template/>
  <TotalTime>33253</TotalTime>
  <Words>3193</Words>
  <Application>Microsoft Office PowerPoint</Application>
  <PresentationFormat>Ekran Gösterisi (4:3)</PresentationFormat>
  <Paragraphs>766</Paragraphs>
  <Slides>51</Slides>
  <Notes>18</Notes>
  <HiddenSlides>0</HiddenSlides>
  <MMClips>0</MMClips>
  <ScaleCrop>false</ScaleCrop>
  <HeadingPairs>
    <vt:vector size="6" baseType="variant">
      <vt:variant>
        <vt:lpstr>Kullanılan Yazı Tipleri</vt:lpstr>
      </vt:variant>
      <vt:variant>
        <vt:i4>6</vt:i4>
      </vt:variant>
      <vt:variant>
        <vt:lpstr>Tema</vt:lpstr>
      </vt:variant>
      <vt:variant>
        <vt:i4>13</vt:i4>
      </vt:variant>
      <vt:variant>
        <vt:lpstr>Slayt Başlıkları</vt:lpstr>
      </vt:variant>
      <vt:variant>
        <vt:i4>51</vt:i4>
      </vt:variant>
    </vt:vector>
  </HeadingPairs>
  <TitlesOfParts>
    <vt:vector size="70" baseType="lpstr">
      <vt:lpstr>Arial</vt:lpstr>
      <vt:lpstr>Calibri</vt:lpstr>
      <vt:lpstr>Calibri Light</vt:lpstr>
      <vt:lpstr>Tahoma</vt:lpstr>
      <vt:lpstr>Times New Roman</vt:lpstr>
      <vt:lpstr>Wingdings</vt:lpstr>
      <vt:lpstr>1_Default Design</vt:lpstr>
      <vt:lpstr>2_Default Design</vt:lpstr>
      <vt:lpstr>8_Tema1EAD</vt:lpstr>
      <vt:lpstr>40_Default Design</vt:lpstr>
      <vt:lpstr>41_Default Design</vt:lpstr>
      <vt:lpstr>42_Default Design</vt:lpstr>
      <vt:lpstr>30_Default Design</vt:lpstr>
      <vt:lpstr>3_Default Design</vt:lpstr>
      <vt:lpstr>43_Default Design</vt:lpstr>
      <vt:lpstr>4_Default Design</vt:lpstr>
      <vt:lpstr>5_Default Design</vt:lpstr>
      <vt:lpstr>Tema1son</vt:lpstr>
      <vt:lpstr>Office Theme</vt:lpstr>
      <vt:lpstr>YATIRIMLARDA DEVLET YARDIMLARI</vt:lpstr>
      <vt:lpstr>YATIRIM TEŞVİK SİSTEMİ</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PROJE BAZLI DESTEK SİSTEMİ</vt:lpstr>
      <vt:lpstr>PowerPoint Sunusu</vt:lpstr>
      <vt:lpstr>Gerekçe</vt:lpstr>
      <vt:lpstr>Yasal Dayanak</vt:lpstr>
      <vt:lpstr>Amaç</vt:lpstr>
      <vt:lpstr>Destek Unsurları</vt:lpstr>
      <vt:lpstr>Destek Unsurları</vt:lpstr>
      <vt:lpstr>Destek Unsurları</vt:lpstr>
      <vt:lpstr>Destek Unsurları</vt:lpstr>
      <vt:lpstr>Müracaat</vt:lpstr>
      <vt:lpstr>Müracaat</vt:lpstr>
      <vt:lpstr>Süreç</vt:lpstr>
      <vt:lpstr>TEŞEKKÜRLER</vt:lpstr>
    </vt:vector>
  </TitlesOfParts>
  <Company>HP</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Girdi Tedarik Stratejisi</dc:title>
  <dc:creator>Emrah ERSOY</dc:creator>
  <cp:lastModifiedBy>Nursel BEŞİK</cp:lastModifiedBy>
  <cp:revision>2492</cp:revision>
  <cp:lastPrinted>2017-10-11T13:08:34Z</cp:lastPrinted>
  <dcterms:created xsi:type="dcterms:W3CDTF">2010-05-16T13:24:41Z</dcterms:created>
  <dcterms:modified xsi:type="dcterms:W3CDTF">2017-10-18T08:31:17Z</dcterms:modified>
</cp:coreProperties>
</file>